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58" r:id="rId3"/>
    <p:sldId id="351" r:id="rId4"/>
    <p:sldId id="260" r:id="rId5"/>
    <p:sldId id="360" r:id="rId6"/>
    <p:sldId id="314" r:id="rId7"/>
    <p:sldId id="352" r:id="rId8"/>
    <p:sldId id="265" r:id="rId9"/>
    <p:sldId id="375" r:id="rId10"/>
    <p:sldId id="374" r:id="rId11"/>
    <p:sldId id="376" r:id="rId12"/>
    <p:sldId id="377" r:id="rId13"/>
    <p:sldId id="353" r:id="rId14"/>
    <p:sldId id="272" r:id="rId15"/>
    <p:sldId id="361" r:id="rId16"/>
    <p:sldId id="365" r:id="rId17"/>
    <p:sldId id="369" r:id="rId18"/>
    <p:sldId id="363" r:id="rId19"/>
    <p:sldId id="372" r:id="rId20"/>
    <p:sldId id="367" r:id="rId21"/>
    <p:sldId id="368" r:id="rId22"/>
    <p:sldId id="350" r:id="rId23"/>
    <p:sldId id="373" r:id="rId24"/>
    <p:sldId id="354" r:id="rId25"/>
    <p:sldId id="357" r:id="rId26"/>
    <p:sldId id="358" r:id="rId27"/>
    <p:sldId id="359" r:id="rId28"/>
    <p:sldId id="355" r:id="rId29"/>
    <p:sldId id="356" r:id="rId30"/>
    <p:sldId id="347" r:id="rId31"/>
    <p:sldId id="301" r:id="rId32"/>
    <p:sldId id="378"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5D6"/>
    <a:srgbClr val="FFD993"/>
    <a:srgbClr val="F6B99F"/>
    <a:srgbClr val="FFC000"/>
    <a:srgbClr val="0070C0"/>
    <a:srgbClr val="1B2153"/>
    <a:srgbClr val="A50D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534" autoAdjust="0"/>
  </p:normalViewPr>
  <p:slideViewPr>
    <p:cSldViewPr snapToGrid="0">
      <p:cViewPr varScale="1">
        <p:scale>
          <a:sx n="99" d="100"/>
          <a:sy n="99" d="100"/>
        </p:scale>
        <p:origin x="1032"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28F58-C9A7-4A85-999B-AC99ABB669D7}" type="datetimeFigureOut">
              <a:rPr lang="zh-CN" altLang="en-US" smtClean="0"/>
              <a:t>2018/5/31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4B125B-31BC-4BD3-BC1C-AA836B3B5238}" type="slidenum">
              <a:rPr lang="zh-CN" altLang="en-US" smtClean="0"/>
              <a:t>‹#›</a:t>
            </a:fld>
            <a:endParaRPr lang="zh-CN" altLang="en-US"/>
          </a:p>
        </p:txBody>
      </p:sp>
    </p:spTree>
    <p:extLst>
      <p:ext uri="{BB962C8B-B14F-4D97-AF65-F5344CB8AC3E}">
        <p14:creationId xmlns:p14="http://schemas.microsoft.com/office/powerpoint/2010/main" val="2996963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各位老师同学上午好，我是</a:t>
            </a:r>
            <a:r>
              <a:rPr lang="en-US" altLang="zh-CN" dirty="0"/>
              <a:t>2016</a:t>
            </a:r>
            <a:r>
              <a:rPr lang="zh-CN" altLang="en-US" dirty="0"/>
              <a:t>级专业硕士周伟轩，我今天的答辩题目是基于多维度聚合金字塔的时空数据集可视化方案研究，一导是宋爱红老师，二导是吴华意老师</a:t>
            </a:r>
          </a:p>
        </p:txBody>
      </p:sp>
      <p:sp>
        <p:nvSpPr>
          <p:cNvPr id="4" name="灯片编号占位符 3"/>
          <p:cNvSpPr>
            <a:spLocks noGrp="1"/>
          </p:cNvSpPr>
          <p:nvPr>
            <p:ph type="sldNum" sz="quarter" idx="10"/>
          </p:nvPr>
        </p:nvSpPr>
        <p:spPr/>
        <p:txBody>
          <a:bodyPr/>
          <a:lstStyle/>
          <a:p>
            <a:fld id="{604B125B-31BC-4BD3-BC1C-AA836B3B5238}" type="slidenum">
              <a:rPr lang="zh-CN" altLang="en-US" smtClean="0"/>
              <a:t>1</a:t>
            </a:fld>
            <a:endParaRPr lang="zh-CN" altLang="en-US"/>
          </a:p>
        </p:txBody>
      </p:sp>
    </p:spTree>
    <p:extLst>
      <p:ext uri="{BB962C8B-B14F-4D97-AF65-F5344CB8AC3E}">
        <p14:creationId xmlns:p14="http://schemas.microsoft.com/office/powerpoint/2010/main" val="624783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2136FCB9-CF90-4EBF-AF22-D71E32D6E471}"/>
              </a:ext>
            </a:extLst>
          </p:cNvPr>
          <p:cNvSpPr>
            <a:spLocks noGrp="1" noRot="1" noChangeAspect="1" noChangeArrowheads="1" noTextEdit="1"/>
          </p:cNvSpPr>
          <p:nvPr>
            <p:ph type="sldImg"/>
          </p:nvPr>
        </p:nvSpPr>
        <p:spPr/>
      </p:sp>
      <p:sp>
        <p:nvSpPr>
          <p:cNvPr id="8195" name="备注占位符 2">
            <a:extLst>
              <a:ext uri="{FF2B5EF4-FFF2-40B4-BE49-F238E27FC236}">
                <a16:creationId xmlns:a16="http://schemas.microsoft.com/office/drawing/2014/main" id="{A9B6A402-C646-4CB6-805B-A7F8ED46A37E}"/>
              </a:ext>
            </a:extLst>
          </p:cNvPr>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第二个定义是属性聚合树，它是</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对时空对象的属性各维度单元进行逐维度聚合所形成一个树形结构，以此图为例子，</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条记录包含是否载客，车辆颜色，司机性别</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个属性，</a:t>
            </a:r>
            <a:r>
              <a:rPr lang="zh-CN" altLang="zh-CN" sz="1200" kern="1200" dirty="0">
                <a:solidFill>
                  <a:schemeClr val="tx1"/>
                </a:solidFill>
                <a:effectLst/>
                <a:latin typeface="+mn-lt"/>
                <a:ea typeface="+mn-ea"/>
                <a:cs typeface="+mn-cs"/>
              </a:rPr>
              <a:t>通过统计聚合得到</a:t>
            </a:r>
            <a:r>
              <a:rPr lang="zh-CN" altLang="en-US" sz="1200" kern="1200" dirty="0">
                <a:solidFill>
                  <a:schemeClr val="tx1"/>
                </a:solidFill>
                <a:effectLst/>
                <a:latin typeface="+mn-lt"/>
                <a:ea typeface="+mn-ea"/>
                <a:cs typeface="+mn-cs"/>
              </a:rPr>
              <a:t>下面</a:t>
            </a:r>
            <a:r>
              <a:rPr lang="zh-CN" altLang="zh-CN" sz="1200" kern="1200" dirty="0">
                <a:solidFill>
                  <a:schemeClr val="tx1"/>
                </a:solidFill>
                <a:effectLst/>
                <a:latin typeface="+mn-lt"/>
                <a:ea typeface="+mn-ea"/>
                <a:cs typeface="+mn-cs"/>
              </a:rPr>
              <a:t>的属性聚合树结构</a:t>
            </a:r>
            <a:r>
              <a:rPr lang="zh-CN" altLang="en-US" sz="1200" kern="1200" dirty="0">
                <a:solidFill>
                  <a:schemeClr val="tx1"/>
                </a:solidFill>
                <a:effectLst/>
                <a:latin typeface="+mn-lt"/>
                <a:ea typeface="+mn-ea"/>
                <a:cs typeface="+mn-cs"/>
              </a:rPr>
              <a:t>，然后为了便于存储，我们以广度优先遍历的方式对其做序列化（单击空格），形成一个易于存储的一维定长数组。这也是我们时空像素挂载的属性树的真正形式。</a:t>
            </a:r>
            <a:endParaRPr lang="zh-CN" altLang="zh-CN" sz="1200" kern="1200" dirty="0">
              <a:solidFill>
                <a:schemeClr val="tx1"/>
              </a:solidFill>
              <a:effectLst/>
              <a:latin typeface="+mn-lt"/>
              <a:ea typeface="+mn-ea"/>
              <a:cs typeface="+mn-cs"/>
            </a:endParaRPr>
          </a:p>
        </p:txBody>
      </p:sp>
      <p:sp>
        <p:nvSpPr>
          <p:cNvPr id="8196" name="日期占位符 3">
            <a:extLst>
              <a:ext uri="{FF2B5EF4-FFF2-40B4-BE49-F238E27FC236}">
                <a16:creationId xmlns:a16="http://schemas.microsoft.com/office/drawing/2014/main" id="{25947A5B-FB20-408B-830E-828B7A16D682}"/>
              </a:ext>
            </a:extLst>
          </p:cNvPr>
          <p:cNvSpPr>
            <a:spLocks noGrp="1"/>
          </p:cNvSpPr>
          <p:nvPr>
            <p:ph type="dt" sz="quarter" idx="1"/>
          </p:nvPr>
        </p:nvSpPr>
        <p:spPr>
          <a:noFill/>
        </p:spPr>
        <p:txBody>
          <a:bodyPr/>
          <a:lstStyle/>
          <a:p>
            <a:fld id="{203D2183-7294-4C2F-9902-C6F95ADFD42E}" type="datetime1">
              <a:rPr lang="en-US" altLang="zh-CN" smtClean="0"/>
              <a:pPr/>
              <a:t>5/31/2018</a:t>
            </a:fld>
            <a:endParaRPr lang="en-US" altLang="zh-CN" sz="1200"/>
          </a:p>
        </p:txBody>
      </p:sp>
      <p:sp>
        <p:nvSpPr>
          <p:cNvPr id="8197" name="灯片编号占位符 4">
            <a:extLst>
              <a:ext uri="{FF2B5EF4-FFF2-40B4-BE49-F238E27FC236}">
                <a16:creationId xmlns:a16="http://schemas.microsoft.com/office/drawing/2014/main" id="{274FE2DF-898E-4467-9227-04C239039E52}"/>
              </a:ext>
            </a:extLst>
          </p:cNvPr>
          <p:cNvSpPr>
            <a:spLocks noGrp="1"/>
          </p:cNvSpPr>
          <p:nvPr>
            <p:ph type="sldNum" sz="quarter" idx="5"/>
          </p:nvPr>
        </p:nvSpPr>
        <p:spPr>
          <a:noFill/>
        </p:spPr>
        <p:txBody>
          <a:bodyPr/>
          <a:lstStyle/>
          <a:p>
            <a:fld id="{35AADB0C-B589-439F-A963-3361CAC39410}" type="slidenum">
              <a:rPr lang="en-US" altLang="zh-CN" smtClean="0"/>
              <a:pPr/>
              <a:t>10</a:t>
            </a:fld>
            <a:endParaRPr lang="en-US" altLang="zh-CN" sz="1200"/>
          </a:p>
        </p:txBody>
      </p:sp>
    </p:spTree>
    <p:extLst>
      <p:ext uri="{BB962C8B-B14F-4D97-AF65-F5344CB8AC3E}">
        <p14:creationId xmlns:p14="http://schemas.microsoft.com/office/powerpoint/2010/main" val="3670110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2136FCB9-CF90-4EBF-AF22-D71E32D6E471}"/>
              </a:ext>
            </a:extLst>
          </p:cNvPr>
          <p:cNvSpPr>
            <a:spLocks noGrp="1" noRot="1" noChangeAspect="1" noChangeArrowheads="1" noTextEdit="1"/>
          </p:cNvSpPr>
          <p:nvPr>
            <p:ph type="sldImg"/>
          </p:nvPr>
        </p:nvSpPr>
        <p:spPr/>
      </p:sp>
      <p:sp>
        <p:nvSpPr>
          <p:cNvPr id="8195" name="备注占位符 2">
            <a:extLst>
              <a:ext uri="{FF2B5EF4-FFF2-40B4-BE49-F238E27FC236}">
                <a16:creationId xmlns:a16="http://schemas.microsoft.com/office/drawing/2014/main" id="{A9B6A402-C646-4CB6-805B-A7F8ED46A37E}"/>
              </a:ext>
            </a:extLst>
          </p:cNvPr>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三个定义是时空切片，时空切片实际是时空像素的聚合结果，每个时空像素像平面的像素拼成瓦片一样，一个个汇聚成一个可实现层级聚合的时空立方体，而他的属性维信息，也是时空像素累积形成，前面的属性聚合树定义已经提到，我们把其处理成一维的定长数组，所以这种累积计算就变得十分简单。</a:t>
            </a:r>
            <a:endParaRPr lang="zh-CN" altLang="zh-CN" sz="1200" kern="1200" dirty="0">
              <a:solidFill>
                <a:schemeClr val="tx1"/>
              </a:solidFill>
              <a:effectLst/>
              <a:latin typeface="+mn-lt"/>
              <a:ea typeface="+mn-ea"/>
              <a:cs typeface="+mn-cs"/>
            </a:endParaRPr>
          </a:p>
        </p:txBody>
      </p:sp>
      <p:sp>
        <p:nvSpPr>
          <p:cNvPr id="8196" name="日期占位符 3">
            <a:extLst>
              <a:ext uri="{FF2B5EF4-FFF2-40B4-BE49-F238E27FC236}">
                <a16:creationId xmlns:a16="http://schemas.microsoft.com/office/drawing/2014/main" id="{25947A5B-FB20-408B-830E-828B7A16D682}"/>
              </a:ext>
            </a:extLst>
          </p:cNvPr>
          <p:cNvSpPr>
            <a:spLocks noGrp="1"/>
          </p:cNvSpPr>
          <p:nvPr>
            <p:ph type="dt" sz="quarter" idx="1"/>
          </p:nvPr>
        </p:nvSpPr>
        <p:spPr>
          <a:noFill/>
        </p:spPr>
        <p:txBody>
          <a:bodyPr/>
          <a:lstStyle/>
          <a:p>
            <a:fld id="{203D2183-7294-4C2F-9902-C6F95ADFD42E}" type="datetime1">
              <a:rPr lang="en-US" altLang="zh-CN" smtClean="0"/>
              <a:pPr/>
              <a:t>5/31/2018</a:t>
            </a:fld>
            <a:endParaRPr lang="en-US" altLang="zh-CN" sz="1200"/>
          </a:p>
        </p:txBody>
      </p:sp>
      <p:sp>
        <p:nvSpPr>
          <p:cNvPr id="8197" name="灯片编号占位符 4">
            <a:extLst>
              <a:ext uri="{FF2B5EF4-FFF2-40B4-BE49-F238E27FC236}">
                <a16:creationId xmlns:a16="http://schemas.microsoft.com/office/drawing/2014/main" id="{274FE2DF-898E-4467-9227-04C239039E52}"/>
              </a:ext>
            </a:extLst>
          </p:cNvPr>
          <p:cNvSpPr>
            <a:spLocks noGrp="1"/>
          </p:cNvSpPr>
          <p:nvPr>
            <p:ph type="sldNum" sz="quarter" idx="5"/>
          </p:nvPr>
        </p:nvSpPr>
        <p:spPr>
          <a:noFill/>
        </p:spPr>
        <p:txBody>
          <a:bodyPr/>
          <a:lstStyle/>
          <a:p>
            <a:fld id="{35AADB0C-B589-439F-A963-3361CAC39410}" type="slidenum">
              <a:rPr lang="en-US" altLang="zh-CN" smtClean="0"/>
              <a:pPr/>
              <a:t>11</a:t>
            </a:fld>
            <a:endParaRPr lang="en-US" altLang="zh-CN" sz="1200"/>
          </a:p>
        </p:txBody>
      </p:sp>
    </p:spTree>
    <p:extLst>
      <p:ext uri="{BB962C8B-B14F-4D97-AF65-F5344CB8AC3E}">
        <p14:creationId xmlns:p14="http://schemas.microsoft.com/office/powerpoint/2010/main" val="3202318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2136FCB9-CF90-4EBF-AF22-D71E32D6E471}"/>
              </a:ext>
            </a:extLst>
          </p:cNvPr>
          <p:cNvSpPr>
            <a:spLocks noGrp="1" noRot="1" noChangeAspect="1" noChangeArrowheads="1" noTextEdit="1"/>
          </p:cNvSpPr>
          <p:nvPr>
            <p:ph type="sldImg"/>
          </p:nvPr>
        </p:nvSpPr>
        <p:spPr/>
      </p:sp>
      <p:sp>
        <p:nvSpPr>
          <p:cNvPr id="8195" name="备注占位符 2">
            <a:extLst>
              <a:ext uri="{FF2B5EF4-FFF2-40B4-BE49-F238E27FC236}">
                <a16:creationId xmlns:a16="http://schemas.microsoft.com/office/drawing/2014/main" id="{A9B6A402-C646-4CB6-805B-A7F8ED46A37E}"/>
              </a:ext>
            </a:extLst>
          </p:cNvPr>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MAP</a:t>
            </a:r>
            <a:r>
              <a:rPr lang="zh-CN" altLang="zh-CN" sz="1200" kern="1200" dirty="0">
                <a:solidFill>
                  <a:schemeClr val="tx1"/>
                </a:solidFill>
                <a:effectLst/>
                <a:latin typeface="+mn-lt"/>
                <a:ea typeface="+mn-ea"/>
                <a:cs typeface="+mn-cs"/>
              </a:rPr>
              <a:t>模型实现还需定义一些动态操作，由这些操作共同完成对多维度聚合金字塔的构建。</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（单击）首先是</a:t>
            </a:r>
            <a:r>
              <a:rPr lang="en-US" altLang="zh-CN" sz="1200" kern="1200" dirty="0">
                <a:solidFill>
                  <a:schemeClr val="tx1"/>
                </a:solidFill>
                <a:effectLst/>
                <a:latin typeface="+mn-lt"/>
                <a:ea typeface="+mn-ea"/>
                <a:cs typeface="+mn-cs"/>
              </a:rPr>
              <a:t>Extract</a:t>
            </a:r>
            <a:r>
              <a:rPr lang="zh-CN" altLang="en-US" sz="1200" kern="1200" dirty="0">
                <a:solidFill>
                  <a:schemeClr val="tx1"/>
                </a:solidFill>
                <a:effectLst/>
                <a:latin typeface="+mn-lt"/>
                <a:ea typeface="+mn-ea"/>
                <a:cs typeface="+mn-cs"/>
              </a:rPr>
              <a:t>操作，</a:t>
            </a:r>
            <a:r>
              <a:rPr lang="zh-CN" altLang="zh-CN" sz="1200" kern="1200" dirty="0">
                <a:solidFill>
                  <a:schemeClr val="tx1"/>
                </a:solidFill>
                <a:effectLst/>
                <a:latin typeface="+mn-lt"/>
                <a:ea typeface="+mn-ea"/>
                <a:cs typeface="+mn-cs"/>
              </a:rPr>
              <a:t>该操作负责将每一条原始记录提取到时空像素单位上，通常一个时空像素上包含不止一条原始记录，其挂载的属性聚合树</a:t>
            </a:r>
            <a:r>
              <a:rPr lang="zh-CN" altLang="en-US" sz="1200" i="0" kern="1200" dirty="0">
                <a:solidFill>
                  <a:schemeClr val="tx1"/>
                </a:solidFill>
                <a:effectLst/>
                <a:latin typeface="+mn-lt"/>
                <a:ea typeface="+mn-ea"/>
                <a:cs typeface="+mn-cs"/>
              </a:rPr>
              <a:t>已</a:t>
            </a:r>
            <a:r>
              <a:rPr lang="zh-CN" altLang="zh-CN" sz="1200" kern="1200" dirty="0">
                <a:solidFill>
                  <a:schemeClr val="tx1"/>
                </a:solidFill>
                <a:effectLst/>
                <a:latin typeface="+mn-lt"/>
                <a:ea typeface="+mn-ea"/>
                <a:cs typeface="+mn-cs"/>
              </a:rPr>
              <a:t>是统计后的结果。</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（单击）然后是</a:t>
            </a:r>
            <a:r>
              <a:rPr lang="en-US" altLang="zh-CN" sz="1200" kern="1200" dirty="0">
                <a:solidFill>
                  <a:schemeClr val="tx1"/>
                </a:solidFill>
                <a:effectLst/>
                <a:latin typeface="+mn-lt"/>
                <a:ea typeface="+mn-ea"/>
                <a:cs typeface="+mn-cs"/>
              </a:rPr>
              <a:t>group</a:t>
            </a:r>
            <a:r>
              <a:rPr lang="zh-CN" altLang="en-US" sz="1200" kern="1200" dirty="0">
                <a:solidFill>
                  <a:schemeClr val="tx1"/>
                </a:solidFill>
                <a:effectLst/>
                <a:latin typeface="+mn-lt"/>
                <a:ea typeface="+mn-ea"/>
                <a:cs typeface="+mn-cs"/>
              </a:rPr>
              <a:t>操作，这里分成</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步。</a:t>
            </a:r>
            <a:r>
              <a:rPr lang="zh-CN" altLang="zh-CN" sz="1200" kern="1200" dirty="0">
                <a:solidFill>
                  <a:schemeClr val="tx1"/>
                </a:solidFill>
                <a:effectLst/>
                <a:latin typeface="+mn-lt"/>
                <a:ea typeface="+mn-ea"/>
                <a:cs typeface="+mn-cs"/>
              </a:rPr>
              <a:t>首先主要是建立时空像素与时空切片之间对应的映射关系，即求得像素</a:t>
            </a:r>
            <a:r>
              <a:rPr lang="zh-CN" altLang="en-US" sz="1200" kern="1200" dirty="0">
                <a:solidFill>
                  <a:schemeClr val="tx1"/>
                </a:solidFill>
                <a:effectLst/>
                <a:latin typeface="+mn-lt"/>
                <a:ea typeface="+mn-ea"/>
                <a:cs typeface="+mn-cs"/>
              </a:rPr>
              <a:t>在时空上</a:t>
            </a:r>
            <a:r>
              <a:rPr lang="zh-CN" altLang="zh-CN" sz="1200" kern="1200" dirty="0">
                <a:solidFill>
                  <a:schemeClr val="tx1"/>
                </a:solidFill>
                <a:effectLst/>
                <a:latin typeface="+mn-lt"/>
                <a:ea typeface="+mn-ea"/>
                <a:cs typeface="+mn-cs"/>
              </a:rPr>
              <a:t>应隶属的具体</a:t>
            </a:r>
            <a:r>
              <a:rPr lang="zh-CN" altLang="en-US" sz="1200" kern="1200" dirty="0">
                <a:solidFill>
                  <a:schemeClr val="tx1"/>
                </a:solidFill>
                <a:effectLst/>
                <a:latin typeface="+mn-lt"/>
                <a:ea typeface="+mn-ea"/>
                <a:cs typeface="+mn-cs"/>
              </a:rPr>
              <a:t>时空</a:t>
            </a:r>
            <a:r>
              <a:rPr lang="zh-CN" altLang="zh-CN" sz="1200" kern="1200" dirty="0">
                <a:solidFill>
                  <a:schemeClr val="tx1"/>
                </a:solidFill>
                <a:effectLst/>
                <a:latin typeface="+mn-lt"/>
                <a:ea typeface="+mn-ea"/>
                <a:cs typeface="+mn-cs"/>
              </a:rPr>
              <a:t>切片，但这个时候的时空切片还只是一个拟存在的概念，所有时空像素尚未汇聚形成真正的时空切片。第二步即是对所有映射相同时空切片的时空像素进行归约，</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（单击）最后是</a:t>
            </a:r>
            <a:r>
              <a:rPr lang="en-US" altLang="zh-CN" sz="1200" kern="1200" dirty="0">
                <a:solidFill>
                  <a:schemeClr val="tx1"/>
                </a:solidFill>
                <a:effectLst/>
                <a:latin typeface="+mn-lt"/>
                <a:ea typeface="+mn-ea"/>
                <a:cs typeface="+mn-cs"/>
              </a:rPr>
              <a:t>Aggregate</a:t>
            </a:r>
            <a:r>
              <a:rPr lang="zh-CN" altLang="en-US" sz="1200" kern="1200" dirty="0">
                <a:solidFill>
                  <a:schemeClr val="tx1"/>
                </a:solidFill>
                <a:effectLst/>
                <a:latin typeface="+mn-lt"/>
                <a:ea typeface="+mn-ea"/>
                <a:cs typeface="+mn-cs"/>
              </a:rPr>
              <a:t>操作，</a:t>
            </a:r>
            <a:r>
              <a:rPr lang="zh-CN" altLang="zh-CN" sz="1200" kern="1200" dirty="0">
                <a:solidFill>
                  <a:schemeClr val="tx1"/>
                </a:solidFill>
                <a:effectLst/>
                <a:latin typeface="+mn-lt"/>
                <a:ea typeface="+mn-ea"/>
                <a:cs typeface="+mn-cs"/>
              </a:rPr>
              <a:t>以上的</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个操作构成了金字塔最底一层的数据时空单元，接下来的工作就是如瓦片金字塔一样逐级往上聚合，生成各级时空切片。</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8196" name="日期占位符 3">
            <a:extLst>
              <a:ext uri="{FF2B5EF4-FFF2-40B4-BE49-F238E27FC236}">
                <a16:creationId xmlns:a16="http://schemas.microsoft.com/office/drawing/2014/main" id="{25947A5B-FB20-408B-830E-828B7A16D682}"/>
              </a:ext>
            </a:extLst>
          </p:cNvPr>
          <p:cNvSpPr>
            <a:spLocks noGrp="1"/>
          </p:cNvSpPr>
          <p:nvPr>
            <p:ph type="dt" sz="quarter" idx="1"/>
          </p:nvPr>
        </p:nvSpPr>
        <p:spPr>
          <a:noFill/>
        </p:spPr>
        <p:txBody>
          <a:bodyPr/>
          <a:lstStyle/>
          <a:p>
            <a:fld id="{203D2183-7294-4C2F-9902-C6F95ADFD42E}" type="datetime1">
              <a:rPr lang="en-US" altLang="zh-CN" smtClean="0"/>
              <a:pPr/>
              <a:t>5/31/2018</a:t>
            </a:fld>
            <a:endParaRPr lang="en-US" altLang="zh-CN" sz="1200"/>
          </a:p>
        </p:txBody>
      </p:sp>
      <p:sp>
        <p:nvSpPr>
          <p:cNvPr id="8197" name="灯片编号占位符 4">
            <a:extLst>
              <a:ext uri="{FF2B5EF4-FFF2-40B4-BE49-F238E27FC236}">
                <a16:creationId xmlns:a16="http://schemas.microsoft.com/office/drawing/2014/main" id="{274FE2DF-898E-4467-9227-04C239039E52}"/>
              </a:ext>
            </a:extLst>
          </p:cNvPr>
          <p:cNvSpPr>
            <a:spLocks noGrp="1"/>
          </p:cNvSpPr>
          <p:nvPr>
            <p:ph type="sldNum" sz="quarter" idx="5"/>
          </p:nvPr>
        </p:nvSpPr>
        <p:spPr>
          <a:noFill/>
        </p:spPr>
        <p:txBody>
          <a:bodyPr/>
          <a:lstStyle/>
          <a:p>
            <a:fld id="{35AADB0C-B589-439F-A963-3361CAC39410}" type="slidenum">
              <a:rPr lang="en-US" altLang="zh-CN" smtClean="0"/>
              <a:pPr/>
              <a:t>12</a:t>
            </a:fld>
            <a:endParaRPr lang="en-US" altLang="zh-CN" sz="1200"/>
          </a:p>
        </p:txBody>
      </p:sp>
    </p:spTree>
    <p:extLst>
      <p:ext uri="{BB962C8B-B14F-4D97-AF65-F5344CB8AC3E}">
        <p14:creationId xmlns:p14="http://schemas.microsoft.com/office/powerpoint/2010/main" val="1446886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有了</a:t>
            </a:r>
            <a:r>
              <a:rPr lang="en-US" altLang="zh-CN" sz="1200" kern="1200" dirty="0">
                <a:solidFill>
                  <a:schemeClr val="tx1"/>
                </a:solidFill>
                <a:effectLst/>
                <a:latin typeface="+mn-lt"/>
                <a:ea typeface="+mn-ea"/>
                <a:cs typeface="+mn-cs"/>
              </a:rPr>
              <a:t>MAP</a:t>
            </a:r>
            <a:r>
              <a:rPr lang="zh-CN" altLang="en-US" sz="1200" kern="1200" dirty="0">
                <a:solidFill>
                  <a:schemeClr val="tx1"/>
                </a:solidFill>
                <a:effectLst/>
                <a:latin typeface="+mn-lt"/>
                <a:ea typeface="+mn-ea"/>
                <a:cs typeface="+mn-cs"/>
              </a:rPr>
              <a:t>模型，我们进一步看在模型指导下，可视化框架的组成，我们将其称之为</a:t>
            </a:r>
            <a:r>
              <a:rPr lang="en-US" altLang="zh-CN" sz="1200" kern="1200" dirty="0">
                <a:solidFill>
                  <a:schemeClr val="tx1"/>
                </a:solidFill>
                <a:effectLst/>
                <a:latin typeface="+mn-lt"/>
                <a:ea typeface="+mn-ea"/>
                <a:cs typeface="+mn-cs"/>
              </a:rPr>
              <a:t>Map-vis</a:t>
            </a:r>
            <a:endParaRPr lang="zh-CN" altLang="en-US" dirty="0"/>
          </a:p>
        </p:txBody>
      </p:sp>
      <p:sp>
        <p:nvSpPr>
          <p:cNvPr id="4" name="灯片编号占位符 3"/>
          <p:cNvSpPr>
            <a:spLocks noGrp="1"/>
          </p:cNvSpPr>
          <p:nvPr>
            <p:ph type="sldNum" sz="quarter" idx="10"/>
          </p:nvPr>
        </p:nvSpPr>
        <p:spPr/>
        <p:txBody>
          <a:bodyPr/>
          <a:lstStyle/>
          <a:p>
            <a:fld id="{604B125B-31BC-4BD3-BC1C-AA836B3B5238}" type="slidenum">
              <a:rPr lang="zh-CN" altLang="en-US" smtClean="0"/>
              <a:t>13</a:t>
            </a:fld>
            <a:endParaRPr lang="zh-CN" altLang="en-US"/>
          </a:p>
        </p:txBody>
      </p:sp>
    </p:spTree>
    <p:extLst>
      <p:ext uri="{BB962C8B-B14F-4D97-AF65-F5344CB8AC3E}">
        <p14:creationId xmlns:p14="http://schemas.microsoft.com/office/powerpoint/2010/main" val="1322071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我们的框架共分</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层，底下是数据层，由</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部分组成，</a:t>
            </a:r>
            <a:r>
              <a:rPr lang="zh-CN" altLang="en-US" sz="1200" kern="1200" dirty="0">
                <a:solidFill>
                  <a:schemeClr val="tx1"/>
                </a:solidFill>
                <a:effectLst/>
                <a:latin typeface="+mn-lt"/>
                <a:ea typeface="+mn-ea"/>
                <a:cs typeface="+mn-cs"/>
              </a:rPr>
              <a:t>分别</a:t>
            </a:r>
            <a:r>
              <a:rPr lang="zh-CN" altLang="zh-CN" sz="1200" kern="1200" dirty="0">
                <a:solidFill>
                  <a:schemeClr val="tx1"/>
                </a:solidFill>
                <a:effectLst/>
                <a:latin typeface="+mn-lt"/>
                <a:ea typeface="+mn-ea"/>
                <a:cs typeface="+mn-cs"/>
              </a:rPr>
              <a:t>是我们的组织模型，然后是模型到数据库的存储映射；下面还需要一个生产工具（预处理工具），我们用</a:t>
            </a:r>
            <a:r>
              <a:rPr lang="en-US" altLang="zh-CN" sz="1200" kern="1200" dirty="0">
                <a:solidFill>
                  <a:schemeClr val="tx1"/>
                </a:solidFill>
                <a:effectLst/>
                <a:latin typeface="+mn-lt"/>
                <a:ea typeface="+mn-ea"/>
                <a:cs typeface="+mn-cs"/>
              </a:rPr>
              <a:t>spark</a:t>
            </a:r>
            <a:r>
              <a:rPr lang="zh-CN" altLang="zh-CN" sz="1200" kern="1200" dirty="0">
                <a:solidFill>
                  <a:schemeClr val="tx1"/>
                </a:solidFill>
                <a:effectLst/>
                <a:latin typeface="+mn-lt"/>
                <a:ea typeface="+mn-ea"/>
                <a:cs typeface="+mn-cs"/>
              </a:rPr>
              <a:t>来生成符合组织模型的结构数据。然后在逻辑层我们设计了一个数据访问接口，根据查询需求去抽取热图数据、时序数据和属性数据，最后进行前端的渲染表达，并实现这三</a:t>
            </a:r>
            <a:r>
              <a:rPr lang="zh-CN" altLang="en-US" sz="1200" kern="1200" dirty="0">
                <a:solidFill>
                  <a:schemeClr val="tx1"/>
                </a:solidFill>
                <a:effectLst/>
                <a:latin typeface="+mn-lt"/>
                <a:ea typeface="+mn-ea"/>
                <a:cs typeface="+mn-cs"/>
              </a:rPr>
              <a:t>者</a:t>
            </a:r>
            <a:r>
              <a:rPr lang="zh-CN" altLang="zh-CN" sz="1200" kern="1200" dirty="0">
                <a:solidFill>
                  <a:schemeClr val="tx1"/>
                </a:solidFill>
                <a:effectLst/>
                <a:latin typeface="+mn-lt"/>
                <a:ea typeface="+mn-ea"/>
                <a:cs typeface="+mn-cs"/>
              </a:rPr>
              <a:t>的联动。</a:t>
            </a:r>
          </a:p>
          <a:p>
            <a:endParaRPr lang="en-US" u="none" dirty="0"/>
          </a:p>
        </p:txBody>
      </p:sp>
      <p:sp>
        <p:nvSpPr>
          <p:cNvPr id="4" name="灯片编号占位符 3"/>
          <p:cNvSpPr>
            <a:spLocks noGrp="1"/>
          </p:cNvSpPr>
          <p:nvPr>
            <p:ph type="sldNum" sz="quarter" idx="10"/>
          </p:nvPr>
        </p:nvSpPr>
        <p:spPr/>
        <p:txBody>
          <a:bodyPr/>
          <a:lstStyle/>
          <a:p>
            <a:fld id="{604B125B-31BC-4BD3-BC1C-AA836B3B5238}" type="slidenum">
              <a:rPr lang="zh-CN" altLang="en-US" smtClean="0"/>
              <a:t>14</a:t>
            </a:fld>
            <a:endParaRPr lang="zh-CN" altLang="en-US"/>
          </a:p>
        </p:txBody>
      </p:sp>
    </p:spTree>
    <p:extLst>
      <p:ext uri="{BB962C8B-B14F-4D97-AF65-F5344CB8AC3E}">
        <p14:creationId xmlns:p14="http://schemas.microsoft.com/office/powerpoint/2010/main" val="759210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u="none" dirty="0"/>
              <a:t>下面，我们主要从存储方案，预处理工具和基于此实现的可视化原型系统来介绍这个框架</a:t>
            </a:r>
            <a:endParaRPr lang="en-US" u="none" dirty="0"/>
          </a:p>
        </p:txBody>
      </p:sp>
      <p:sp>
        <p:nvSpPr>
          <p:cNvPr id="4" name="灯片编号占位符 3"/>
          <p:cNvSpPr>
            <a:spLocks noGrp="1"/>
          </p:cNvSpPr>
          <p:nvPr>
            <p:ph type="sldNum" sz="quarter" idx="10"/>
          </p:nvPr>
        </p:nvSpPr>
        <p:spPr/>
        <p:txBody>
          <a:bodyPr/>
          <a:lstStyle/>
          <a:p>
            <a:fld id="{604B125B-31BC-4BD3-BC1C-AA836B3B5238}" type="slidenum">
              <a:rPr lang="zh-CN" altLang="en-US" smtClean="0"/>
              <a:t>15</a:t>
            </a:fld>
            <a:endParaRPr lang="zh-CN" altLang="en-US"/>
          </a:p>
        </p:txBody>
      </p:sp>
    </p:spTree>
    <p:extLst>
      <p:ext uri="{BB962C8B-B14F-4D97-AF65-F5344CB8AC3E}">
        <p14:creationId xmlns:p14="http://schemas.microsoft.com/office/powerpoint/2010/main" val="395505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6F212F3D-298A-48C0-BA90-460CA46C43C2}"/>
              </a:ext>
            </a:extLst>
          </p:cNvPr>
          <p:cNvSpPr>
            <a:spLocks noGrp="1" noRot="1" noChangeAspect="1" noChangeArrowheads="1" noTextEdit="1"/>
          </p:cNvSpPr>
          <p:nvPr>
            <p:ph type="sldImg"/>
          </p:nvPr>
        </p:nvSpPr>
        <p:spPr/>
      </p:sp>
      <p:sp>
        <p:nvSpPr>
          <p:cNvPr id="22531" name="备注占位符 2">
            <a:extLst>
              <a:ext uri="{FF2B5EF4-FFF2-40B4-BE49-F238E27FC236}">
                <a16:creationId xmlns:a16="http://schemas.microsoft.com/office/drawing/2014/main" id="{B404C8D6-E8B5-41F2-AE43-016B7F16D555}"/>
              </a:ext>
            </a:extLst>
          </p:cNvPr>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首先是存储方案，</a:t>
            </a:r>
            <a:r>
              <a:rPr lang="zh-CN" altLang="en-US" sz="1200" kern="1200" dirty="0">
                <a:solidFill>
                  <a:schemeClr val="tx1"/>
                </a:solidFill>
                <a:effectLst/>
                <a:latin typeface="+mn-lt"/>
                <a:ea typeface="+mn-ea"/>
                <a:cs typeface="+mn-cs"/>
              </a:rPr>
              <a:t>这里选用的</a:t>
            </a:r>
            <a:r>
              <a:rPr lang="zh-CN" altLang="zh-CN" sz="1200" kern="1200" dirty="0">
                <a:solidFill>
                  <a:schemeClr val="tx1"/>
                </a:solidFill>
                <a:effectLst/>
                <a:latin typeface="+mn-lt"/>
                <a:ea typeface="+mn-ea"/>
                <a:cs typeface="+mn-cs"/>
              </a:rPr>
              <a:t>数据库是</a:t>
            </a:r>
            <a:r>
              <a:rPr lang="en-US" altLang="zh-CN" sz="1200" kern="1200" dirty="0" err="1">
                <a:solidFill>
                  <a:schemeClr val="tx1"/>
                </a:solidFill>
                <a:effectLst/>
                <a:latin typeface="+mn-lt"/>
                <a:ea typeface="+mn-ea"/>
                <a:cs typeface="+mn-cs"/>
              </a:rPr>
              <a:t>hbase</a:t>
            </a:r>
            <a:r>
              <a:rPr lang="zh-CN" altLang="en-US" sz="1200" kern="1200" dirty="0">
                <a:solidFill>
                  <a:schemeClr val="tx1"/>
                </a:solidFill>
                <a:effectLst/>
                <a:latin typeface="+mn-lt"/>
                <a:ea typeface="+mn-ea"/>
                <a:cs typeface="+mn-cs"/>
              </a:rPr>
              <a:t>，</a:t>
            </a:r>
            <a:endParaRPr lang="en-US" altLang="zh-CN" sz="1200" dirty="0">
              <a:latin typeface="Times New Roman" panose="02020603050405020304" pitchFamily="18" charset="0"/>
              <a:ea typeface="微软雅黑" panose="020B0503020204020204" pitchFamily="34"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HBase</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是我们常见的</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NoSQL</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数据库。而且是</a:t>
            </a:r>
            <a:r>
              <a:rPr lang="zh-CN" altLang="en-US" sz="1200" kern="1200" dirty="0">
                <a:solidFill>
                  <a:schemeClr val="tx1"/>
                </a:solidFill>
                <a:effectLst/>
                <a:latin typeface="+mn-lt"/>
                <a:ea typeface="+mn-ea"/>
                <a:cs typeface="+mn-cs"/>
              </a:rPr>
              <a:t>一个</a:t>
            </a:r>
            <a:r>
              <a:rPr lang="en-US" altLang="zh-CN" sz="1200" kern="1200" dirty="0">
                <a:solidFill>
                  <a:schemeClr val="tx1"/>
                </a:solidFill>
                <a:effectLst/>
                <a:latin typeface="+mn-lt"/>
                <a:ea typeface="+mn-ea"/>
                <a:cs typeface="+mn-cs"/>
              </a:rPr>
              <a:t>key-value</a:t>
            </a:r>
            <a:r>
              <a:rPr lang="zh-CN" altLang="en-US" sz="1200" kern="1200" dirty="0">
                <a:solidFill>
                  <a:schemeClr val="tx1"/>
                </a:solidFill>
                <a:effectLst/>
                <a:latin typeface="+mn-lt"/>
                <a:ea typeface="+mn-ea"/>
                <a:cs typeface="+mn-cs"/>
              </a:rPr>
              <a:t>型的数据库，与我们的模型也很契合，所以我们优先选用了它</a:t>
            </a:r>
            <a:endParaRPr lang="en-US" altLang="zh-CN" sz="1200" dirty="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HBase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有几个重要概念，他的表每行行键按字典序排列，且主要的检索都基于行键；另一个是列族，列族下又可以划分子列，这些均可以动态添加，可以独立检索，如果像</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没有存储数据的空列，</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HBase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表也不为其开辟存储</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空间</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所以我们的表可以设计的非常稀疏。</a:t>
            </a:r>
            <a:endParaRPr lang="zh-CN" altLang="zh-CN" sz="1200" kern="1200" dirty="0">
              <a:solidFill>
                <a:schemeClr val="tx1"/>
              </a:solidFill>
              <a:effectLst/>
              <a:latin typeface="+mn-lt"/>
              <a:ea typeface="+mn-ea"/>
              <a:cs typeface="+mn-cs"/>
            </a:endParaRPr>
          </a:p>
        </p:txBody>
      </p:sp>
      <p:sp>
        <p:nvSpPr>
          <p:cNvPr id="22532" name="日期占位符 3">
            <a:extLst>
              <a:ext uri="{FF2B5EF4-FFF2-40B4-BE49-F238E27FC236}">
                <a16:creationId xmlns:a16="http://schemas.microsoft.com/office/drawing/2014/main" id="{D1E675B5-662E-41AF-BAFA-0E7D1C7BD368}"/>
              </a:ext>
            </a:extLst>
          </p:cNvPr>
          <p:cNvSpPr>
            <a:spLocks noGrp="1"/>
          </p:cNvSpPr>
          <p:nvPr>
            <p:ph type="dt" sz="quarter" idx="1"/>
          </p:nvPr>
        </p:nvSpPr>
        <p:spPr>
          <a:noFill/>
        </p:spPr>
        <p:txBody>
          <a:bodyPr/>
          <a:lstStyle/>
          <a:p>
            <a:fld id="{E550C971-539E-4BDD-9B3E-BBEB34407702}" type="datetime1">
              <a:rPr lang="en-US" altLang="zh-CN" smtClean="0"/>
              <a:pPr/>
              <a:t>5/31/2018</a:t>
            </a:fld>
            <a:endParaRPr lang="en-US" altLang="zh-CN" sz="1200"/>
          </a:p>
        </p:txBody>
      </p:sp>
      <p:sp>
        <p:nvSpPr>
          <p:cNvPr id="22533" name="灯片编号占位符 4">
            <a:extLst>
              <a:ext uri="{FF2B5EF4-FFF2-40B4-BE49-F238E27FC236}">
                <a16:creationId xmlns:a16="http://schemas.microsoft.com/office/drawing/2014/main" id="{5AABB648-D5B3-491C-89B9-544167484E48}"/>
              </a:ext>
            </a:extLst>
          </p:cNvPr>
          <p:cNvSpPr>
            <a:spLocks noGrp="1"/>
          </p:cNvSpPr>
          <p:nvPr>
            <p:ph type="sldNum" sz="quarter" idx="5"/>
          </p:nvPr>
        </p:nvSpPr>
        <p:spPr>
          <a:noFill/>
        </p:spPr>
        <p:txBody>
          <a:bodyPr/>
          <a:lstStyle/>
          <a:p>
            <a:fld id="{FB501FB7-D40B-466E-8BF2-9B95EE589603}" type="slidenum">
              <a:rPr lang="en-US" altLang="zh-CN" smtClean="0"/>
              <a:pPr/>
              <a:t>16</a:t>
            </a:fld>
            <a:endParaRPr lang="en-US" altLang="zh-CN" sz="1200"/>
          </a:p>
        </p:txBody>
      </p:sp>
    </p:spTree>
    <p:extLst>
      <p:ext uri="{BB962C8B-B14F-4D97-AF65-F5344CB8AC3E}">
        <p14:creationId xmlns:p14="http://schemas.microsoft.com/office/powerpoint/2010/main" val="706009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u="none" dirty="0"/>
              <a:t>在了解了</a:t>
            </a:r>
            <a:r>
              <a:rPr lang="en-US" altLang="zh-CN" u="none" dirty="0"/>
              <a:t>HBase</a:t>
            </a:r>
            <a:r>
              <a:rPr lang="zh-CN" altLang="en-US" u="none" dirty="0"/>
              <a:t>的相关内容后， 理解我们的存储表结构就显得较简单，如上表所示，行键以切片号</a:t>
            </a:r>
            <a:r>
              <a:rPr lang="en-US" altLang="zh-CN" u="none" dirty="0"/>
              <a:t>+</a:t>
            </a:r>
            <a:r>
              <a:rPr lang="zh-CN" altLang="en-US" u="none" dirty="0"/>
              <a:t>属性节点的形式编码，存储列族分</a:t>
            </a:r>
            <a:r>
              <a:rPr lang="en-US" altLang="zh-CN" u="none" dirty="0"/>
              <a:t>2</a:t>
            </a:r>
            <a:r>
              <a:rPr lang="zh-CN" altLang="en-US" u="none" dirty="0"/>
              <a:t>个，</a:t>
            </a:r>
            <a:r>
              <a:rPr lang="en-US" altLang="zh-CN" u="none" dirty="0"/>
              <a:t>heatmap</a:t>
            </a:r>
            <a:r>
              <a:rPr lang="zh-CN" altLang="en-US" u="none" dirty="0"/>
              <a:t>列族负责存储连续的热图数据，列族下按时间再分成若干的子列（这里最小的时间粒度是天）；所谓热图，也就是该圆圈显示的样子，但实际存的是每一个像素在对应切片内的偏移位置以及该像素对应的属性值；而</a:t>
            </a:r>
            <a:r>
              <a:rPr lang="en-US" altLang="zh-CN" u="none" dirty="0"/>
              <a:t>sum</a:t>
            </a:r>
            <a:r>
              <a:rPr lang="zh-CN" altLang="en-US" u="none" dirty="0"/>
              <a:t>列族负责存储离散的属性聚合值，他的子列名与</a:t>
            </a:r>
            <a:r>
              <a:rPr lang="en-US" altLang="zh-CN" u="none" dirty="0"/>
              <a:t>heatmap</a:t>
            </a:r>
            <a:r>
              <a:rPr lang="zh-CN" altLang="en-US" u="none" dirty="0"/>
              <a:t>的列族相同，对应的</a:t>
            </a:r>
            <a:r>
              <a:rPr lang="en-US" altLang="zh-CN" u="none" dirty="0"/>
              <a:t>Sum</a:t>
            </a:r>
            <a:r>
              <a:rPr lang="zh-CN" altLang="en-US" u="none" dirty="0"/>
              <a:t>列族子列存储</a:t>
            </a:r>
            <a:r>
              <a:rPr lang="en-US" altLang="zh-CN" u="none" dirty="0"/>
              <a:t>Heatmap</a:t>
            </a:r>
            <a:r>
              <a:rPr lang="zh-CN" altLang="en-US" u="none" dirty="0"/>
              <a:t>列族子列的属性聚合值，这样把既定的属性维度纳入</a:t>
            </a:r>
            <a:r>
              <a:rPr lang="en-US" altLang="zh-CN" u="none" dirty="0"/>
              <a:t>rowkey</a:t>
            </a:r>
            <a:r>
              <a:rPr lang="zh-CN" altLang="en-US" u="none" dirty="0"/>
              <a:t>，以后增加数据，就可以让属性做纵向的扩展，时间做横向的扩展。</a:t>
            </a:r>
            <a:endParaRPr lang="en-US" altLang="zh-CN" u="none" dirty="0"/>
          </a:p>
          <a:p>
            <a:r>
              <a:rPr lang="zh-CN" altLang="en-US" u="none" dirty="0"/>
              <a:t>而且这样设计也能与我们定义的</a:t>
            </a:r>
            <a:r>
              <a:rPr lang="en-US" altLang="zh-CN" u="none" dirty="0"/>
              <a:t>MAP</a:t>
            </a:r>
            <a:r>
              <a:rPr lang="zh-CN" altLang="en-US" u="none" dirty="0"/>
              <a:t>模型的三个概念（单击）：时空切片，属性聚合树以及时空像素，基本对应起来，</a:t>
            </a:r>
            <a:endParaRPr lang="en-US" altLang="zh-CN" u="none" dirty="0"/>
          </a:p>
        </p:txBody>
      </p:sp>
      <p:sp>
        <p:nvSpPr>
          <p:cNvPr id="4" name="灯片编号占位符 3"/>
          <p:cNvSpPr>
            <a:spLocks noGrp="1"/>
          </p:cNvSpPr>
          <p:nvPr>
            <p:ph type="sldNum" sz="quarter" idx="10"/>
          </p:nvPr>
        </p:nvSpPr>
        <p:spPr/>
        <p:txBody>
          <a:bodyPr/>
          <a:lstStyle/>
          <a:p>
            <a:fld id="{604B125B-31BC-4BD3-BC1C-AA836B3B5238}" type="slidenum">
              <a:rPr lang="zh-CN" altLang="en-US" smtClean="0"/>
              <a:t>17</a:t>
            </a:fld>
            <a:endParaRPr lang="zh-CN" altLang="en-US"/>
          </a:p>
        </p:txBody>
      </p:sp>
    </p:spTree>
    <p:extLst>
      <p:ext uri="{BB962C8B-B14F-4D97-AF65-F5344CB8AC3E}">
        <p14:creationId xmlns:p14="http://schemas.microsoft.com/office/powerpoint/2010/main" val="3623206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Wingdings" panose="05000000000000000000" pitchFamily="2" charset="2"/>
              <a:buNone/>
            </a:pPr>
            <a:r>
              <a:rPr lang="en-US" altLang="zh-CN" u="none" dirty="0"/>
              <a:t>Hbase</a:t>
            </a:r>
            <a:r>
              <a:rPr lang="zh-CN" altLang="en-US" u="none" dirty="0"/>
              <a:t>中构建二级索引比较困难，其检索主要依赖行键，所以行键设计显得至关重要。我们根据经纬度以及地图层级可以生成一个四叉树编码，然后用</a:t>
            </a:r>
            <a:r>
              <a:rPr lang="en-US" altLang="zh-CN" u="none" dirty="0"/>
              <a:t>MD5</a:t>
            </a:r>
            <a:r>
              <a:rPr lang="zh-CN" altLang="en-US" u="none" dirty="0"/>
              <a:t>对生成的空间维编码做加密，与此同时，我们用时间和属性类型共同生成一个属性维的序号码，最后再将</a:t>
            </a:r>
            <a:r>
              <a:rPr lang="en-US" altLang="zh-CN" u="none" dirty="0"/>
              <a:t>MD5</a:t>
            </a:r>
            <a:r>
              <a:rPr lang="zh-CN" altLang="en-US" u="none" dirty="0"/>
              <a:t>码和序号码做一个拼接，这样行键设计，保证</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每一切片对应的行键唯一，利用</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MD5</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加密实现读写的均匀分布，保证不同切片间的“低耦合性”，相同切片间的属性节点的“高内聚性”</a:t>
            </a:r>
            <a:endParaRPr lang="en-US" altLang="zh-CN" sz="12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en-US" u="none" dirty="0"/>
          </a:p>
        </p:txBody>
      </p:sp>
      <p:sp>
        <p:nvSpPr>
          <p:cNvPr id="4" name="灯片编号占位符 3"/>
          <p:cNvSpPr>
            <a:spLocks noGrp="1"/>
          </p:cNvSpPr>
          <p:nvPr>
            <p:ph type="sldNum" sz="quarter" idx="10"/>
          </p:nvPr>
        </p:nvSpPr>
        <p:spPr/>
        <p:txBody>
          <a:bodyPr/>
          <a:lstStyle/>
          <a:p>
            <a:fld id="{604B125B-31BC-4BD3-BC1C-AA836B3B5238}" type="slidenum">
              <a:rPr lang="zh-CN" altLang="en-US" smtClean="0"/>
              <a:t>18</a:t>
            </a:fld>
            <a:endParaRPr lang="zh-CN" altLang="en-US"/>
          </a:p>
        </p:txBody>
      </p:sp>
    </p:spTree>
    <p:extLst>
      <p:ext uri="{BB962C8B-B14F-4D97-AF65-F5344CB8AC3E}">
        <p14:creationId xmlns:p14="http://schemas.microsoft.com/office/powerpoint/2010/main" val="332656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CF17F9DA-8AD0-431E-BD1F-A598FABD5F2D}"/>
              </a:ext>
            </a:extLst>
          </p:cNvPr>
          <p:cNvSpPr>
            <a:spLocks noGrp="1" noRot="1" noChangeAspect="1" noChangeArrowheads="1" noTextEdit="1"/>
          </p:cNvSpPr>
          <p:nvPr>
            <p:ph type="sldImg"/>
          </p:nvPr>
        </p:nvSpPr>
        <p:spPr/>
      </p:sp>
      <p:sp>
        <p:nvSpPr>
          <p:cNvPr id="31747" name="备注占位符 2">
            <a:extLst>
              <a:ext uri="{FF2B5EF4-FFF2-40B4-BE49-F238E27FC236}">
                <a16:creationId xmlns:a16="http://schemas.microsoft.com/office/drawing/2014/main" id="{1A0F0272-4458-48DB-BCC8-4038D22F8660}"/>
              </a:ext>
            </a:extLst>
          </p:cNvPr>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有了模型和存储方案，框架还需要一个从原始数据到存储数据库的快速转换通道，这里我用的是大家熟悉的</a:t>
            </a:r>
            <a:r>
              <a:rPr lang="zh-CN" altLang="zh-CN" sz="1200" kern="1200" dirty="0">
                <a:solidFill>
                  <a:schemeClr val="tx1"/>
                </a:solidFill>
                <a:effectLst/>
                <a:latin typeface="+mn-lt"/>
                <a:ea typeface="+mn-ea"/>
                <a:cs typeface="+mn-cs"/>
              </a:rPr>
              <a:t>基于内存计算的大数据分布式计算框架</a:t>
            </a:r>
            <a:r>
              <a:rPr lang="en-US" altLang="zh-CN" sz="1200" kern="1200" dirty="0">
                <a:solidFill>
                  <a:schemeClr val="tx1"/>
                </a:solidFill>
                <a:effectLst/>
                <a:latin typeface="+mn-lt"/>
                <a:ea typeface="+mn-ea"/>
                <a:cs typeface="+mn-cs"/>
              </a:rPr>
              <a:t>Spark</a:t>
            </a:r>
            <a:r>
              <a:rPr lang="zh-CN" altLang="zh-CN" sz="1200" kern="1200" dirty="0">
                <a:solidFill>
                  <a:schemeClr val="tx1"/>
                </a:solidFill>
                <a:effectLst/>
                <a:latin typeface="+mn-lt"/>
                <a:ea typeface="+mn-ea"/>
                <a:cs typeface="+mn-cs"/>
              </a:rPr>
              <a:t>。</a:t>
            </a:r>
          </a:p>
        </p:txBody>
      </p:sp>
      <p:sp>
        <p:nvSpPr>
          <p:cNvPr id="31748" name="日期占位符 3">
            <a:extLst>
              <a:ext uri="{FF2B5EF4-FFF2-40B4-BE49-F238E27FC236}">
                <a16:creationId xmlns:a16="http://schemas.microsoft.com/office/drawing/2014/main" id="{D4DD56B8-E4AC-458F-9818-246D23556E83}"/>
              </a:ext>
            </a:extLst>
          </p:cNvPr>
          <p:cNvSpPr>
            <a:spLocks noGrp="1"/>
          </p:cNvSpPr>
          <p:nvPr>
            <p:ph type="dt" sz="quarter" idx="1"/>
          </p:nvPr>
        </p:nvSpPr>
        <p:spPr>
          <a:noFill/>
        </p:spPr>
        <p:txBody>
          <a:bodyPr/>
          <a:lstStyle/>
          <a:p>
            <a:fld id="{0E376DCD-875A-4914-AFEC-11F80167BC72}" type="datetime1">
              <a:rPr lang="en-US" altLang="zh-CN" smtClean="0"/>
              <a:pPr/>
              <a:t>5/31/2018</a:t>
            </a:fld>
            <a:endParaRPr lang="en-US" altLang="zh-CN" sz="1200"/>
          </a:p>
        </p:txBody>
      </p:sp>
      <p:sp>
        <p:nvSpPr>
          <p:cNvPr id="31749" name="灯片编号占位符 4">
            <a:extLst>
              <a:ext uri="{FF2B5EF4-FFF2-40B4-BE49-F238E27FC236}">
                <a16:creationId xmlns:a16="http://schemas.microsoft.com/office/drawing/2014/main" id="{FE159B3A-20B1-48B6-9F03-953DF74ACC56}"/>
              </a:ext>
            </a:extLst>
          </p:cNvPr>
          <p:cNvSpPr>
            <a:spLocks noGrp="1"/>
          </p:cNvSpPr>
          <p:nvPr>
            <p:ph type="sldNum" sz="quarter" idx="5"/>
          </p:nvPr>
        </p:nvSpPr>
        <p:spPr>
          <a:noFill/>
        </p:spPr>
        <p:txBody>
          <a:bodyPr/>
          <a:lstStyle/>
          <a:p>
            <a:fld id="{ECE29E46-91EF-405A-97C4-F40FCC7D2999}" type="slidenum">
              <a:rPr lang="en-US" altLang="zh-CN" smtClean="0"/>
              <a:pPr/>
              <a:t>19</a:t>
            </a:fld>
            <a:endParaRPr lang="en-US" altLang="zh-CN" sz="1200"/>
          </a:p>
        </p:txBody>
      </p:sp>
    </p:spTree>
    <p:extLst>
      <p:ext uri="{BB962C8B-B14F-4D97-AF65-F5344CB8AC3E}">
        <p14:creationId xmlns:p14="http://schemas.microsoft.com/office/powerpoint/2010/main" val="2230825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我的</a:t>
            </a:r>
            <a:r>
              <a:rPr lang="zh-CN" altLang="en-US" sz="1200" kern="1200" dirty="0">
                <a:solidFill>
                  <a:schemeClr val="tx1"/>
                </a:solidFill>
                <a:effectLst/>
                <a:latin typeface="+mn-lt"/>
                <a:ea typeface="+mn-ea"/>
                <a:cs typeface="+mn-cs"/>
              </a:rPr>
              <a:t>答辩将分</a:t>
            </a:r>
            <a:r>
              <a:rPr lang="zh-CN" altLang="zh-CN" sz="1200" kern="1200" dirty="0">
                <a:solidFill>
                  <a:schemeClr val="tx1"/>
                </a:solidFill>
                <a:effectLst/>
                <a:latin typeface="+mn-lt"/>
                <a:ea typeface="+mn-ea"/>
                <a:cs typeface="+mn-cs"/>
              </a:rPr>
              <a:t>以下</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部分组成</a:t>
            </a:r>
            <a:r>
              <a:rPr lang="zh-CN" altLang="en-US" sz="1200" kern="1200" dirty="0">
                <a:solidFill>
                  <a:schemeClr val="tx1"/>
                </a:solidFill>
                <a:effectLst/>
                <a:latin typeface="+mn-lt"/>
                <a:ea typeface="+mn-ea"/>
                <a:cs typeface="+mn-cs"/>
              </a:rPr>
              <a:t> ，分别是</a:t>
            </a:r>
            <a:endParaRPr lang="zh-CN" altLang="en-US" dirty="0"/>
          </a:p>
        </p:txBody>
      </p:sp>
      <p:sp>
        <p:nvSpPr>
          <p:cNvPr id="4" name="灯片编号占位符 3"/>
          <p:cNvSpPr>
            <a:spLocks noGrp="1"/>
          </p:cNvSpPr>
          <p:nvPr>
            <p:ph type="sldNum" sz="quarter" idx="10"/>
          </p:nvPr>
        </p:nvSpPr>
        <p:spPr/>
        <p:txBody>
          <a:bodyPr/>
          <a:lstStyle/>
          <a:p>
            <a:fld id="{604B125B-31BC-4BD3-BC1C-AA836B3B5238}" type="slidenum">
              <a:rPr lang="zh-CN" altLang="en-US" smtClean="0"/>
              <a:t>2</a:t>
            </a:fld>
            <a:endParaRPr lang="zh-CN" altLang="en-US"/>
          </a:p>
        </p:txBody>
      </p:sp>
    </p:spTree>
    <p:extLst>
      <p:ext uri="{BB962C8B-B14F-4D97-AF65-F5344CB8AC3E}">
        <p14:creationId xmlns:p14="http://schemas.microsoft.com/office/powerpoint/2010/main" val="1860223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我们用</a:t>
            </a:r>
            <a:r>
              <a:rPr lang="en-US" altLang="zh-CN" dirty="0"/>
              <a:t>Spark</a:t>
            </a:r>
            <a:r>
              <a:rPr lang="zh-CN" altLang="en-US" dirty="0"/>
              <a:t>对前面模型</a:t>
            </a:r>
            <a:r>
              <a:rPr lang="en-US" altLang="zh-CN" dirty="0"/>
              <a:t>3</a:t>
            </a:r>
            <a:r>
              <a:rPr lang="zh-CN" altLang="en-US" dirty="0"/>
              <a:t>个操作做了预处理的实现，如图所示，我们先从</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原始记录提取时、空、属信息，通过时空信息，得到每条记录对应的时空像素；利用</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Spark</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Reduce</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归约属于同一时间</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、同一切片内的</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Pixel</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，这里对应模型的</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extract</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操作和</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group</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操作的第一步</a:t>
            </a:r>
            <a:endParaRPr lang="en-US" altLang="zh-CN" sz="1200" dirty="0">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然后将对应相同切片的像素作聚合，形成一张切片，并统计该切片的像素聚合值；另外，预处理得到月、年的数据，操作与天相同，这里对应</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group</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操作的第二部</a:t>
            </a:r>
            <a:endParaRPr lang="en-US" altLang="zh-CN" sz="1200" dirty="0">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最后</a:t>
            </a:r>
            <a:r>
              <a:rPr lang="zh-CN" altLang="zh-CN" sz="1200" dirty="0">
                <a:latin typeface="Times New Roman" panose="02020603050405020304" pitchFamily="18" charset="0"/>
                <a:ea typeface="微软雅黑" panose="020B0503020204020204" pitchFamily="34" charset="-122"/>
                <a:cs typeface="Times New Roman" panose="02020603050405020304" pitchFamily="18" charset="0"/>
              </a:rPr>
              <a:t>根据金字塔逐层聚合的关系，</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由</a:t>
            </a:r>
            <a:r>
              <a:rPr lang="zh-CN" altLang="zh-CN" sz="1200" dirty="0">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1200" i="1" dirty="0">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1200" baseline="-25000"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zh-CN" sz="1200" dirty="0">
                <a:latin typeface="Times New Roman" panose="02020603050405020304" pitchFamily="18" charset="0"/>
                <a:ea typeface="微软雅黑" panose="020B0503020204020204" pitchFamily="34" charset="-122"/>
                <a:cs typeface="Times New Roman" panose="02020603050405020304" pitchFamily="18" charset="0"/>
              </a:rPr>
              <a:t>层四个子切片数据聚合成相同空间范围的第</a:t>
            </a:r>
            <a:r>
              <a:rPr lang="en-US" altLang="zh-CN" sz="1200" i="1" dirty="0">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1200" baseline="-25000" dirty="0">
                <a:latin typeface="Times New Roman" panose="02020603050405020304" pitchFamily="18" charset="0"/>
                <a:ea typeface="微软雅黑" panose="020B0503020204020204" pitchFamily="34" charset="-122"/>
                <a:cs typeface="Times New Roman" panose="02020603050405020304" pitchFamily="18" charset="0"/>
              </a:rPr>
              <a:t>n-1</a:t>
            </a:r>
            <a:r>
              <a:rPr lang="zh-CN" altLang="zh-CN" sz="1200" dirty="0">
                <a:latin typeface="Times New Roman" panose="02020603050405020304" pitchFamily="18" charset="0"/>
                <a:ea typeface="微软雅黑" panose="020B0503020204020204" pitchFamily="34" charset="-122"/>
                <a:cs typeface="Times New Roman" panose="02020603050405020304" pitchFamily="18" charset="0"/>
              </a:rPr>
              <a:t>层级的一个切片数据</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，对应</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aggregate</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操作</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灯片编号占位符 3"/>
          <p:cNvSpPr>
            <a:spLocks noGrp="1"/>
          </p:cNvSpPr>
          <p:nvPr>
            <p:ph type="sldNum" sz="quarter" idx="10"/>
          </p:nvPr>
        </p:nvSpPr>
        <p:spPr/>
        <p:txBody>
          <a:bodyPr/>
          <a:lstStyle/>
          <a:p>
            <a:fld id="{604B125B-31BC-4BD3-BC1C-AA836B3B5238}" type="slidenum">
              <a:rPr lang="zh-CN" altLang="en-US" smtClean="0"/>
              <a:t>20</a:t>
            </a:fld>
            <a:endParaRPr lang="zh-CN" altLang="en-US"/>
          </a:p>
        </p:txBody>
      </p:sp>
    </p:spTree>
    <p:extLst>
      <p:ext uri="{BB962C8B-B14F-4D97-AF65-F5344CB8AC3E}">
        <p14:creationId xmlns:p14="http://schemas.microsoft.com/office/powerpoint/2010/main" val="783748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最后是基于</a:t>
            </a:r>
            <a:r>
              <a:rPr lang="en-US" altLang="zh-CN" dirty="0"/>
              <a:t>MAP-Vis</a:t>
            </a:r>
            <a:r>
              <a:rPr lang="zh-CN" altLang="en-US" dirty="0"/>
              <a:t>框架实现到的可视化原型系统介绍，先是系统的软硬件情况，我们用了</a:t>
            </a:r>
            <a:r>
              <a:rPr lang="en-US" altLang="zh-CN" dirty="0"/>
              <a:t>6</a:t>
            </a:r>
            <a:r>
              <a:rPr lang="zh-CN" altLang="en-US" dirty="0"/>
              <a:t>台</a:t>
            </a:r>
            <a:r>
              <a:rPr lang="en-US" altLang="zh-CN" dirty="0"/>
              <a:t>12</a:t>
            </a:r>
            <a:r>
              <a:rPr lang="zh-CN" altLang="en-US" dirty="0"/>
              <a:t>核的浪潮刀片服务器，</a:t>
            </a:r>
            <a:r>
              <a:rPr lang="en-US" altLang="zh-CN" dirty="0"/>
              <a:t>HBase</a:t>
            </a:r>
            <a:r>
              <a:rPr lang="zh-CN" altLang="en-US" dirty="0"/>
              <a:t>、</a:t>
            </a:r>
            <a:r>
              <a:rPr lang="en-US" altLang="zh-CN" dirty="0"/>
              <a:t>spark</a:t>
            </a:r>
            <a:r>
              <a:rPr lang="zh-CN" altLang="en-US" dirty="0"/>
              <a:t>等配置情况如表，</a:t>
            </a:r>
            <a:r>
              <a:rPr lang="zh-CN" altLang="en-US" sz="1200" kern="1200" dirty="0">
                <a:solidFill>
                  <a:schemeClr val="tx1"/>
                </a:solidFill>
                <a:effectLst/>
                <a:latin typeface="+mn-lt"/>
                <a:ea typeface="+mn-ea"/>
                <a:cs typeface="+mn-cs"/>
              </a:rPr>
              <a:t>使用的数据集是纽约市</a:t>
            </a:r>
            <a:r>
              <a:rPr lang="en-US" altLang="zh-CN" sz="1200" kern="1200" dirty="0">
                <a:solidFill>
                  <a:schemeClr val="tx1"/>
                </a:solidFill>
                <a:effectLst/>
                <a:latin typeface="+mn-lt"/>
                <a:ea typeface="+mn-ea"/>
                <a:cs typeface="+mn-cs"/>
              </a:rPr>
              <a:t>2014-2016</a:t>
            </a:r>
            <a:r>
              <a:rPr lang="zh-CN" altLang="en-US" sz="1200" kern="1200" dirty="0">
                <a:solidFill>
                  <a:schemeClr val="tx1"/>
                </a:solidFill>
                <a:effectLst/>
                <a:latin typeface="+mn-lt"/>
                <a:ea typeface="+mn-ea"/>
                <a:cs typeface="+mn-cs"/>
              </a:rPr>
              <a:t>上半年共</a:t>
            </a:r>
            <a:r>
              <a:rPr lang="en-US" altLang="zh-CN" sz="1200" kern="1200" dirty="0">
                <a:solidFill>
                  <a:schemeClr val="tx1"/>
                </a:solidFill>
                <a:effectLst/>
                <a:latin typeface="+mn-lt"/>
                <a:ea typeface="+mn-ea"/>
                <a:cs typeface="+mn-cs"/>
              </a:rPr>
              <a:t>30</a:t>
            </a:r>
            <a:r>
              <a:rPr lang="zh-CN" altLang="en-US" sz="1200" kern="1200" dirty="0">
                <a:solidFill>
                  <a:schemeClr val="tx1"/>
                </a:solidFill>
                <a:effectLst/>
                <a:latin typeface="+mn-lt"/>
                <a:ea typeface="+mn-ea"/>
                <a:cs typeface="+mn-cs"/>
              </a:rPr>
              <a:t>个月的出租车黄车数据，数据体量有</a:t>
            </a:r>
            <a:r>
              <a:rPr lang="en-US" altLang="zh-CN" sz="1200" kern="1200" dirty="0">
                <a:solidFill>
                  <a:schemeClr val="tx1"/>
                </a:solidFill>
                <a:effectLst/>
                <a:latin typeface="+mn-lt"/>
                <a:ea typeface="+mn-ea"/>
                <a:cs typeface="+mn-cs"/>
              </a:rPr>
              <a:t>50</a:t>
            </a:r>
            <a:r>
              <a:rPr lang="zh-CN" altLang="en-US" sz="1200" kern="1200" dirty="0">
                <a:solidFill>
                  <a:schemeClr val="tx1"/>
                </a:solidFill>
                <a:effectLst/>
                <a:latin typeface="+mn-lt"/>
                <a:ea typeface="+mn-ea"/>
                <a:cs typeface="+mn-cs"/>
              </a:rPr>
              <a:t>多</a:t>
            </a:r>
            <a:r>
              <a:rPr lang="en-US" altLang="zh-CN" sz="1200" kern="1200" dirty="0">
                <a:solidFill>
                  <a:schemeClr val="tx1"/>
                </a:solidFill>
                <a:effectLst/>
                <a:latin typeface="+mn-lt"/>
                <a:ea typeface="+mn-ea"/>
                <a:cs typeface="+mn-cs"/>
              </a:rPr>
              <a:t>G</a:t>
            </a:r>
            <a:r>
              <a:rPr lang="zh-CN" altLang="en-US" sz="1200" kern="1200" dirty="0">
                <a:solidFill>
                  <a:schemeClr val="tx1"/>
                </a:solidFill>
                <a:effectLst/>
                <a:latin typeface="+mn-lt"/>
                <a:ea typeface="+mn-ea"/>
                <a:cs typeface="+mn-cs"/>
              </a:rPr>
              <a:t>，约</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亿多条数据记录，</a:t>
            </a:r>
            <a:endParaRPr lang="en-US" altLang="zh-CN" dirty="0"/>
          </a:p>
        </p:txBody>
      </p:sp>
      <p:sp>
        <p:nvSpPr>
          <p:cNvPr id="4" name="灯片编号占位符 3"/>
          <p:cNvSpPr>
            <a:spLocks noGrp="1"/>
          </p:cNvSpPr>
          <p:nvPr>
            <p:ph type="sldNum" sz="quarter" idx="10"/>
          </p:nvPr>
        </p:nvSpPr>
        <p:spPr/>
        <p:txBody>
          <a:bodyPr/>
          <a:lstStyle/>
          <a:p>
            <a:fld id="{604B125B-31BC-4BD3-BC1C-AA836B3B5238}" type="slidenum">
              <a:rPr lang="zh-CN" altLang="en-US" smtClean="0"/>
              <a:t>21</a:t>
            </a:fld>
            <a:endParaRPr lang="zh-CN" altLang="en-US"/>
          </a:p>
        </p:txBody>
      </p:sp>
    </p:spTree>
    <p:extLst>
      <p:ext uri="{BB962C8B-B14F-4D97-AF65-F5344CB8AC3E}">
        <p14:creationId xmlns:p14="http://schemas.microsoft.com/office/powerpoint/2010/main" val="3627079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以上是系统的一个演示，主要分成</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块区域。空间热图显示、时间轴曲线变化以及显示属性信息的柱状图，这里我们用到星期和支付类型的属性维度；可以看到基本通过操作地图、放缩移动时间轴的时间范围，就可进行一次数据刷新，可视化体验还算可观</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04B125B-31BC-4BD3-BC1C-AA836B3B5238}" type="slidenum">
              <a:rPr lang="zh-CN" altLang="en-US" smtClean="0"/>
              <a:t>22</a:t>
            </a:fld>
            <a:endParaRPr lang="zh-CN" altLang="en-US"/>
          </a:p>
        </p:txBody>
      </p:sp>
    </p:spTree>
    <p:extLst>
      <p:ext uri="{BB962C8B-B14F-4D97-AF65-F5344CB8AC3E}">
        <p14:creationId xmlns:p14="http://schemas.microsoft.com/office/powerpoint/2010/main" val="2974850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Map-Vis</a:t>
            </a:r>
            <a:r>
              <a:rPr lang="zh-CN" altLang="zh-CN" sz="1200" kern="1200" dirty="0">
                <a:solidFill>
                  <a:schemeClr val="tx1"/>
                </a:solidFill>
                <a:effectLst/>
                <a:latin typeface="+mn-lt"/>
                <a:ea typeface="+mn-ea"/>
                <a:cs typeface="+mn-cs"/>
              </a:rPr>
              <a:t>的中的，</a:t>
            </a:r>
            <a:r>
              <a:rPr lang="zh-CN" altLang="en-US" sz="1200" kern="1200" dirty="0">
                <a:solidFill>
                  <a:schemeClr val="tx1"/>
                </a:solidFill>
                <a:effectLst/>
                <a:latin typeface="+mn-lt"/>
                <a:ea typeface="+mn-ea"/>
                <a:cs typeface="+mn-cs"/>
              </a:rPr>
              <a:t>时、空、</a:t>
            </a:r>
            <a:r>
              <a:rPr lang="zh-CN" altLang="zh-CN" sz="1200" kern="1200" dirty="0">
                <a:solidFill>
                  <a:schemeClr val="tx1"/>
                </a:solidFill>
                <a:effectLst/>
                <a:latin typeface="+mn-lt"/>
                <a:ea typeface="+mn-ea"/>
                <a:cs typeface="+mn-cs"/>
              </a:rPr>
              <a:t>属性查询都不是各自条件的单一查询，而是互相影响的联动查询</a:t>
            </a:r>
            <a:r>
              <a:rPr lang="zh-CN" altLang="en-US" sz="1200" kern="1200" dirty="0">
                <a:solidFill>
                  <a:schemeClr val="tx1"/>
                </a:solidFill>
                <a:effectLst/>
                <a:latin typeface="+mn-lt"/>
                <a:ea typeface="+mn-ea"/>
                <a:cs typeface="+mn-cs"/>
              </a:rPr>
              <a:t>，这里发挥主要作用的是</a:t>
            </a:r>
            <a:r>
              <a:rPr lang="en-US" altLang="zh-CN" sz="1200" kern="1200" dirty="0">
                <a:solidFill>
                  <a:schemeClr val="tx1"/>
                </a:solidFill>
                <a:effectLst/>
                <a:latin typeface="+mn-lt"/>
                <a:ea typeface="+mn-ea"/>
                <a:cs typeface="+mn-cs"/>
              </a:rPr>
              <a:t>HBase</a:t>
            </a:r>
            <a:r>
              <a:rPr lang="zh-CN" altLang="en-US" sz="1200" kern="1200" dirty="0">
                <a:solidFill>
                  <a:schemeClr val="tx1"/>
                </a:solidFill>
                <a:effectLst/>
                <a:latin typeface="+mn-lt"/>
                <a:ea typeface="+mn-ea"/>
                <a:cs typeface="+mn-cs"/>
              </a:rPr>
              <a:t>的协处理器机制，他装载在集群的每个</a:t>
            </a:r>
            <a:r>
              <a:rPr lang="en-US" altLang="zh-CN" sz="1200" kern="1200" dirty="0">
                <a:solidFill>
                  <a:schemeClr val="tx1"/>
                </a:solidFill>
                <a:effectLst/>
                <a:latin typeface="+mn-lt"/>
                <a:ea typeface="+mn-ea"/>
                <a:cs typeface="+mn-cs"/>
              </a:rPr>
              <a:t>Region</a:t>
            </a:r>
            <a:r>
              <a:rPr lang="zh-CN" altLang="en-US" sz="1200" kern="1200" dirty="0">
                <a:solidFill>
                  <a:schemeClr val="tx1"/>
                </a:solidFill>
                <a:effectLst/>
                <a:latin typeface="+mn-lt"/>
                <a:ea typeface="+mn-ea"/>
                <a:cs typeface="+mn-cs"/>
              </a:rPr>
              <a:t>上，在数据库端先聚合处理完每个</a:t>
            </a:r>
            <a:r>
              <a:rPr lang="en-US" altLang="zh-CN" sz="1200" kern="1200" dirty="0">
                <a:solidFill>
                  <a:schemeClr val="tx1"/>
                </a:solidFill>
                <a:effectLst/>
                <a:latin typeface="+mn-lt"/>
                <a:ea typeface="+mn-ea"/>
                <a:cs typeface="+mn-cs"/>
              </a:rPr>
              <a:t>Region</a:t>
            </a:r>
            <a:r>
              <a:rPr lang="zh-CN" altLang="en-US" sz="1200" kern="1200" dirty="0">
                <a:solidFill>
                  <a:schemeClr val="tx1"/>
                </a:solidFill>
                <a:effectLst/>
                <a:latin typeface="+mn-lt"/>
                <a:ea typeface="+mn-ea"/>
                <a:cs typeface="+mn-cs"/>
              </a:rPr>
              <a:t>的查询结果，然后返回给中间件，极大减少了网络传输压力和服务端计算的压力</a:t>
            </a:r>
            <a:endParaRPr lang="en-US" dirty="0"/>
          </a:p>
        </p:txBody>
      </p:sp>
      <p:sp>
        <p:nvSpPr>
          <p:cNvPr id="4" name="灯片编号占位符 3"/>
          <p:cNvSpPr>
            <a:spLocks noGrp="1"/>
          </p:cNvSpPr>
          <p:nvPr>
            <p:ph type="sldNum" sz="quarter" idx="10"/>
          </p:nvPr>
        </p:nvSpPr>
        <p:spPr/>
        <p:txBody>
          <a:bodyPr/>
          <a:lstStyle/>
          <a:p>
            <a:fld id="{604B125B-31BC-4BD3-BC1C-AA836B3B5238}" type="slidenum">
              <a:rPr lang="zh-CN" altLang="en-US" smtClean="0"/>
              <a:t>23</a:t>
            </a:fld>
            <a:endParaRPr lang="zh-CN" altLang="en-US"/>
          </a:p>
        </p:txBody>
      </p:sp>
    </p:spTree>
    <p:extLst>
      <p:ext uri="{BB962C8B-B14F-4D97-AF65-F5344CB8AC3E}">
        <p14:creationId xmlns:p14="http://schemas.microsoft.com/office/powerpoint/2010/main" val="3623002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第四部分是实验结果与分析，</a:t>
            </a:r>
            <a:endParaRPr lang="zh-CN" altLang="en-US" dirty="0"/>
          </a:p>
        </p:txBody>
      </p:sp>
      <p:sp>
        <p:nvSpPr>
          <p:cNvPr id="4" name="灯片编号占位符 3"/>
          <p:cNvSpPr>
            <a:spLocks noGrp="1"/>
          </p:cNvSpPr>
          <p:nvPr>
            <p:ph type="sldNum" sz="quarter" idx="10"/>
          </p:nvPr>
        </p:nvSpPr>
        <p:spPr/>
        <p:txBody>
          <a:bodyPr/>
          <a:lstStyle/>
          <a:p>
            <a:fld id="{604B125B-31BC-4BD3-BC1C-AA836B3B5238}" type="slidenum">
              <a:rPr lang="zh-CN" altLang="en-US" smtClean="0"/>
              <a:t>24</a:t>
            </a:fld>
            <a:endParaRPr lang="zh-CN" altLang="en-US"/>
          </a:p>
        </p:txBody>
      </p:sp>
    </p:spTree>
    <p:extLst>
      <p:ext uri="{BB962C8B-B14F-4D97-AF65-F5344CB8AC3E}">
        <p14:creationId xmlns:p14="http://schemas.microsoft.com/office/powerpoint/2010/main" val="3479050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我们共做了</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个实验，借此来客观地看一下</a:t>
            </a:r>
            <a:r>
              <a:rPr lang="en-US" altLang="zh-CN" sz="1200" kern="1200" dirty="0">
                <a:solidFill>
                  <a:schemeClr val="tx1"/>
                </a:solidFill>
                <a:effectLst/>
                <a:latin typeface="+mn-lt"/>
                <a:ea typeface="+mn-ea"/>
                <a:cs typeface="+mn-cs"/>
              </a:rPr>
              <a:t>MAP-Vis</a:t>
            </a:r>
            <a:r>
              <a:rPr lang="zh-CN" altLang="en-US" sz="1200" kern="1200" dirty="0">
                <a:solidFill>
                  <a:schemeClr val="tx1"/>
                </a:solidFill>
                <a:effectLst/>
                <a:latin typeface="+mn-lt"/>
                <a:ea typeface="+mn-ea"/>
                <a:cs typeface="+mn-cs"/>
              </a:rPr>
              <a:t>框架的性能</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首先是模型有效性，</a:t>
            </a:r>
            <a:r>
              <a:rPr lang="en-US" altLang="zh-CN" sz="1200" kern="1200" dirty="0" err="1">
                <a:solidFill>
                  <a:schemeClr val="tx1"/>
                </a:solidFill>
                <a:effectLst/>
                <a:latin typeface="+mn-lt"/>
                <a:ea typeface="+mn-ea"/>
                <a:cs typeface="+mn-cs"/>
              </a:rPr>
              <a:t>ppt</a:t>
            </a:r>
            <a:r>
              <a:rPr lang="zh-CN" altLang="en-US" sz="1200" kern="1200" dirty="0">
                <a:solidFill>
                  <a:schemeClr val="tx1"/>
                </a:solidFill>
                <a:effectLst/>
                <a:latin typeface="+mn-lt"/>
                <a:ea typeface="+mn-ea"/>
                <a:cs typeface="+mn-cs"/>
              </a:rPr>
              <a:t>，总体可以看出，在摒除了网络延迟影响后，查询的响应基本稳定在</a:t>
            </a:r>
            <a:r>
              <a:rPr lang="en-US" altLang="zh-CN" sz="1200" kern="1200" dirty="0">
                <a:solidFill>
                  <a:schemeClr val="tx1"/>
                </a:solidFill>
                <a:effectLst/>
                <a:latin typeface="+mn-lt"/>
                <a:ea typeface="+mn-ea"/>
                <a:cs typeface="+mn-cs"/>
              </a:rPr>
              <a:t>700-1000ms</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响应时间曲线基本保持平稳</a:t>
            </a:r>
            <a:r>
              <a:rPr lang="zh-CN" altLang="en-US" sz="1200" kern="1200" dirty="0">
                <a:solidFill>
                  <a:schemeClr val="tx1"/>
                </a:solidFill>
                <a:effectLst/>
                <a:latin typeface="+mn-lt"/>
                <a:ea typeface="+mn-ea"/>
                <a:cs typeface="+mn-cs"/>
              </a:rPr>
              <a:t>，基本达到了亚秒级的响应，可支持流畅的交互可视化。</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04B125B-31BC-4BD3-BC1C-AA836B3B5238}" type="slidenum">
              <a:rPr lang="zh-CN" altLang="en-US" smtClean="0"/>
              <a:t>25</a:t>
            </a:fld>
            <a:endParaRPr lang="zh-CN" altLang="en-US"/>
          </a:p>
        </p:txBody>
      </p:sp>
    </p:spTree>
    <p:extLst>
      <p:ext uri="{BB962C8B-B14F-4D97-AF65-F5344CB8AC3E}">
        <p14:creationId xmlns:p14="http://schemas.microsoft.com/office/powerpoint/2010/main" val="1270285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然后是分布扩展性实验， 其中黑线是响应时间的变化，红线是效率提升百分比。</a:t>
            </a:r>
            <a:r>
              <a:rPr lang="en-US" altLang="zh-CN" sz="1200" kern="1200" dirty="0" err="1">
                <a:solidFill>
                  <a:schemeClr val="tx1"/>
                </a:solidFill>
                <a:effectLst/>
                <a:latin typeface="+mn-lt"/>
                <a:ea typeface="+mn-ea"/>
                <a:cs typeface="+mn-cs"/>
              </a:rPr>
              <a:t>ppt</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随着集群</a:t>
            </a:r>
            <a:r>
              <a:rPr lang="en-US" altLang="zh-CN" sz="1200" kern="1200" dirty="0">
                <a:solidFill>
                  <a:schemeClr val="tx1"/>
                </a:solidFill>
                <a:effectLst/>
                <a:latin typeface="+mn-lt"/>
                <a:ea typeface="+mn-ea"/>
                <a:cs typeface="+mn-cs"/>
              </a:rPr>
              <a:t>Region</a:t>
            </a:r>
            <a:r>
              <a:rPr lang="zh-CN" altLang="zh-CN" sz="1200" kern="1200" dirty="0">
                <a:solidFill>
                  <a:schemeClr val="tx1"/>
                </a:solidFill>
                <a:effectLst/>
                <a:latin typeface="+mn-lt"/>
                <a:ea typeface="+mn-ea"/>
                <a:cs typeface="+mn-cs"/>
              </a:rPr>
              <a:t>数目的增加，数据存储得更加分散，单个</a:t>
            </a:r>
            <a:r>
              <a:rPr lang="en-US" altLang="zh-CN" sz="1200" kern="1200" dirty="0">
                <a:solidFill>
                  <a:schemeClr val="tx1"/>
                </a:solidFill>
                <a:effectLst/>
                <a:latin typeface="+mn-lt"/>
                <a:ea typeface="+mn-ea"/>
                <a:cs typeface="+mn-cs"/>
              </a:rPr>
              <a:t>Region</a:t>
            </a:r>
            <a:r>
              <a:rPr lang="zh-CN" altLang="zh-CN" sz="1200" kern="1200" dirty="0">
                <a:solidFill>
                  <a:schemeClr val="tx1"/>
                </a:solidFill>
                <a:effectLst/>
                <a:latin typeface="+mn-lt"/>
                <a:ea typeface="+mn-ea"/>
                <a:cs typeface="+mn-cs"/>
              </a:rPr>
              <a:t>被访问变得没有那么频繁，减少了很多请求访问的排队时间，从而提高了整体的响应时间</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04B125B-31BC-4BD3-BC1C-AA836B3B5238}" type="slidenum">
              <a:rPr lang="zh-CN" altLang="en-US" smtClean="0"/>
              <a:t>26</a:t>
            </a:fld>
            <a:endParaRPr lang="zh-CN" altLang="en-US"/>
          </a:p>
        </p:txBody>
      </p:sp>
    </p:spTree>
    <p:extLst>
      <p:ext uri="{BB962C8B-B14F-4D97-AF65-F5344CB8AC3E}">
        <p14:creationId xmlns:p14="http://schemas.microsoft.com/office/powerpoint/2010/main" val="239540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最后是预处理能力的扩展性实验，</a:t>
            </a:r>
            <a:r>
              <a:rPr lang="en-US" altLang="zh-CN" sz="1200" kern="1200" dirty="0" err="1">
                <a:solidFill>
                  <a:schemeClr val="tx1"/>
                </a:solidFill>
                <a:effectLst/>
                <a:latin typeface="+mn-lt"/>
                <a:ea typeface="+mn-ea"/>
                <a:cs typeface="+mn-cs"/>
              </a:rPr>
              <a:t>ppt</a:t>
            </a:r>
            <a:r>
              <a:rPr lang="zh-CN" altLang="en-US" sz="1200" kern="1200" dirty="0">
                <a:solidFill>
                  <a:schemeClr val="tx1"/>
                </a:solidFill>
                <a:effectLst/>
                <a:latin typeface="+mn-lt"/>
                <a:ea typeface="+mn-ea"/>
                <a:cs typeface="+mn-cs"/>
              </a:rPr>
              <a:t>，从图可以看出，</a:t>
            </a:r>
            <a:r>
              <a:rPr lang="zh-CN" altLang="zh-CN" sz="1200" kern="1200" dirty="0">
                <a:solidFill>
                  <a:schemeClr val="tx1"/>
                </a:solidFill>
                <a:effectLst/>
                <a:latin typeface="+mn-lt"/>
                <a:ea typeface="+mn-ea"/>
                <a:cs typeface="+mn-cs"/>
              </a:rPr>
              <a:t>节点的增加使得预处理时间有明显的下降趋势，在未来可以利用这一点构建大规模的集群架构，以提高预处理效率。</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04B125B-31BC-4BD3-BC1C-AA836B3B5238}" type="slidenum">
              <a:rPr lang="zh-CN" altLang="en-US" smtClean="0"/>
              <a:t>27</a:t>
            </a:fld>
            <a:endParaRPr lang="zh-CN" altLang="en-US"/>
          </a:p>
        </p:txBody>
      </p:sp>
    </p:spTree>
    <p:extLst>
      <p:ext uri="{BB962C8B-B14F-4D97-AF65-F5344CB8AC3E}">
        <p14:creationId xmlns:p14="http://schemas.microsoft.com/office/powerpoint/2010/main" val="1614614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最后是总结与展望</a:t>
            </a:r>
          </a:p>
        </p:txBody>
      </p:sp>
      <p:sp>
        <p:nvSpPr>
          <p:cNvPr id="4" name="灯片编号占位符 3"/>
          <p:cNvSpPr>
            <a:spLocks noGrp="1"/>
          </p:cNvSpPr>
          <p:nvPr>
            <p:ph type="sldNum" sz="quarter" idx="10"/>
          </p:nvPr>
        </p:nvSpPr>
        <p:spPr/>
        <p:txBody>
          <a:bodyPr/>
          <a:lstStyle/>
          <a:p>
            <a:fld id="{604B125B-31BC-4BD3-BC1C-AA836B3B5238}" type="slidenum">
              <a:rPr lang="zh-CN" altLang="en-US" smtClean="0"/>
              <a:t>28</a:t>
            </a:fld>
            <a:endParaRPr lang="zh-CN" altLang="en-US"/>
          </a:p>
        </p:txBody>
      </p:sp>
    </p:spTree>
    <p:extLst>
      <p:ext uri="{BB962C8B-B14F-4D97-AF65-F5344CB8AC3E}">
        <p14:creationId xmlns:p14="http://schemas.microsoft.com/office/powerpoint/2010/main" val="2795637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本文从时空大数据高效可视化以及分析挖掘的需求着眼，重点针对可视化的扩展性问题，力求以分布式的方式提升可视分析数据规模及预处理能力，同时保证高效的查询响应效率以及交互可视化效果。</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为达此目的，</a:t>
            </a:r>
            <a:r>
              <a:rPr lang="en-US" altLang="zh-CN" sz="1200" kern="1200" dirty="0" err="1">
                <a:solidFill>
                  <a:schemeClr val="tx1"/>
                </a:solidFill>
                <a:effectLst/>
                <a:latin typeface="+mn-lt"/>
                <a:ea typeface="+mn-ea"/>
                <a:cs typeface="+mn-cs"/>
              </a:rPr>
              <a:t>ppt</a:t>
            </a:r>
            <a:r>
              <a:rPr lang="zh-CN" altLang="en-US" sz="1200" kern="1200" dirty="0">
                <a:solidFill>
                  <a:schemeClr val="tx1"/>
                </a:solidFill>
                <a:effectLst/>
                <a:latin typeface="+mn-lt"/>
                <a:ea typeface="+mn-ea"/>
                <a:cs typeface="+mn-cs"/>
              </a:rPr>
              <a:t>，并实现了一套一体化的开源可视化方案，这也是本论文的</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个创新点，最后设计</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组实验，从一定程度上验证了框架目前的性能</a:t>
            </a:r>
            <a:endParaRPr lang="zh-CN" altLang="zh-CN" sz="1200" kern="1200" dirty="0">
              <a:solidFill>
                <a:schemeClr val="tx1"/>
              </a:solidFill>
              <a:effectLst/>
              <a:latin typeface="+mn-lt"/>
              <a:ea typeface="+mn-ea"/>
              <a:cs typeface="+mn-cs"/>
            </a:endParaRPr>
          </a:p>
          <a:p>
            <a:endParaRPr lang="en-US" dirty="0"/>
          </a:p>
        </p:txBody>
      </p:sp>
      <p:sp>
        <p:nvSpPr>
          <p:cNvPr id="4" name="灯片编号占位符 3"/>
          <p:cNvSpPr>
            <a:spLocks noGrp="1"/>
          </p:cNvSpPr>
          <p:nvPr>
            <p:ph type="sldNum" sz="quarter" idx="10"/>
          </p:nvPr>
        </p:nvSpPr>
        <p:spPr/>
        <p:txBody>
          <a:bodyPr/>
          <a:lstStyle/>
          <a:p>
            <a:fld id="{604B125B-31BC-4BD3-BC1C-AA836B3B5238}" type="slidenum">
              <a:rPr lang="zh-CN" altLang="en-US" smtClean="0"/>
              <a:t>29</a:t>
            </a:fld>
            <a:endParaRPr lang="zh-CN" altLang="en-US"/>
          </a:p>
        </p:txBody>
      </p:sp>
    </p:spTree>
    <p:extLst>
      <p:ext uri="{BB962C8B-B14F-4D97-AF65-F5344CB8AC3E}">
        <p14:creationId xmlns:p14="http://schemas.microsoft.com/office/powerpoint/2010/main" val="2065876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首先是第一部分：研究意义与内容</a:t>
            </a:r>
          </a:p>
        </p:txBody>
      </p:sp>
      <p:sp>
        <p:nvSpPr>
          <p:cNvPr id="4" name="灯片编号占位符 3"/>
          <p:cNvSpPr>
            <a:spLocks noGrp="1"/>
          </p:cNvSpPr>
          <p:nvPr>
            <p:ph type="sldNum" sz="quarter" idx="10"/>
          </p:nvPr>
        </p:nvSpPr>
        <p:spPr/>
        <p:txBody>
          <a:bodyPr/>
          <a:lstStyle/>
          <a:p>
            <a:fld id="{604B125B-31BC-4BD3-BC1C-AA836B3B5238}" type="slidenum">
              <a:rPr lang="zh-CN" altLang="en-US" smtClean="0"/>
              <a:t>3</a:t>
            </a:fld>
            <a:endParaRPr lang="zh-CN" altLang="en-US"/>
          </a:p>
        </p:txBody>
      </p:sp>
    </p:spTree>
    <p:extLst>
      <p:ext uri="{BB962C8B-B14F-4D97-AF65-F5344CB8AC3E}">
        <p14:creationId xmlns:p14="http://schemas.microsoft.com/office/powerpoint/2010/main" val="986073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尽管我们的工作取得了一定成绩，但依旧有不足之处，未来还可以从这几个方面展开工作，即考虑其他数据类型如线、面元素等的可视化需求，丰富可视化的查询交互方式，尝试加入数据分析模块，完善框架功能等</a:t>
            </a:r>
            <a:endParaRPr lang="en-US" dirty="0"/>
          </a:p>
        </p:txBody>
      </p:sp>
      <p:sp>
        <p:nvSpPr>
          <p:cNvPr id="4" name="灯片编号占位符 3"/>
          <p:cNvSpPr>
            <a:spLocks noGrp="1"/>
          </p:cNvSpPr>
          <p:nvPr>
            <p:ph type="sldNum" sz="quarter" idx="10"/>
          </p:nvPr>
        </p:nvSpPr>
        <p:spPr/>
        <p:txBody>
          <a:bodyPr/>
          <a:lstStyle/>
          <a:p>
            <a:fld id="{604B125B-31BC-4BD3-BC1C-AA836B3B5238}" type="slidenum">
              <a:rPr lang="zh-CN" altLang="en-US" smtClean="0"/>
              <a:t>30</a:t>
            </a:fld>
            <a:endParaRPr lang="zh-CN" altLang="en-US"/>
          </a:p>
        </p:txBody>
      </p:sp>
    </p:spTree>
    <p:extLst>
      <p:ext uri="{BB962C8B-B14F-4D97-AF65-F5344CB8AC3E}">
        <p14:creationId xmlns:p14="http://schemas.microsoft.com/office/powerpoint/2010/main" val="2710583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最后，衷心感谢各位评委老师百忙之中参加我们的毕设答辩，请各位老师批评指正，谢谢</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04B125B-31BC-4BD3-BC1C-AA836B3B5238}" type="slidenum">
              <a:rPr lang="zh-CN" altLang="en-US" smtClean="0"/>
              <a:t>31</a:t>
            </a:fld>
            <a:endParaRPr lang="zh-CN" altLang="en-US"/>
          </a:p>
        </p:txBody>
      </p:sp>
    </p:spTree>
    <p:extLst>
      <p:ext uri="{BB962C8B-B14F-4D97-AF65-F5344CB8AC3E}">
        <p14:creationId xmlns:p14="http://schemas.microsoft.com/office/powerpoint/2010/main" val="171714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41718813-2C6E-4F49-9B19-0C3A42C3F476}"/>
              </a:ext>
            </a:extLst>
          </p:cNvPr>
          <p:cNvSpPr>
            <a:spLocks noGrp="1" noRot="1" noChangeAspect="1" noChangeArrowheads="1" noTextEdit="1"/>
          </p:cNvSpPr>
          <p:nvPr>
            <p:ph type="sldImg"/>
          </p:nvPr>
        </p:nvSpPr>
        <p:spPr/>
      </p:sp>
      <p:sp>
        <p:nvSpPr>
          <p:cNvPr id="8195" name="备注占位符 2">
            <a:extLst>
              <a:ext uri="{FF2B5EF4-FFF2-40B4-BE49-F238E27FC236}">
                <a16:creationId xmlns:a16="http://schemas.microsoft.com/office/drawing/2014/main" id="{9D4F12BF-FF74-4645-9137-7DB14029EB93}"/>
              </a:ext>
            </a:extLst>
          </p:cNvPr>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人类数据的采集手段趋向于多样化，获取渠道也日益丰富，如移动终端、物联网、社交媒体等，这些采集到的数据普遍具有时空特征和高维特征</a:t>
            </a:r>
            <a:r>
              <a:rPr lang="zh-CN" altLang="zh-CN" sz="1200" kern="1200" dirty="0">
                <a:solidFill>
                  <a:schemeClr val="tx1"/>
                </a:solidFill>
                <a:effectLst/>
                <a:latin typeface="+mn-lt"/>
                <a:ea typeface="+mn-ea"/>
                <a:cs typeface="+mn-cs"/>
              </a:rPr>
              <a:t>。面对大数据</a:t>
            </a:r>
            <a:r>
              <a:rPr lang="zh-CN" altLang="en-US" sz="1200" kern="1200" dirty="0">
                <a:solidFill>
                  <a:schemeClr val="tx1"/>
                </a:solidFill>
                <a:effectLst/>
                <a:latin typeface="+mn-lt"/>
                <a:ea typeface="+mn-ea"/>
                <a:cs typeface="+mn-cs"/>
              </a:rPr>
              <a:t>的这</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个特征</a:t>
            </a:r>
            <a:r>
              <a:rPr lang="zh-CN" altLang="zh-CN" sz="1200" kern="1200" dirty="0">
                <a:solidFill>
                  <a:schemeClr val="tx1"/>
                </a:solidFill>
                <a:effectLst/>
                <a:latin typeface="+mn-lt"/>
                <a:ea typeface="+mn-ea"/>
                <a:cs typeface="+mn-cs"/>
              </a:rPr>
              <a:t>，可视化无疑是挖掘和分析大数据的</a:t>
            </a:r>
            <a:r>
              <a:rPr lang="zh-CN" altLang="en-US" sz="1200" kern="1200" dirty="0">
                <a:solidFill>
                  <a:schemeClr val="tx1"/>
                </a:solidFill>
                <a:effectLst/>
                <a:latin typeface="+mn-lt"/>
                <a:ea typeface="+mn-ea"/>
                <a:cs typeface="+mn-cs"/>
              </a:rPr>
              <a:t>一个重要步骤</a:t>
            </a:r>
            <a:r>
              <a:rPr lang="zh-CN" altLang="zh-CN" sz="1200" kern="1200" dirty="0">
                <a:solidFill>
                  <a:schemeClr val="tx1"/>
                </a:solidFill>
                <a:effectLst/>
                <a:latin typeface="+mn-lt"/>
                <a:ea typeface="+mn-ea"/>
                <a:cs typeface="+mn-cs"/>
              </a:rPr>
              <a:t>。但随着数据规模的增大，</a:t>
            </a:r>
            <a:r>
              <a:rPr lang="zh-CN" altLang="en-US" sz="1200" kern="1200" dirty="0">
                <a:solidFill>
                  <a:schemeClr val="tx1"/>
                </a:solidFill>
                <a:effectLst/>
                <a:latin typeface="+mn-lt"/>
                <a:ea typeface="+mn-ea"/>
                <a:cs typeface="+mn-cs"/>
              </a:rPr>
              <a:t>以往</a:t>
            </a:r>
            <a:r>
              <a:rPr lang="zh-CN" altLang="zh-CN" sz="1200" kern="1200" dirty="0">
                <a:solidFill>
                  <a:schemeClr val="tx1"/>
                </a:solidFill>
                <a:effectLst/>
                <a:latin typeface="+mn-lt"/>
                <a:ea typeface="+mn-ea"/>
                <a:cs typeface="+mn-cs"/>
              </a:rPr>
              <a:t>数据可视化方法和工具已不</a:t>
            </a:r>
            <a:r>
              <a:rPr lang="zh-CN" altLang="en-US" sz="1200" kern="1200" dirty="0">
                <a:solidFill>
                  <a:schemeClr val="tx1"/>
                </a:solidFill>
                <a:effectLst/>
                <a:latin typeface="+mn-lt"/>
                <a:ea typeface="+mn-ea"/>
                <a:cs typeface="+mn-cs"/>
              </a:rPr>
              <a:t>太</a:t>
            </a:r>
            <a:r>
              <a:rPr lang="zh-CN" altLang="zh-CN" sz="1200" kern="1200" dirty="0">
                <a:solidFill>
                  <a:schemeClr val="tx1"/>
                </a:solidFill>
                <a:effectLst/>
                <a:latin typeface="+mn-lt"/>
                <a:ea typeface="+mn-ea"/>
                <a:cs typeface="+mn-cs"/>
              </a:rPr>
              <a:t>适用于大数据。以</a:t>
            </a:r>
            <a:r>
              <a:rPr lang="zh-CN" altLang="en-US" sz="1200" kern="1200" dirty="0">
                <a:solidFill>
                  <a:schemeClr val="tx1"/>
                </a:solidFill>
                <a:effectLst/>
                <a:latin typeface="+mn-lt"/>
                <a:ea typeface="+mn-ea"/>
                <a:cs typeface="+mn-cs"/>
              </a:rPr>
              <a:t>往的</a:t>
            </a:r>
            <a:r>
              <a:rPr lang="zh-CN" altLang="zh-CN" sz="1200" kern="1200" dirty="0">
                <a:solidFill>
                  <a:schemeClr val="tx1"/>
                </a:solidFill>
                <a:effectLst/>
                <a:latin typeface="+mn-lt"/>
                <a:ea typeface="+mn-ea"/>
                <a:cs typeface="+mn-cs"/>
              </a:rPr>
              <a:t>方式很容易覆盖用户真正感兴趣的信息，而且运行如此大规模的数据量，硬件设施也难以负载，最终</a:t>
            </a:r>
            <a:r>
              <a:rPr lang="zh-CN" altLang="en-US" sz="1200" kern="1200" dirty="0">
                <a:solidFill>
                  <a:schemeClr val="tx1"/>
                </a:solidFill>
                <a:effectLst/>
                <a:latin typeface="+mn-lt"/>
                <a:ea typeface="+mn-ea"/>
                <a:cs typeface="+mn-cs"/>
              </a:rPr>
              <a:t>导致</a:t>
            </a:r>
            <a:r>
              <a:rPr lang="zh-CN" altLang="zh-CN" sz="1200" kern="1200" dirty="0">
                <a:solidFill>
                  <a:schemeClr val="tx1"/>
                </a:solidFill>
                <a:effectLst/>
                <a:latin typeface="+mn-lt"/>
                <a:ea typeface="+mn-ea"/>
                <a:cs typeface="+mn-cs"/>
              </a:rPr>
              <a:t>用户体验</a:t>
            </a:r>
            <a:r>
              <a:rPr lang="zh-CN" altLang="en-US" sz="1200" kern="1200" dirty="0">
                <a:solidFill>
                  <a:schemeClr val="tx1"/>
                </a:solidFill>
                <a:effectLst/>
                <a:latin typeface="+mn-lt"/>
                <a:ea typeface="+mn-ea"/>
                <a:cs typeface="+mn-cs"/>
              </a:rPr>
              <a:t>不佳</a:t>
            </a:r>
            <a:r>
              <a:rPr lang="zh-CN"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8196" name="日期占位符 3">
            <a:extLst>
              <a:ext uri="{FF2B5EF4-FFF2-40B4-BE49-F238E27FC236}">
                <a16:creationId xmlns:a16="http://schemas.microsoft.com/office/drawing/2014/main" id="{96045A10-F07C-4D6A-B052-4EAD7F97C149}"/>
              </a:ext>
            </a:extLst>
          </p:cNvPr>
          <p:cNvSpPr>
            <a:spLocks noGrp="1"/>
          </p:cNvSpPr>
          <p:nvPr>
            <p:ph type="dt" sz="quarter" idx="1"/>
          </p:nvPr>
        </p:nvSpPr>
        <p:spPr>
          <a:noFill/>
        </p:spPr>
        <p:txBody>
          <a:bodyPr/>
          <a:lstStyle/>
          <a:p>
            <a:fld id="{E59FDE54-DE67-458B-8F97-1AD242E143B1}" type="datetime1">
              <a:rPr lang="en-US" altLang="zh-CN" smtClean="0"/>
              <a:pPr/>
              <a:t>5/31/2018</a:t>
            </a:fld>
            <a:endParaRPr lang="en-US" altLang="zh-CN" sz="1200"/>
          </a:p>
        </p:txBody>
      </p:sp>
      <p:sp>
        <p:nvSpPr>
          <p:cNvPr id="8197" name="灯片编号占位符 4">
            <a:extLst>
              <a:ext uri="{FF2B5EF4-FFF2-40B4-BE49-F238E27FC236}">
                <a16:creationId xmlns:a16="http://schemas.microsoft.com/office/drawing/2014/main" id="{606EA03B-CE68-4007-8419-42127D646A39}"/>
              </a:ext>
            </a:extLst>
          </p:cNvPr>
          <p:cNvSpPr>
            <a:spLocks noGrp="1"/>
          </p:cNvSpPr>
          <p:nvPr>
            <p:ph type="sldNum" sz="quarter" idx="5"/>
          </p:nvPr>
        </p:nvSpPr>
        <p:spPr>
          <a:noFill/>
        </p:spPr>
        <p:txBody>
          <a:bodyPr/>
          <a:lstStyle/>
          <a:p>
            <a:fld id="{70C1542C-452B-4543-A6B5-A7B6F931FD07}" type="slidenum">
              <a:rPr lang="en-US" altLang="zh-CN" smtClean="0"/>
              <a:pPr/>
              <a:t>4</a:t>
            </a:fld>
            <a:endParaRPr lang="en-US" altLang="zh-CN" sz="1200"/>
          </a:p>
        </p:txBody>
      </p:sp>
    </p:spTree>
    <p:extLst>
      <p:ext uri="{BB962C8B-B14F-4D97-AF65-F5344CB8AC3E}">
        <p14:creationId xmlns:p14="http://schemas.microsoft.com/office/powerpoint/2010/main" val="1160548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针对这样的问题，现在较成熟的大数据可视化方案一般分为</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大类，一种通过高性能的硬件设备，来显著提升可视化的效率，比如</a:t>
            </a:r>
            <a:r>
              <a:rPr lang="en-US" altLang="zh-CN" sz="1200" kern="1200" dirty="0">
                <a:solidFill>
                  <a:schemeClr val="tx1"/>
                </a:solidFill>
                <a:effectLst/>
                <a:latin typeface="+mn-lt"/>
                <a:ea typeface="+mn-ea"/>
                <a:cs typeface="+mn-cs"/>
              </a:rPr>
              <a:t>Google</a:t>
            </a:r>
            <a:r>
              <a:rPr lang="zh-CN" altLang="en-US" sz="1200" kern="1200" dirty="0">
                <a:solidFill>
                  <a:schemeClr val="tx1"/>
                </a:solidFill>
                <a:effectLst/>
                <a:latin typeface="+mn-lt"/>
                <a:ea typeface="+mn-ea"/>
                <a:cs typeface="+mn-cs"/>
              </a:rPr>
              <a:t>的</a:t>
            </a:r>
            <a:r>
              <a:rPr lang="en-US" altLang="zh-CN" sz="1200" kern="1200" dirty="0" err="1">
                <a:solidFill>
                  <a:schemeClr val="tx1"/>
                </a:solidFill>
                <a:effectLst/>
                <a:latin typeface="+mn-lt"/>
                <a:ea typeface="+mn-ea"/>
                <a:cs typeface="+mn-cs"/>
              </a:rPr>
              <a:t>bigquery</a:t>
            </a:r>
            <a:r>
              <a:rPr lang="zh-CN" altLang="en-US" sz="1200" kern="1200" dirty="0">
                <a:solidFill>
                  <a:schemeClr val="tx1"/>
                </a:solidFill>
                <a:effectLst/>
                <a:latin typeface="+mn-lt"/>
                <a:ea typeface="+mn-ea"/>
                <a:cs typeface="+mn-cs"/>
              </a:rPr>
              <a:t>，以</a:t>
            </a:r>
            <a:r>
              <a:rPr lang="en-US" altLang="zh-CN" sz="1200" kern="1200" dirty="0">
                <a:solidFill>
                  <a:schemeClr val="tx1"/>
                </a:solidFill>
                <a:effectLst/>
                <a:latin typeface="+mn-lt"/>
                <a:ea typeface="+mn-ea"/>
                <a:cs typeface="+mn-cs"/>
              </a:rPr>
              <a:t>GPU</a:t>
            </a:r>
            <a:r>
              <a:rPr lang="zh-CN" altLang="en-US" sz="1200" kern="1200" dirty="0">
                <a:solidFill>
                  <a:schemeClr val="tx1"/>
                </a:solidFill>
                <a:effectLst/>
                <a:latin typeface="+mn-lt"/>
                <a:ea typeface="+mn-ea"/>
                <a:cs typeface="+mn-cs"/>
              </a:rPr>
              <a:t>对数据库进行加速的</a:t>
            </a:r>
            <a:r>
              <a:rPr lang="en-US" altLang="zh-CN" sz="1200" kern="1200" dirty="0" err="1">
                <a:solidFill>
                  <a:schemeClr val="tx1"/>
                </a:solidFill>
                <a:effectLst/>
                <a:latin typeface="+mn-lt"/>
                <a:ea typeface="+mn-ea"/>
                <a:cs typeface="+mn-cs"/>
              </a:rPr>
              <a:t>MapD</a:t>
            </a:r>
            <a:r>
              <a:rPr lang="zh-CN" altLang="en-US" sz="1200" kern="1200" dirty="0">
                <a:solidFill>
                  <a:schemeClr val="tx1"/>
                </a:solidFill>
                <a:effectLst/>
                <a:latin typeface="+mn-lt"/>
                <a:ea typeface="+mn-ea"/>
                <a:cs typeface="+mn-cs"/>
              </a:rPr>
              <a:t>，还有面向商务智能</a:t>
            </a:r>
            <a:r>
              <a:rPr lang="en-US" altLang="zh-CN" sz="1200" kern="1200" dirty="0">
                <a:solidFill>
                  <a:schemeClr val="tx1"/>
                </a:solidFill>
                <a:effectLst/>
                <a:latin typeface="+mn-lt"/>
                <a:ea typeface="+mn-ea"/>
                <a:cs typeface="+mn-cs"/>
              </a:rPr>
              <a:t>BI</a:t>
            </a:r>
            <a:r>
              <a:rPr lang="zh-CN" altLang="en-US" sz="1200" kern="1200" dirty="0">
                <a:solidFill>
                  <a:schemeClr val="tx1"/>
                </a:solidFill>
                <a:effectLst/>
                <a:latin typeface="+mn-lt"/>
                <a:ea typeface="+mn-ea"/>
                <a:cs typeface="+mn-cs"/>
              </a:rPr>
              <a:t>的</a:t>
            </a:r>
            <a:r>
              <a:rPr lang="en-US" altLang="zh-CN" sz="1200" kern="1200" dirty="0" err="1">
                <a:solidFill>
                  <a:schemeClr val="tx1"/>
                </a:solidFill>
                <a:effectLst/>
                <a:latin typeface="+mn-lt"/>
                <a:ea typeface="+mn-ea"/>
                <a:cs typeface="+mn-cs"/>
              </a:rPr>
              <a:t>CartoDB</a:t>
            </a:r>
            <a:r>
              <a:rPr lang="zh-CN" altLang="en-US" sz="1200" kern="1200" dirty="0">
                <a:solidFill>
                  <a:schemeClr val="tx1"/>
                </a:solidFill>
                <a:effectLst/>
                <a:latin typeface="+mn-lt"/>
                <a:ea typeface="+mn-ea"/>
                <a:cs typeface="+mn-cs"/>
              </a:rPr>
              <a:t>等，但这些方案存储消耗巨大，成本都很高，</a:t>
            </a:r>
            <a:r>
              <a:rPr lang="zh-CN" altLang="en-US" sz="1200" kern="1200" baseline="0" dirty="0">
                <a:solidFill>
                  <a:schemeClr val="tx1"/>
                </a:solidFill>
                <a:effectLst/>
                <a:latin typeface="+mn-lt"/>
                <a:ea typeface="+mn-ea"/>
                <a:cs typeface="+mn-cs"/>
              </a:rPr>
              <a:t> 对于普通研究难以支持长期的消费；</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一种将数据进行变换处理，从而</a:t>
            </a:r>
            <a:r>
              <a:rPr lang="zh-CN" altLang="zh-CN" sz="1200" kern="1200" dirty="0">
                <a:solidFill>
                  <a:schemeClr val="tx1"/>
                </a:solidFill>
                <a:effectLst/>
                <a:latin typeface="+mn-lt"/>
                <a:ea typeface="+mn-ea"/>
                <a:cs typeface="+mn-cs"/>
              </a:rPr>
              <a:t>映射为另一种相同或相近内容的易表达的可视化元素</a:t>
            </a:r>
            <a:r>
              <a:rPr lang="zh-CN" altLang="en-US" sz="1200" kern="1200" dirty="0">
                <a:solidFill>
                  <a:schemeClr val="tx1"/>
                </a:solidFill>
                <a:effectLst/>
                <a:latin typeface="+mn-lt"/>
                <a:ea typeface="+mn-ea"/>
                <a:cs typeface="+mn-cs"/>
              </a:rPr>
              <a:t>，典型的如数据立方体、</a:t>
            </a:r>
            <a:r>
              <a:rPr lang="en-US" altLang="zh-CN" sz="1200" kern="1200" dirty="0">
                <a:solidFill>
                  <a:schemeClr val="tx1"/>
                </a:solidFill>
                <a:effectLst/>
                <a:latin typeface="+mn-lt"/>
                <a:ea typeface="+mn-ea"/>
                <a:cs typeface="+mn-cs"/>
              </a:rPr>
              <a:t>Nanocubes</a:t>
            </a:r>
            <a:r>
              <a:rPr lang="zh-CN" altLang="en-US"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imMens</a:t>
            </a:r>
            <a:r>
              <a:rPr lang="zh-CN" altLang="en-US" sz="1200" kern="1200" dirty="0">
                <a:solidFill>
                  <a:schemeClr val="tx1"/>
                </a:solidFill>
                <a:effectLst/>
                <a:latin typeface="+mn-lt"/>
                <a:ea typeface="+mn-ea"/>
                <a:cs typeface="+mn-cs"/>
              </a:rPr>
              <a:t>等，然而这些方案普遍对时空、高维特征支持乏力，更难以充份发挥现在分布式存储的优势</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04B125B-31BC-4BD3-BC1C-AA836B3B5238}" type="slidenum">
              <a:rPr lang="zh-CN" altLang="en-US" smtClean="0"/>
              <a:t>5</a:t>
            </a:fld>
            <a:endParaRPr lang="zh-CN" altLang="en-US"/>
          </a:p>
        </p:txBody>
      </p:sp>
    </p:spTree>
    <p:extLst>
      <p:ext uri="{BB962C8B-B14F-4D97-AF65-F5344CB8AC3E}">
        <p14:creationId xmlns:p14="http://schemas.microsoft.com/office/powerpoint/2010/main" val="4007759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Wingdings" panose="05000000000000000000" pitchFamily="2" charset="2"/>
              <a:buNone/>
            </a:pPr>
            <a:r>
              <a:rPr lang="zh-CN" altLang="en-US" sz="1200" kern="1200" dirty="0">
                <a:solidFill>
                  <a:schemeClr val="tx1"/>
                </a:solidFill>
                <a:effectLst/>
                <a:latin typeface="+mn-lt"/>
                <a:ea typeface="+mn-ea"/>
                <a:cs typeface="+mn-cs"/>
              </a:rPr>
              <a:t>所以，我论文工作的研究目标亦呼之欲出，简单说主要做三个事情：一是构建能聚合时、空、属多维数据的数据组织模型，我们称之为</a:t>
            </a:r>
            <a:r>
              <a:rPr lang="en-US" altLang="zh-CN" sz="1200" kern="1200" dirty="0">
                <a:solidFill>
                  <a:schemeClr val="tx1"/>
                </a:solidFill>
                <a:effectLst/>
                <a:latin typeface="+mn-lt"/>
                <a:ea typeface="+mn-ea"/>
                <a:cs typeface="+mn-cs"/>
              </a:rPr>
              <a:t>MAP</a:t>
            </a:r>
            <a:r>
              <a:rPr lang="zh-CN" altLang="en-US" sz="1200" kern="1200" dirty="0">
                <a:solidFill>
                  <a:schemeClr val="tx1"/>
                </a:solidFill>
                <a:effectLst/>
                <a:latin typeface="+mn-lt"/>
                <a:ea typeface="+mn-ea"/>
                <a:cs typeface="+mn-cs"/>
              </a:rPr>
              <a:t>；再是设计实现分布式的存储方案和预处理工具，形成一套分布式可视化框架；最后实现一个可视化原型系统进行展示，并设计实验</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验证本框架的问题解决能力</a:t>
            </a:r>
            <a:endParaRPr lang="en-US" altLang="zh-CN"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604B125B-31BC-4BD3-BC1C-AA836B3B5238}" type="slidenum">
              <a:rPr lang="zh-CN" altLang="en-US" smtClean="0"/>
              <a:t>6</a:t>
            </a:fld>
            <a:endParaRPr lang="zh-CN" altLang="en-US"/>
          </a:p>
        </p:txBody>
      </p:sp>
    </p:spTree>
    <p:extLst>
      <p:ext uri="{BB962C8B-B14F-4D97-AF65-F5344CB8AC3E}">
        <p14:creationId xmlns:p14="http://schemas.microsoft.com/office/powerpoint/2010/main" val="3860977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接下来我们就研究内容展开来介绍，先是数据组织模型</a:t>
            </a:r>
          </a:p>
        </p:txBody>
      </p:sp>
      <p:sp>
        <p:nvSpPr>
          <p:cNvPr id="4" name="灯片编号占位符 3"/>
          <p:cNvSpPr>
            <a:spLocks noGrp="1"/>
          </p:cNvSpPr>
          <p:nvPr>
            <p:ph type="sldNum" sz="quarter" idx="10"/>
          </p:nvPr>
        </p:nvSpPr>
        <p:spPr/>
        <p:txBody>
          <a:bodyPr/>
          <a:lstStyle/>
          <a:p>
            <a:fld id="{604B125B-31BC-4BD3-BC1C-AA836B3B5238}" type="slidenum">
              <a:rPr lang="zh-CN" altLang="en-US" smtClean="0"/>
              <a:t>7</a:t>
            </a:fld>
            <a:endParaRPr lang="zh-CN" altLang="en-US"/>
          </a:p>
        </p:txBody>
      </p:sp>
    </p:spTree>
    <p:extLst>
      <p:ext uri="{BB962C8B-B14F-4D97-AF65-F5344CB8AC3E}">
        <p14:creationId xmlns:p14="http://schemas.microsoft.com/office/powerpoint/2010/main" val="598488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2136FCB9-CF90-4EBF-AF22-D71E32D6E471}"/>
              </a:ext>
            </a:extLst>
          </p:cNvPr>
          <p:cNvSpPr>
            <a:spLocks noGrp="1" noRot="1" noChangeAspect="1" noChangeArrowheads="1" noTextEdit="1"/>
          </p:cNvSpPr>
          <p:nvPr>
            <p:ph type="sldImg"/>
          </p:nvPr>
        </p:nvSpPr>
        <p:spPr/>
      </p:sp>
      <p:sp>
        <p:nvSpPr>
          <p:cNvPr id="8195" name="备注占位符 2">
            <a:extLst>
              <a:ext uri="{FF2B5EF4-FFF2-40B4-BE49-F238E27FC236}">
                <a16:creationId xmlns:a16="http://schemas.microsoft.com/office/drawing/2014/main" id="{A9B6A402-C646-4CB6-805B-A7F8ED46A37E}"/>
              </a:ext>
            </a:extLst>
          </p:cNvPr>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我们的模型发轫于常见的瓦片金字塔模型，其</a:t>
            </a:r>
            <a:r>
              <a:rPr lang="zh-CN" altLang="zh-CN" sz="1200" kern="1200" dirty="0">
                <a:solidFill>
                  <a:schemeClr val="tx1"/>
                </a:solidFill>
                <a:effectLst/>
                <a:latin typeface="+mn-lt"/>
                <a:ea typeface="+mn-ea"/>
                <a:cs typeface="+mn-cs"/>
              </a:rPr>
              <a:t>重要的特点就是分层级，从底层到顶层，分辨率逐渐降低，但表示的地理范围总的是不变的。它从最小的单元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像素</a:t>
            </a:r>
            <a:r>
              <a:rPr lang="zh-CN" altLang="en-US" sz="1200" kern="1200" dirty="0">
                <a:solidFill>
                  <a:schemeClr val="tx1"/>
                </a:solidFill>
                <a:effectLst/>
                <a:latin typeface="+mn-lt"/>
                <a:ea typeface="+mn-ea"/>
                <a:cs typeface="+mn-cs"/>
              </a:rPr>
              <a:t>，逐渐往上，</a:t>
            </a:r>
            <a:r>
              <a:rPr lang="zh-CN" altLang="zh-CN" sz="1200" kern="1200" dirty="0">
                <a:solidFill>
                  <a:schemeClr val="tx1"/>
                </a:solidFill>
                <a:effectLst/>
                <a:latin typeface="+mn-lt"/>
                <a:ea typeface="+mn-ea"/>
                <a:cs typeface="+mn-cs"/>
              </a:rPr>
              <a:t>组合成一个</a:t>
            </a:r>
            <a:r>
              <a:rPr lang="zh-CN" altLang="en-US" sz="1200" kern="1200" dirty="0">
                <a:solidFill>
                  <a:schemeClr val="tx1"/>
                </a:solidFill>
                <a:effectLst/>
                <a:latin typeface="+mn-lt"/>
                <a:ea typeface="+mn-ea"/>
                <a:cs typeface="+mn-cs"/>
              </a:rPr>
              <a:t>个</a:t>
            </a:r>
            <a:r>
              <a:rPr lang="zh-CN" altLang="zh-CN" sz="1200" kern="1200" dirty="0">
                <a:solidFill>
                  <a:schemeClr val="tx1"/>
                </a:solidFill>
                <a:effectLst/>
                <a:latin typeface="+mn-lt"/>
                <a:ea typeface="+mn-ea"/>
                <a:cs typeface="+mn-cs"/>
              </a:rPr>
              <a:t>瓦片，一</a:t>
            </a:r>
            <a:r>
              <a:rPr lang="zh-CN" altLang="en-US" sz="1200" kern="1200" dirty="0">
                <a:solidFill>
                  <a:schemeClr val="tx1"/>
                </a:solidFill>
                <a:effectLst/>
                <a:latin typeface="+mn-lt"/>
                <a:ea typeface="+mn-ea"/>
                <a:cs typeface="+mn-cs"/>
              </a:rPr>
              <a:t>个</a:t>
            </a:r>
            <a:r>
              <a:rPr lang="zh-CN" altLang="zh-CN" sz="1200" kern="1200" dirty="0">
                <a:solidFill>
                  <a:schemeClr val="tx1"/>
                </a:solidFill>
                <a:effectLst/>
                <a:latin typeface="+mn-lt"/>
                <a:ea typeface="+mn-ea"/>
                <a:cs typeface="+mn-cs"/>
              </a:rPr>
              <a:t>个</a:t>
            </a:r>
            <a:r>
              <a:rPr lang="zh-CN" altLang="en-US" sz="1200" kern="1200" dirty="0">
                <a:solidFill>
                  <a:schemeClr val="tx1"/>
                </a:solidFill>
                <a:effectLst/>
                <a:latin typeface="+mn-lt"/>
                <a:ea typeface="+mn-ea"/>
                <a:cs typeface="+mn-cs"/>
              </a:rPr>
              <a:t>图层</a:t>
            </a:r>
            <a:r>
              <a:rPr lang="zh-CN" altLang="zh-CN" sz="1200" kern="1200" dirty="0">
                <a:solidFill>
                  <a:schemeClr val="tx1"/>
                </a:solidFill>
                <a:effectLst/>
                <a:latin typeface="+mn-lt"/>
                <a:ea typeface="+mn-ea"/>
                <a:cs typeface="+mn-cs"/>
              </a:rPr>
              <a:t>，最后</a:t>
            </a:r>
            <a:r>
              <a:rPr lang="zh-CN" altLang="en-US" sz="1200" kern="1200" dirty="0">
                <a:solidFill>
                  <a:schemeClr val="tx1"/>
                </a:solidFill>
                <a:effectLst/>
                <a:latin typeface="+mn-lt"/>
                <a:ea typeface="+mn-ea"/>
                <a:cs typeface="+mn-cs"/>
              </a:rPr>
              <a:t>形成</a:t>
            </a:r>
            <a:r>
              <a:rPr lang="zh-CN" altLang="zh-CN" sz="1200" kern="1200" dirty="0">
                <a:solidFill>
                  <a:schemeClr val="tx1"/>
                </a:solidFill>
                <a:effectLst/>
                <a:latin typeface="+mn-lt"/>
                <a:ea typeface="+mn-ea"/>
                <a:cs typeface="+mn-cs"/>
              </a:rPr>
              <a:t>整个金字塔，</a:t>
            </a:r>
            <a:r>
              <a:rPr lang="zh-CN" altLang="en-US" sz="1200" kern="1200" dirty="0">
                <a:solidFill>
                  <a:schemeClr val="tx1"/>
                </a:solidFill>
                <a:effectLst/>
                <a:latin typeface="+mn-lt"/>
                <a:ea typeface="+mn-ea"/>
                <a:cs typeface="+mn-cs"/>
              </a:rPr>
              <a:t>这其实是一种</a:t>
            </a:r>
            <a:r>
              <a:rPr lang="zh-CN" altLang="zh-CN" sz="1200" kern="1200" dirty="0">
                <a:solidFill>
                  <a:schemeClr val="tx1"/>
                </a:solidFill>
                <a:effectLst/>
                <a:latin typeface="+mn-lt"/>
                <a:ea typeface="+mn-ea"/>
                <a:cs typeface="+mn-cs"/>
              </a:rPr>
              <a:t>从下往上的</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维空间</a:t>
            </a:r>
            <a:r>
              <a:rPr lang="zh-CN" altLang="zh-CN" sz="1200" kern="1200" dirty="0">
                <a:solidFill>
                  <a:schemeClr val="tx1"/>
                </a:solidFill>
                <a:effectLst/>
                <a:latin typeface="+mn-lt"/>
                <a:ea typeface="+mn-ea"/>
                <a:cs typeface="+mn-cs"/>
              </a:rPr>
              <a:t>聚合。而</a:t>
            </a:r>
            <a:r>
              <a:rPr lang="zh-CN" altLang="en-US" sz="1200" kern="1200" dirty="0">
                <a:solidFill>
                  <a:schemeClr val="tx1"/>
                </a:solidFill>
                <a:effectLst/>
                <a:latin typeface="+mn-lt"/>
                <a:ea typeface="+mn-ea"/>
                <a:cs typeface="+mn-cs"/>
              </a:rPr>
              <a:t>面对时空、高维的数据特征，（单机鼠标）</a:t>
            </a:r>
            <a:r>
              <a:rPr lang="zh-CN" altLang="zh-CN" sz="1200" kern="1200" dirty="0">
                <a:solidFill>
                  <a:schemeClr val="tx1"/>
                </a:solidFill>
                <a:effectLst/>
                <a:latin typeface="+mn-lt"/>
                <a:ea typeface="+mn-ea"/>
                <a:cs typeface="+mn-cs"/>
              </a:rPr>
              <a:t>我们要把这种聚合扩展到时</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空</a:t>
            </a:r>
            <a:r>
              <a:rPr lang="zh-CN" altLang="en-US" sz="1200" kern="1200" dirty="0">
                <a:solidFill>
                  <a:schemeClr val="tx1"/>
                </a:solidFill>
                <a:effectLst/>
                <a:latin typeface="+mn-lt"/>
                <a:ea typeface="+mn-ea"/>
                <a:cs typeface="+mn-cs"/>
              </a:rPr>
              <a:t>、属性的</a:t>
            </a:r>
            <a:r>
              <a:rPr lang="zh-CN" altLang="zh-CN" sz="1200" kern="1200" dirty="0">
                <a:solidFill>
                  <a:schemeClr val="tx1"/>
                </a:solidFill>
                <a:effectLst/>
                <a:latin typeface="+mn-lt"/>
                <a:ea typeface="+mn-ea"/>
                <a:cs typeface="+mn-cs"/>
              </a:rPr>
              <a:t>多维数据的聚合。</a:t>
            </a:r>
          </a:p>
        </p:txBody>
      </p:sp>
      <p:sp>
        <p:nvSpPr>
          <p:cNvPr id="8196" name="日期占位符 3">
            <a:extLst>
              <a:ext uri="{FF2B5EF4-FFF2-40B4-BE49-F238E27FC236}">
                <a16:creationId xmlns:a16="http://schemas.microsoft.com/office/drawing/2014/main" id="{25947A5B-FB20-408B-830E-828B7A16D682}"/>
              </a:ext>
            </a:extLst>
          </p:cNvPr>
          <p:cNvSpPr>
            <a:spLocks noGrp="1"/>
          </p:cNvSpPr>
          <p:nvPr>
            <p:ph type="dt" sz="quarter" idx="1"/>
          </p:nvPr>
        </p:nvSpPr>
        <p:spPr>
          <a:noFill/>
        </p:spPr>
        <p:txBody>
          <a:bodyPr/>
          <a:lstStyle/>
          <a:p>
            <a:fld id="{203D2183-7294-4C2F-9902-C6F95ADFD42E}" type="datetime1">
              <a:rPr lang="en-US" altLang="zh-CN" smtClean="0"/>
              <a:pPr/>
              <a:t>5/31/2018</a:t>
            </a:fld>
            <a:endParaRPr lang="en-US" altLang="zh-CN" sz="1200"/>
          </a:p>
        </p:txBody>
      </p:sp>
      <p:sp>
        <p:nvSpPr>
          <p:cNvPr id="8197" name="灯片编号占位符 4">
            <a:extLst>
              <a:ext uri="{FF2B5EF4-FFF2-40B4-BE49-F238E27FC236}">
                <a16:creationId xmlns:a16="http://schemas.microsoft.com/office/drawing/2014/main" id="{274FE2DF-898E-4467-9227-04C239039E52}"/>
              </a:ext>
            </a:extLst>
          </p:cNvPr>
          <p:cNvSpPr>
            <a:spLocks noGrp="1"/>
          </p:cNvSpPr>
          <p:nvPr>
            <p:ph type="sldNum" sz="quarter" idx="5"/>
          </p:nvPr>
        </p:nvSpPr>
        <p:spPr>
          <a:noFill/>
        </p:spPr>
        <p:txBody>
          <a:bodyPr/>
          <a:lstStyle/>
          <a:p>
            <a:fld id="{35AADB0C-B589-439F-A963-3361CAC39410}" type="slidenum">
              <a:rPr lang="en-US" altLang="zh-CN" smtClean="0"/>
              <a:pPr/>
              <a:t>8</a:t>
            </a:fld>
            <a:endParaRPr lang="en-US" altLang="zh-CN" sz="1200"/>
          </a:p>
        </p:txBody>
      </p:sp>
    </p:spTree>
    <p:extLst>
      <p:ext uri="{BB962C8B-B14F-4D97-AF65-F5344CB8AC3E}">
        <p14:creationId xmlns:p14="http://schemas.microsoft.com/office/powerpoint/2010/main" val="2321411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2136FCB9-CF90-4EBF-AF22-D71E32D6E471}"/>
              </a:ext>
            </a:extLst>
          </p:cNvPr>
          <p:cNvSpPr>
            <a:spLocks noGrp="1" noRot="1" noChangeAspect="1" noChangeArrowheads="1" noTextEdit="1"/>
          </p:cNvSpPr>
          <p:nvPr>
            <p:ph type="sldImg"/>
          </p:nvPr>
        </p:nvSpPr>
        <p:spPr/>
      </p:sp>
      <p:sp>
        <p:nvSpPr>
          <p:cNvPr id="8195" name="备注占位符 2">
            <a:extLst>
              <a:ext uri="{FF2B5EF4-FFF2-40B4-BE49-F238E27FC236}">
                <a16:creationId xmlns:a16="http://schemas.microsoft.com/office/drawing/2014/main" id="{A9B6A402-C646-4CB6-805B-A7F8ED46A37E}"/>
              </a:ext>
            </a:extLst>
          </p:cNvPr>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因此，我们设计提出一套新的数据组织模型</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多维度聚合金字塔模型，在模型中，我们定义了</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个主要概念，以及构建这样一个金字塔需要的</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个操作。（单击）首先是时空像素，这个定义延伸了瓦片金字塔中像素的概念，加入时间维度，形成一个个时空单元</a:t>
            </a:r>
            <a:r>
              <a:rPr lang="en-US" altLang="zh-CN" sz="1200" kern="1200" dirty="0">
                <a:solidFill>
                  <a:schemeClr val="tx1"/>
                </a:solidFill>
                <a:effectLst/>
                <a:latin typeface="+mn-lt"/>
                <a:ea typeface="+mn-ea"/>
                <a:cs typeface="+mn-cs"/>
              </a:rPr>
              <a:t>Cube</a:t>
            </a:r>
            <a:r>
              <a:rPr lang="zh-CN" altLang="en-US" sz="1200" kern="1200" dirty="0">
                <a:solidFill>
                  <a:schemeClr val="tx1"/>
                </a:solidFill>
                <a:effectLst/>
                <a:latin typeface="+mn-lt"/>
                <a:ea typeface="+mn-ea"/>
                <a:cs typeface="+mn-cs"/>
              </a:rPr>
              <a:t>，然后以时空像素为</a:t>
            </a:r>
            <a:r>
              <a:rPr lang="en-US" altLang="zh-CN" sz="1200" kern="1200" dirty="0">
                <a:solidFill>
                  <a:schemeClr val="tx1"/>
                </a:solidFill>
                <a:effectLst/>
                <a:latin typeface="+mn-lt"/>
                <a:ea typeface="+mn-ea"/>
                <a:cs typeface="+mn-cs"/>
              </a:rPr>
              <a:t>key</a:t>
            </a:r>
            <a:r>
              <a:rPr lang="zh-CN" altLang="en-US" sz="1200" kern="1200" dirty="0">
                <a:solidFill>
                  <a:schemeClr val="tx1"/>
                </a:solidFill>
                <a:effectLst/>
                <a:latin typeface="+mn-lt"/>
                <a:ea typeface="+mn-ea"/>
                <a:cs typeface="+mn-cs"/>
              </a:rPr>
              <a:t>，以属性为</a:t>
            </a:r>
            <a:r>
              <a:rPr lang="en-US" altLang="zh-CN" sz="1200" kern="1200" dirty="0">
                <a:solidFill>
                  <a:schemeClr val="tx1"/>
                </a:solidFill>
                <a:effectLst/>
                <a:latin typeface="+mn-lt"/>
                <a:ea typeface="+mn-ea"/>
                <a:cs typeface="+mn-cs"/>
              </a:rPr>
              <a:t>value</a:t>
            </a:r>
            <a:r>
              <a:rPr lang="zh-CN" altLang="en-US" sz="1200" kern="1200" dirty="0">
                <a:solidFill>
                  <a:schemeClr val="tx1"/>
                </a:solidFill>
                <a:effectLst/>
                <a:latin typeface="+mn-lt"/>
                <a:ea typeface="+mn-ea"/>
                <a:cs typeface="+mn-cs"/>
              </a:rPr>
              <a:t>，挂载属性维度，建立时空与属性的联系；时空像素是我们模型中最小的数据单位。</a:t>
            </a:r>
            <a:endParaRPr lang="zh-CN" altLang="zh-CN" sz="1200" kern="1200" dirty="0">
              <a:solidFill>
                <a:schemeClr val="tx1"/>
              </a:solidFill>
              <a:effectLst/>
              <a:latin typeface="+mn-lt"/>
              <a:ea typeface="+mn-ea"/>
              <a:cs typeface="+mn-cs"/>
            </a:endParaRPr>
          </a:p>
        </p:txBody>
      </p:sp>
      <p:sp>
        <p:nvSpPr>
          <p:cNvPr id="8196" name="日期占位符 3">
            <a:extLst>
              <a:ext uri="{FF2B5EF4-FFF2-40B4-BE49-F238E27FC236}">
                <a16:creationId xmlns:a16="http://schemas.microsoft.com/office/drawing/2014/main" id="{25947A5B-FB20-408B-830E-828B7A16D682}"/>
              </a:ext>
            </a:extLst>
          </p:cNvPr>
          <p:cNvSpPr>
            <a:spLocks noGrp="1"/>
          </p:cNvSpPr>
          <p:nvPr>
            <p:ph type="dt" sz="quarter" idx="1"/>
          </p:nvPr>
        </p:nvSpPr>
        <p:spPr>
          <a:noFill/>
        </p:spPr>
        <p:txBody>
          <a:bodyPr/>
          <a:lstStyle/>
          <a:p>
            <a:fld id="{203D2183-7294-4C2F-9902-C6F95ADFD42E}" type="datetime1">
              <a:rPr lang="en-US" altLang="zh-CN" smtClean="0"/>
              <a:pPr/>
              <a:t>5/31/2018</a:t>
            </a:fld>
            <a:endParaRPr lang="en-US" altLang="zh-CN" sz="1200"/>
          </a:p>
        </p:txBody>
      </p:sp>
      <p:sp>
        <p:nvSpPr>
          <p:cNvPr id="8197" name="灯片编号占位符 4">
            <a:extLst>
              <a:ext uri="{FF2B5EF4-FFF2-40B4-BE49-F238E27FC236}">
                <a16:creationId xmlns:a16="http://schemas.microsoft.com/office/drawing/2014/main" id="{274FE2DF-898E-4467-9227-04C239039E52}"/>
              </a:ext>
            </a:extLst>
          </p:cNvPr>
          <p:cNvSpPr>
            <a:spLocks noGrp="1"/>
          </p:cNvSpPr>
          <p:nvPr>
            <p:ph type="sldNum" sz="quarter" idx="5"/>
          </p:nvPr>
        </p:nvSpPr>
        <p:spPr>
          <a:noFill/>
        </p:spPr>
        <p:txBody>
          <a:bodyPr/>
          <a:lstStyle/>
          <a:p>
            <a:fld id="{35AADB0C-B589-439F-A963-3361CAC39410}" type="slidenum">
              <a:rPr lang="en-US" altLang="zh-CN" smtClean="0"/>
              <a:pPr/>
              <a:t>9</a:t>
            </a:fld>
            <a:endParaRPr lang="en-US" altLang="zh-CN" sz="1200"/>
          </a:p>
        </p:txBody>
      </p:sp>
    </p:spTree>
    <p:extLst>
      <p:ext uri="{BB962C8B-B14F-4D97-AF65-F5344CB8AC3E}">
        <p14:creationId xmlns:p14="http://schemas.microsoft.com/office/powerpoint/2010/main" val="302280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875A55-3D16-4797-AB07-38AA8539E4E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6C06A34-CFD4-4FE1-B5AB-31B7F7E782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EB87E8-43ED-446C-A934-C85108DD1924}"/>
              </a:ext>
            </a:extLst>
          </p:cNvPr>
          <p:cNvSpPr>
            <a:spLocks noGrp="1"/>
          </p:cNvSpPr>
          <p:nvPr>
            <p:ph type="dt" sz="half" idx="10"/>
          </p:nvPr>
        </p:nvSpPr>
        <p:spPr/>
        <p:txBody>
          <a:bodyPr/>
          <a:lstStyle/>
          <a:p>
            <a:fld id="{6110F47D-703D-4BEF-9496-22ED80A05CBC}" type="datetimeFigureOut">
              <a:rPr lang="zh-CN" altLang="en-US" smtClean="0"/>
              <a:t>2018/5/31</a:t>
            </a:fld>
            <a:endParaRPr lang="zh-CN" altLang="en-US"/>
          </a:p>
        </p:txBody>
      </p:sp>
      <p:sp>
        <p:nvSpPr>
          <p:cNvPr id="5" name="页脚占位符 4">
            <a:extLst>
              <a:ext uri="{FF2B5EF4-FFF2-40B4-BE49-F238E27FC236}">
                <a16:creationId xmlns:a16="http://schemas.microsoft.com/office/drawing/2014/main" id="{F804F92D-C5C8-404E-A8F0-55C6DE73E8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7CA80C-66A7-4EE9-B6FF-12E242C0A4C5}"/>
              </a:ext>
            </a:extLst>
          </p:cNvPr>
          <p:cNvSpPr>
            <a:spLocks noGrp="1"/>
          </p:cNvSpPr>
          <p:nvPr>
            <p:ph type="sldNum" sz="quarter" idx="12"/>
          </p:nvPr>
        </p:nvSpPr>
        <p:spPr/>
        <p:txBody>
          <a:bodyPr/>
          <a:lstStyle/>
          <a:p>
            <a:fld id="{8185F3E7-4EAB-4E74-8CDF-1A6586BDE3A6}" type="slidenum">
              <a:rPr lang="zh-CN" altLang="en-US" smtClean="0"/>
              <a:t>‹#›</a:t>
            </a:fld>
            <a:endParaRPr lang="zh-CN" altLang="en-US"/>
          </a:p>
        </p:txBody>
      </p:sp>
    </p:spTree>
    <p:extLst>
      <p:ext uri="{BB962C8B-B14F-4D97-AF65-F5344CB8AC3E}">
        <p14:creationId xmlns:p14="http://schemas.microsoft.com/office/powerpoint/2010/main" val="702190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F2D41-4350-41BF-B2AE-54E6DC60429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59FE439-34A7-4FDF-AE14-C5895D560AB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73B03BE-1C4C-4587-9534-06EDBDA42980}"/>
              </a:ext>
            </a:extLst>
          </p:cNvPr>
          <p:cNvSpPr>
            <a:spLocks noGrp="1"/>
          </p:cNvSpPr>
          <p:nvPr>
            <p:ph type="dt" sz="half" idx="10"/>
          </p:nvPr>
        </p:nvSpPr>
        <p:spPr/>
        <p:txBody>
          <a:bodyPr/>
          <a:lstStyle/>
          <a:p>
            <a:fld id="{6110F47D-703D-4BEF-9496-22ED80A05CBC}" type="datetimeFigureOut">
              <a:rPr lang="zh-CN" altLang="en-US" smtClean="0"/>
              <a:t>2018/5/31</a:t>
            </a:fld>
            <a:endParaRPr lang="zh-CN" altLang="en-US"/>
          </a:p>
        </p:txBody>
      </p:sp>
      <p:sp>
        <p:nvSpPr>
          <p:cNvPr id="5" name="页脚占位符 4">
            <a:extLst>
              <a:ext uri="{FF2B5EF4-FFF2-40B4-BE49-F238E27FC236}">
                <a16:creationId xmlns:a16="http://schemas.microsoft.com/office/drawing/2014/main" id="{6AE3FF61-BADD-481C-A01F-1D3867AD8B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9BC5946-9CAF-4D9D-BAAF-52771D365D04}"/>
              </a:ext>
            </a:extLst>
          </p:cNvPr>
          <p:cNvSpPr>
            <a:spLocks noGrp="1"/>
          </p:cNvSpPr>
          <p:nvPr>
            <p:ph type="sldNum" sz="quarter" idx="12"/>
          </p:nvPr>
        </p:nvSpPr>
        <p:spPr/>
        <p:txBody>
          <a:bodyPr/>
          <a:lstStyle/>
          <a:p>
            <a:fld id="{8185F3E7-4EAB-4E74-8CDF-1A6586BDE3A6}" type="slidenum">
              <a:rPr lang="zh-CN" altLang="en-US" smtClean="0"/>
              <a:t>‹#›</a:t>
            </a:fld>
            <a:endParaRPr lang="zh-CN" altLang="en-US"/>
          </a:p>
        </p:txBody>
      </p:sp>
    </p:spTree>
    <p:extLst>
      <p:ext uri="{BB962C8B-B14F-4D97-AF65-F5344CB8AC3E}">
        <p14:creationId xmlns:p14="http://schemas.microsoft.com/office/powerpoint/2010/main" val="3410290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2D5A74-0E1F-41CD-A69E-FC2BA068C23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CAAFA60-7293-4D77-9F92-16BBB992BE7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43C84FA-575E-46CD-9AE7-B9E5071E1628}"/>
              </a:ext>
            </a:extLst>
          </p:cNvPr>
          <p:cNvSpPr>
            <a:spLocks noGrp="1"/>
          </p:cNvSpPr>
          <p:nvPr>
            <p:ph type="dt" sz="half" idx="10"/>
          </p:nvPr>
        </p:nvSpPr>
        <p:spPr/>
        <p:txBody>
          <a:bodyPr/>
          <a:lstStyle/>
          <a:p>
            <a:fld id="{6110F47D-703D-4BEF-9496-22ED80A05CBC}" type="datetimeFigureOut">
              <a:rPr lang="zh-CN" altLang="en-US" smtClean="0"/>
              <a:t>2018/5/31</a:t>
            </a:fld>
            <a:endParaRPr lang="zh-CN" altLang="en-US"/>
          </a:p>
        </p:txBody>
      </p:sp>
      <p:sp>
        <p:nvSpPr>
          <p:cNvPr id="5" name="页脚占位符 4">
            <a:extLst>
              <a:ext uri="{FF2B5EF4-FFF2-40B4-BE49-F238E27FC236}">
                <a16:creationId xmlns:a16="http://schemas.microsoft.com/office/drawing/2014/main" id="{35353281-A863-4AE8-811A-A483BD84D4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EF3FD8-5804-4C0E-898A-1FB4BD947C4B}"/>
              </a:ext>
            </a:extLst>
          </p:cNvPr>
          <p:cNvSpPr>
            <a:spLocks noGrp="1"/>
          </p:cNvSpPr>
          <p:nvPr>
            <p:ph type="sldNum" sz="quarter" idx="12"/>
          </p:nvPr>
        </p:nvSpPr>
        <p:spPr/>
        <p:txBody>
          <a:bodyPr/>
          <a:lstStyle/>
          <a:p>
            <a:fld id="{8185F3E7-4EAB-4E74-8CDF-1A6586BDE3A6}" type="slidenum">
              <a:rPr lang="zh-CN" altLang="en-US" smtClean="0"/>
              <a:t>‹#›</a:t>
            </a:fld>
            <a:endParaRPr lang="zh-CN" altLang="en-US"/>
          </a:p>
        </p:txBody>
      </p:sp>
    </p:spTree>
    <p:extLst>
      <p:ext uri="{BB962C8B-B14F-4D97-AF65-F5344CB8AC3E}">
        <p14:creationId xmlns:p14="http://schemas.microsoft.com/office/powerpoint/2010/main" val="3442549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Date Placeholder 3">
            <a:extLst>
              <a:ext uri="{FF2B5EF4-FFF2-40B4-BE49-F238E27FC236}">
                <a16:creationId xmlns:a16="http://schemas.microsoft.com/office/drawing/2014/main" id="{F85EDAAC-AE9B-442D-9E35-D36F0DCAF46A}"/>
              </a:ext>
            </a:extLst>
          </p:cNvPr>
          <p:cNvSpPr>
            <a:spLocks noGrp="1" noChangeArrowheads="1"/>
          </p:cNvSpPr>
          <p:nvPr>
            <p:ph type="dt" sz="half" idx="10"/>
          </p:nvPr>
        </p:nvSpPr>
        <p:spPr>
          <a:ln/>
        </p:spPr>
        <p:txBody>
          <a:bodyPr/>
          <a:lstStyle>
            <a:lvl1pPr>
              <a:defRPr/>
            </a:lvl1pPr>
          </a:lstStyle>
          <a:p>
            <a:pPr>
              <a:defRPr/>
            </a:pPr>
            <a:fld id="{3A5CFB23-3EF9-4C8E-8245-37159238D13E}" type="datetime1">
              <a:rPr lang="zh-CN" altLang="en-US"/>
              <a:pPr>
                <a:defRPr/>
              </a:pPr>
              <a:t>2018/5/31</a:t>
            </a:fld>
            <a:endParaRPr lang="en-US" altLang="zh-CN" sz="1800">
              <a:solidFill>
                <a:schemeClr val="tx1"/>
              </a:solidFill>
            </a:endParaRPr>
          </a:p>
        </p:txBody>
      </p:sp>
      <p:sp>
        <p:nvSpPr>
          <p:cNvPr id="4" name="Footer Placeholder 4">
            <a:extLst>
              <a:ext uri="{FF2B5EF4-FFF2-40B4-BE49-F238E27FC236}">
                <a16:creationId xmlns:a16="http://schemas.microsoft.com/office/drawing/2014/main" id="{0217DD98-CF6A-49FD-A638-1B469F589824}"/>
              </a:ext>
            </a:extLst>
          </p:cNvPr>
          <p:cNvSpPr>
            <a:spLocks noGrp="1" noChangeArrowheads="1"/>
          </p:cNvSpPr>
          <p:nvPr>
            <p:ph type="ftr" sz="quarter" idx="11"/>
          </p:nvPr>
        </p:nvSpPr>
        <p:spPr>
          <a:ln/>
        </p:spPr>
        <p:txBody>
          <a:bodyPr/>
          <a:lstStyle>
            <a:lvl1pPr>
              <a:defRPr/>
            </a:lvl1pPr>
          </a:lstStyle>
          <a:p>
            <a:pPr>
              <a:defRPr/>
            </a:pPr>
            <a:r>
              <a:rPr lang="zh-CN" altLang="en-US"/>
              <a:t>1</a:t>
            </a:r>
            <a:endParaRPr lang="en-US" altLang="zh-CN" sz="1800">
              <a:solidFill>
                <a:schemeClr val="tx1"/>
              </a:solidFill>
            </a:endParaRPr>
          </a:p>
        </p:txBody>
      </p:sp>
      <p:sp>
        <p:nvSpPr>
          <p:cNvPr id="5" name="Slide Number Placeholder 5">
            <a:extLst>
              <a:ext uri="{FF2B5EF4-FFF2-40B4-BE49-F238E27FC236}">
                <a16:creationId xmlns:a16="http://schemas.microsoft.com/office/drawing/2014/main" id="{3B82E9F3-192B-4487-B11A-100B28C0E6B9}"/>
              </a:ext>
            </a:extLst>
          </p:cNvPr>
          <p:cNvSpPr>
            <a:spLocks noGrp="1" noChangeArrowheads="1"/>
          </p:cNvSpPr>
          <p:nvPr>
            <p:ph type="sldNum" sz="quarter" idx="12"/>
          </p:nvPr>
        </p:nvSpPr>
        <p:spPr>
          <a:ln/>
        </p:spPr>
        <p:txBody>
          <a:bodyPr/>
          <a:lstStyle>
            <a:lvl1pPr>
              <a:defRPr/>
            </a:lvl1pPr>
          </a:lstStyle>
          <a:p>
            <a:pPr>
              <a:defRPr/>
            </a:pPr>
            <a:fld id="{2BE3B0D7-C46F-499F-9DA6-CB155DA8C9D6}" type="slidenum">
              <a:rPr lang="zh-CN" altLang="en-US"/>
              <a:pPr>
                <a:defRPr/>
              </a:pPr>
              <a:t>‹#›</a:t>
            </a:fld>
            <a:endParaRPr lang="en-US" altLang="zh-CN" sz="1800">
              <a:solidFill>
                <a:schemeClr val="tx1"/>
              </a:solidFill>
            </a:endParaRPr>
          </a:p>
        </p:txBody>
      </p:sp>
    </p:spTree>
    <p:extLst>
      <p:ext uri="{BB962C8B-B14F-4D97-AF65-F5344CB8AC3E}">
        <p14:creationId xmlns:p14="http://schemas.microsoft.com/office/powerpoint/2010/main" val="4103534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49253-6460-4CFB-B4CE-0BC37B199E6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2D2CB7E-DD29-411D-8381-54BC6A3E6D16}"/>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D597E08-674D-4E7B-B45F-2A3EA7EEB024}"/>
              </a:ext>
            </a:extLst>
          </p:cNvPr>
          <p:cNvSpPr>
            <a:spLocks noGrp="1"/>
          </p:cNvSpPr>
          <p:nvPr>
            <p:ph type="dt" sz="half" idx="10"/>
          </p:nvPr>
        </p:nvSpPr>
        <p:spPr/>
        <p:txBody>
          <a:bodyPr/>
          <a:lstStyle/>
          <a:p>
            <a:fld id="{6110F47D-703D-4BEF-9496-22ED80A05CBC}" type="datetimeFigureOut">
              <a:rPr lang="zh-CN" altLang="en-US" smtClean="0"/>
              <a:t>2018/5/31</a:t>
            </a:fld>
            <a:endParaRPr lang="zh-CN" altLang="en-US"/>
          </a:p>
        </p:txBody>
      </p:sp>
      <p:sp>
        <p:nvSpPr>
          <p:cNvPr id="5" name="页脚占位符 4">
            <a:extLst>
              <a:ext uri="{FF2B5EF4-FFF2-40B4-BE49-F238E27FC236}">
                <a16:creationId xmlns:a16="http://schemas.microsoft.com/office/drawing/2014/main" id="{EAFA1771-A231-427C-9D68-58AF756538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F54539-72C3-43FA-9367-27E8D053B9C2}"/>
              </a:ext>
            </a:extLst>
          </p:cNvPr>
          <p:cNvSpPr>
            <a:spLocks noGrp="1"/>
          </p:cNvSpPr>
          <p:nvPr>
            <p:ph type="sldNum" sz="quarter" idx="12"/>
          </p:nvPr>
        </p:nvSpPr>
        <p:spPr/>
        <p:txBody>
          <a:bodyPr/>
          <a:lstStyle/>
          <a:p>
            <a:fld id="{8185F3E7-4EAB-4E74-8CDF-1A6586BDE3A6}" type="slidenum">
              <a:rPr lang="zh-CN" altLang="en-US" smtClean="0"/>
              <a:t>‹#›</a:t>
            </a:fld>
            <a:endParaRPr lang="zh-CN" altLang="en-US"/>
          </a:p>
        </p:txBody>
      </p:sp>
    </p:spTree>
    <p:extLst>
      <p:ext uri="{BB962C8B-B14F-4D97-AF65-F5344CB8AC3E}">
        <p14:creationId xmlns:p14="http://schemas.microsoft.com/office/powerpoint/2010/main" val="3319245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36A7CE-94C9-4E44-B712-C84B97ACCB9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5195372-F5DF-4146-A1BF-45E3F3E0C8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295CF87-9D52-40BF-AAFC-4F306C832057}"/>
              </a:ext>
            </a:extLst>
          </p:cNvPr>
          <p:cNvSpPr>
            <a:spLocks noGrp="1"/>
          </p:cNvSpPr>
          <p:nvPr>
            <p:ph type="dt" sz="half" idx="10"/>
          </p:nvPr>
        </p:nvSpPr>
        <p:spPr/>
        <p:txBody>
          <a:bodyPr/>
          <a:lstStyle/>
          <a:p>
            <a:fld id="{6110F47D-703D-4BEF-9496-22ED80A05CBC}" type="datetimeFigureOut">
              <a:rPr lang="zh-CN" altLang="en-US" smtClean="0"/>
              <a:t>2018/5/31</a:t>
            </a:fld>
            <a:endParaRPr lang="zh-CN" altLang="en-US"/>
          </a:p>
        </p:txBody>
      </p:sp>
      <p:sp>
        <p:nvSpPr>
          <p:cNvPr id="5" name="页脚占位符 4">
            <a:extLst>
              <a:ext uri="{FF2B5EF4-FFF2-40B4-BE49-F238E27FC236}">
                <a16:creationId xmlns:a16="http://schemas.microsoft.com/office/drawing/2014/main" id="{002241E1-688B-4B5F-86C7-C93D17A529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10C39D-70D2-4A4C-9FC2-E6BC11902FAA}"/>
              </a:ext>
            </a:extLst>
          </p:cNvPr>
          <p:cNvSpPr>
            <a:spLocks noGrp="1"/>
          </p:cNvSpPr>
          <p:nvPr>
            <p:ph type="sldNum" sz="quarter" idx="12"/>
          </p:nvPr>
        </p:nvSpPr>
        <p:spPr/>
        <p:txBody>
          <a:bodyPr/>
          <a:lstStyle/>
          <a:p>
            <a:fld id="{8185F3E7-4EAB-4E74-8CDF-1A6586BDE3A6}" type="slidenum">
              <a:rPr lang="zh-CN" altLang="en-US" smtClean="0"/>
              <a:t>‹#›</a:t>
            </a:fld>
            <a:endParaRPr lang="zh-CN" altLang="en-US"/>
          </a:p>
        </p:txBody>
      </p:sp>
    </p:spTree>
    <p:extLst>
      <p:ext uri="{BB962C8B-B14F-4D97-AF65-F5344CB8AC3E}">
        <p14:creationId xmlns:p14="http://schemas.microsoft.com/office/powerpoint/2010/main" val="3221845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A5BD7-49DC-4208-A239-F324F79F4ED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8E34CD1-60FB-4BC4-A452-EE5C009BA9B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9C519EF-47D3-4E38-8BA3-111A0E4886F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7D2222-C5C0-434C-9802-BEF5AF757DA1}"/>
              </a:ext>
            </a:extLst>
          </p:cNvPr>
          <p:cNvSpPr>
            <a:spLocks noGrp="1"/>
          </p:cNvSpPr>
          <p:nvPr>
            <p:ph type="dt" sz="half" idx="10"/>
          </p:nvPr>
        </p:nvSpPr>
        <p:spPr/>
        <p:txBody>
          <a:bodyPr/>
          <a:lstStyle/>
          <a:p>
            <a:fld id="{6110F47D-703D-4BEF-9496-22ED80A05CBC}" type="datetimeFigureOut">
              <a:rPr lang="zh-CN" altLang="en-US" smtClean="0"/>
              <a:t>2018/5/31</a:t>
            </a:fld>
            <a:endParaRPr lang="zh-CN" altLang="en-US"/>
          </a:p>
        </p:txBody>
      </p:sp>
      <p:sp>
        <p:nvSpPr>
          <p:cNvPr id="6" name="页脚占位符 5">
            <a:extLst>
              <a:ext uri="{FF2B5EF4-FFF2-40B4-BE49-F238E27FC236}">
                <a16:creationId xmlns:a16="http://schemas.microsoft.com/office/drawing/2014/main" id="{AAAA9A49-5FBA-44D8-8C09-025124E35B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237E6EC-028A-4B15-801B-61F0C4BE45DC}"/>
              </a:ext>
            </a:extLst>
          </p:cNvPr>
          <p:cNvSpPr>
            <a:spLocks noGrp="1"/>
          </p:cNvSpPr>
          <p:nvPr>
            <p:ph type="sldNum" sz="quarter" idx="12"/>
          </p:nvPr>
        </p:nvSpPr>
        <p:spPr/>
        <p:txBody>
          <a:bodyPr/>
          <a:lstStyle/>
          <a:p>
            <a:fld id="{8185F3E7-4EAB-4E74-8CDF-1A6586BDE3A6}" type="slidenum">
              <a:rPr lang="zh-CN" altLang="en-US" smtClean="0"/>
              <a:t>‹#›</a:t>
            </a:fld>
            <a:endParaRPr lang="zh-CN" altLang="en-US"/>
          </a:p>
        </p:txBody>
      </p:sp>
    </p:spTree>
    <p:extLst>
      <p:ext uri="{BB962C8B-B14F-4D97-AF65-F5344CB8AC3E}">
        <p14:creationId xmlns:p14="http://schemas.microsoft.com/office/powerpoint/2010/main" val="3285253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FFEC2-A431-475A-AC6D-2A12C808638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5DAD89D-D0F2-4386-96CF-50CA16F558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86611CA-D000-4544-9C1D-2E8D2C55D67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40F51DB-99D4-47CF-97AE-F25768C888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AC7E174-8D2F-4B9D-BEF5-1D6CE4B8D0F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C6A4EE4-4F4F-40CE-8019-62E27D8403BF}"/>
              </a:ext>
            </a:extLst>
          </p:cNvPr>
          <p:cNvSpPr>
            <a:spLocks noGrp="1"/>
          </p:cNvSpPr>
          <p:nvPr>
            <p:ph type="dt" sz="half" idx="10"/>
          </p:nvPr>
        </p:nvSpPr>
        <p:spPr/>
        <p:txBody>
          <a:bodyPr/>
          <a:lstStyle/>
          <a:p>
            <a:fld id="{6110F47D-703D-4BEF-9496-22ED80A05CBC}" type="datetimeFigureOut">
              <a:rPr lang="zh-CN" altLang="en-US" smtClean="0"/>
              <a:t>2018/5/31</a:t>
            </a:fld>
            <a:endParaRPr lang="zh-CN" altLang="en-US"/>
          </a:p>
        </p:txBody>
      </p:sp>
      <p:sp>
        <p:nvSpPr>
          <p:cNvPr id="8" name="页脚占位符 7">
            <a:extLst>
              <a:ext uri="{FF2B5EF4-FFF2-40B4-BE49-F238E27FC236}">
                <a16:creationId xmlns:a16="http://schemas.microsoft.com/office/drawing/2014/main" id="{7A7253C0-AA1C-4309-8831-84DEC6430BF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C803F5B-FF41-44A4-B245-301DA4E276D9}"/>
              </a:ext>
            </a:extLst>
          </p:cNvPr>
          <p:cNvSpPr>
            <a:spLocks noGrp="1"/>
          </p:cNvSpPr>
          <p:nvPr>
            <p:ph type="sldNum" sz="quarter" idx="12"/>
          </p:nvPr>
        </p:nvSpPr>
        <p:spPr/>
        <p:txBody>
          <a:bodyPr/>
          <a:lstStyle/>
          <a:p>
            <a:fld id="{8185F3E7-4EAB-4E74-8CDF-1A6586BDE3A6}" type="slidenum">
              <a:rPr lang="zh-CN" altLang="en-US" smtClean="0"/>
              <a:t>‹#›</a:t>
            </a:fld>
            <a:endParaRPr lang="zh-CN" altLang="en-US"/>
          </a:p>
        </p:txBody>
      </p:sp>
    </p:spTree>
    <p:extLst>
      <p:ext uri="{BB962C8B-B14F-4D97-AF65-F5344CB8AC3E}">
        <p14:creationId xmlns:p14="http://schemas.microsoft.com/office/powerpoint/2010/main" val="566490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42B83-76CA-4676-8096-2C05EE1B0E4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375C042-09A9-4BFD-B465-5B8A75E3B320}"/>
              </a:ext>
            </a:extLst>
          </p:cNvPr>
          <p:cNvSpPr>
            <a:spLocks noGrp="1"/>
          </p:cNvSpPr>
          <p:nvPr>
            <p:ph type="dt" sz="half" idx="10"/>
          </p:nvPr>
        </p:nvSpPr>
        <p:spPr/>
        <p:txBody>
          <a:bodyPr/>
          <a:lstStyle/>
          <a:p>
            <a:fld id="{6110F47D-703D-4BEF-9496-22ED80A05CBC}" type="datetimeFigureOut">
              <a:rPr lang="zh-CN" altLang="en-US" smtClean="0"/>
              <a:t>2018/5/31</a:t>
            </a:fld>
            <a:endParaRPr lang="zh-CN" altLang="en-US"/>
          </a:p>
        </p:txBody>
      </p:sp>
      <p:sp>
        <p:nvSpPr>
          <p:cNvPr id="4" name="页脚占位符 3">
            <a:extLst>
              <a:ext uri="{FF2B5EF4-FFF2-40B4-BE49-F238E27FC236}">
                <a16:creationId xmlns:a16="http://schemas.microsoft.com/office/drawing/2014/main" id="{431A9283-AE95-48FB-A15F-8A16B9AA5EF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679B69E-A805-4474-8E99-472916D8DEF3}"/>
              </a:ext>
            </a:extLst>
          </p:cNvPr>
          <p:cNvSpPr>
            <a:spLocks noGrp="1"/>
          </p:cNvSpPr>
          <p:nvPr>
            <p:ph type="sldNum" sz="quarter" idx="12"/>
          </p:nvPr>
        </p:nvSpPr>
        <p:spPr/>
        <p:txBody>
          <a:bodyPr/>
          <a:lstStyle/>
          <a:p>
            <a:fld id="{8185F3E7-4EAB-4E74-8CDF-1A6586BDE3A6}" type="slidenum">
              <a:rPr lang="zh-CN" altLang="en-US" smtClean="0"/>
              <a:t>‹#›</a:t>
            </a:fld>
            <a:endParaRPr lang="zh-CN" altLang="en-US"/>
          </a:p>
        </p:txBody>
      </p:sp>
    </p:spTree>
    <p:extLst>
      <p:ext uri="{BB962C8B-B14F-4D97-AF65-F5344CB8AC3E}">
        <p14:creationId xmlns:p14="http://schemas.microsoft.com/office/powerpoint/2010/main" val="3729186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A6FD2F8-B726-4EBE-B104-A98A7D69283C}"/>
              </a:ext>
            </a:extLst>
          </p:cNvPr>
          <p:cNvSpPr>
            <a:spLocks noGrp="1"/>
          </p:cNvSpPr>
          <p:nvPr>
            <p:ph type="dt" sz="half" idx="10"/>
          </p:nvPr>
        </p:nvSpPr>
        <p:spPr/>
        <p:txBody>
          <a:bodyPr/>
          <a:lstStyle/>
          <a:p>
            <a:fld id="{6110F47D-703D-4BEF-9496-22ED80A05CBC}" type="datetimeFigureOut">
              <a:rPr lang="zh-CN" altLang="en-US" smtClean="0"/>
              <a:t>2018/5/31</a:t>
            </a:fld>
            <a:endParaRPr lang="zh-CN" altLang="en-US"/>
          </a:p>
        </p:txBody>
      </p:sp>
      <p:sp>
        <p:nvSpPr>
          <p:cNvPr id="3" name="页脚占位符 2">
            <a:extLst>
              <a:ext uri="{FF2B5EF4-FFF2-40B4-BE49-F238E27FC236}">
                <a16:creationId xmlns:a16="http://schemas.microsoft.com/office/drawing/2014/main" id="{AF412357-F325-4C61-9176-851D3FD3E63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CB53955-F51A-4006-B29C-4012FADB2B05}"/>
              </a:ext>
            </a:extLst>
          </p:cNvPr>
          <p:cNvSpPr>
            <a:spLocks noGrp="1"/>
          </p:cNvSpPr>
          <p:nvPr>
            <p:ph type="sldNum" sz="quarter" idx="12"/>
          </p:nvPr>
        </p:nvSpPr>
        <p:spPr/>
        <p:txBody>
          <a:bodyPr/>
          <a:lstStyle/>
          <a:p>
            <a:fld id="{8185F3E7-4EAB-4E74-8CDF-1A6586BDE3A6}" type="slidenum">
              <a:rPr lang="zh-CN" altLang="en-US" smtClean="0"/>
              <a:t>‹#›</a:t>
            </a:fld>
            <a:endParaRPr lang="zh-CN" altLang="en-US"/>
          </a:p>
        </p:txBody>
      </p:sp>
    </p:spTree>
    <p:extLst>
      <p:ext uri="{BB962C8B-B14F-4D97-AF65-F5344CB8AC3E}">
        <p14:creationId xmlns:p14="http://schemas.microsoft.com/office/powerpoint/2010/main" val="317760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1B4864-FFF2-4118-AA21-E9CD9A96C5E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636D6D-883F-42C3-BA46-7055935FA1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BD3DBD0-F0F3-441F-BE18-9256B39786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06C12EA-7F71-4DA8-8F51-BC84FBE6C211}"/>
              </a:ext>
            </a:extLst>
          </p:cNvPr>
          <p:cNvSpPr>
            <a:spLocks noGrp="1"/>
          </p:cNvSpPr>
          <p:nvPr>
            <p:ph type="dt" sz="half" idx="10"/>
          </p:nvPr>
        </p:nvSpPr>
        <p:spPr/>
        <p:txBody>
          <a:bodyPr/>
          <a:lstStyle/>
          <a:p>
            <a:fld id="{6110F47D-703D-4BEF-9496-22ED80A05CBC}" type="datetimeFigureOut">
              <a:rPr lang="zh-CN" altLang="en-US" smtClean="0"/>
              <a:t>2018/5/31</a:t>
            </a:fld>
            <a:endParaRPr lang="zh-CN" altLang="en-US"/>
          </a:p>
        </p:txBody>
      </p:sp>
      <p:sp>
        <p:nvSpPr>
          <p:cNvPr id="6" name="页脚占位符 5">
            <a:extLst>
              <a:ext uri="{FF2B5EF4-FFF2-40B4-BE49-F238E27FC236}">
                <a16:creationId xmlns:a16="http://schemas.microsoft.com/office/drawing/2014/main" id="{30A37A2E-AA6C-46F6-92E4-15DB1A29C72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F090F5-B94A-4416-B593-C3691A2FEE9E}"/>
              </a:ext>
            </a:extLst>
          </p:cNvPr>
          <p:cNvSpPr>
            <a:spLocks noGrp="1"/>
          </p:cNvSpPr>
          <p:nvPr>
            <p:ph type="sldNum" sz="quarter" idx="12"/>
          </p:nvPr>
        </p:nvSpPr>
        <p:spPr/>
        <p:txBody>
          <a:bodyPr/>
          <a:lstStyle/>
          <a:p>
            <a:fld id="{8185F3E7-4EAB-4E74-8CDF-1A6586BDE3A6}" type="slidenum">
              <a:rPr lang="zh-CN" altLang="en-US" smtClean="0"/>
              <a:t>‹#›</a:t>
            </a:fld>
            <a:endParaRPr lang="zh-CN" altLang="en-US"/>
          </a:p>
        </p:txBody>
      </p:sp>
    </p:spTree>
    <p:extLst>
      <p:ext uri="{BB962C8B-B14F-4D97-AF65-F5344CB8AC3E}">
        <p14:creationId xmlns:p14="http://schemas.microsoft.com/office/powerpoint/2010/main" val="392325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CDD92E-4485-4D56-AFF5-6285AD40B95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51678F9-4D1D-4168-B322-822ADA4563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C5486C9-B292-4F64-84CA-DE49E3AAF8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A88427A-DF81-49D4-A631-1BE2C0D22333}"/>
              </a:ext>
            </a:extLst>
          </p:cNvPr>
          <p:cNvSpPr>
            <a:spLocks noGrp="1"/>
          </p:cNvSpPr>
          <p:nvPr>
            <p:ph type="dt" sz="half" idx="10"/>
          </p:nvPr>
        </p:nvSpPr>
        <p:spPr/>
        <p:txBody>
          <a:bodyPr/>
          <a:lstStyle/>
          <a:p>
            <a:fld id="{6110F47D-703D-4BEF-9496-22ED80A05CBC}" type="datetimeFigureOut">
              <a:rPr lang="zh-CN" altLang="en-US" smtClean="0"/>
              <a:t>2018/5/31</a:t>
            </a:fld>
            <a:endParaRPr lang="zh-CN" altLang="en-US"/>
          </a:p>
        </p:txBody>
      </p:sp>
      <p:sp>
        <p:nvSpPr>
          <p:cNvPr id="6" name="页脚占位符 5">
            <a:extLst>
              <a:ext uri="{FF2B5EF4-FFF2-40B4-BE49-F238E27FC236}">
                <a16:creationId xmlns:a16="http://schemas.microsoft.com/office/drawing/2014/main" id="{D91FF2FD-8A1F-45CB-98F6-C0D4607CA6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585E849-1A4B-40A1-B494-828C71F56BA7}"/>
              </a:ext>
            </a:extLst>
          </p:cNvPr>
          <p:cNvSpPr>
            <a:spLocks noGrp="1"/>
          </p:cNvSpPr>
          <p:nvPr>
            <p:ph type="sldNum" sz="quarter" idx="12"/>
          </p:nvPr>
        </p:nvSpPr>
        <p:spPr/>
        <p:txBody>
          <a:bodyPr/>
          <a:lstStyle/>
          <a:p>
            <a:fld id="{8185F3E7-4EAB-4E74-8CDF-1A6586BDE3A6}" type="slidenum">
              <a:rPr lang="zh-CN" altLang="en-US" smtClean="0"/>
              <a:t>‹#›</a:t>
            </a:fld>
            <a:endParaRPr lang="zh-CN" altLang="en-US"/>
          </a:p>
        </p:txBody>
      </p:sp>
    </p:spTree>
    <p:extLst>
      <p:ext uri="{BB962C8B-B14F-4D97-AF65-F5344CB8AC3E}">
        <p14:creationId xmlns:p14="http://schemas.microsoft.com/office/powerpoint/2010/main" val="3768472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87D396B-B02D-4740-BC01-E8092A42A3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43E11CE-9EBB-40F7-BF05-EBF83BC0D3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A1EBE32-2053-4DA5-B5BE-06A7E1F9AE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10F47D-703D-4BEF-9496-22ED80A05CBC}" type="datetimeFigureOut">
              <a:rPr lang="zh-CN" altLang="en-US" smtClean="0"/>
              <a:t>2018/5/31</a:t>
            </a:fld>
            <a:endParaRPr lang="zh-CN" altLang="en-US"/>
          </a:p>
        </p:txBody>
      </p:sp>
      <p:sp>
        <p:nvSpPr>
          <p:cNvPr id="5" name="页脚占位符 4">
            <a:extLst>
              <a:ext uri="{FF2B5EF4-FFF2-40B4-BE49-F238E27FC236}">
                <a16:creationId xmlns:a16="http://schemas.microsoft.com/office/drawing/2014/main" id="{00BDC288-082D-4B00-8768-ED44EA1328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D9FD790-B257-46A7-A485-16688430F5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85F3E7-4EAB-4E74-8CDF-1A6586BDE3A6}" type="slidenum">
              <a:rPr lang="zh-CN" altLang="en-US" smtClean="0"/>
              <a:t>‹#›</a:t>
            </a:fld>
            <a:endParaRPr lang="zh-CN" altLang="en-US"/>
          </a:p>
        </p:txBody>
      </p:sp>
    </p:spTree>
    <p:extLst>
      <p:ext uri="{BB962C8B-B14F-4D97-AF65-F5344CB8AC3E}">
        <p14:creationId xmlns:p14="http://schemas.microsoft.com/office/powerpoint/2010/main" val="38630514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0.emf"/><Relationship Id="rId4" Type="http://schemas.openxmlformats.org/officeDocument/2006/relationships/image" Target="../media/image9.tif"/></Relationships>
</file>

<file path=ppt/slides/_rels/slide11.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 Id="rId9" Type="http://schemas.openxmlformats.org/officeDocument/2006/relationships/image" Target="../media/image18.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emf"/><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0.emf"/><Relationship Id="rId5" Type="http://schemas.openxmlformats.org/officeDocument/2006/relationships/image" Target="../media/image23.emf"/><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8.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9.ti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8" name="Group 3">
            <a:extLst>
              <a:ext uri="{FF2B5EF4-FFF2-40B4-BE49-F238E27FC236}">
                <a16:creationId xmlns:a16="http://schemas.microsoft.com/office/drawing/2014/main" id="{6E563146-A708-46C4-A706-47191F227961}"/>
              </a:ext>
            </a:extLst>
          </p:cNvPr>
          <p:cNvGrpSpPr>
            <a:grpSpLocks/>
          </p:cNvGrpSpPr>
          <p:nvPr/>
        </p:nvGrpSpPr>
        <p:grpSpPr bwMode="auto">
          <a:xfrm>
            <a:off x="1151731" y="2075155"/>
            <a:ext cx="10488612" cy="4195763"/>
            <a:chOff x="0" y="0"/>
            <a:chExt cx="4955" cy="1982"/>
          </a:xfrm>
          <a:solidFill>
            <a:schemeClr val="bg1">
              <a:lumMod val="85000"/>
              <a:alpha val="50000"/>
            </a:schemeClr>
          </a:solidFill>
        </p:grpSpPr>
        <p:sp>
          <p:nvSpPr>
            <p:cNvPr id="3079" name="Freeform 4">
              <a:extLst>
                <a:ext uri="{FF2B5EF4-FFF2-40B4-BE49-F238E27FC236}">
                  <a16:creationId xmlns:a16="http://schemas.microsoft.com/office/drawing/2014/main" id="{47920EF1-545B-45F6-844D-8D5B77B4FF43}"/>
                </a:ext>
              </a:extLst>
            </p:cNvPr>
            <p:cNvSpPr>
              <a:spLocks noChangeArrowheads="1"/>
            </p:cNvSpPr>
            <p:nvPr/>
          </p:nvSpPr>
          <p:spPr bwMode="auto">
            <a:xfrm>
              <a:off x="91" y="88"/>
              <a:ext cx="1457" cy="1812"/>
            </a:xfrm>
            <a:custGeom>
              <a:avLst/>
              <a:gdLst>
                <a:gd name="T0" fmla="*/ 8 w 1692"/>
                <a:gd name="T1" fmla="*/ 1 h 2586"/>
                <a:gd name="T2" fmla="*/ 22 w 1692"/>
                <a:gd name="T3" fmla="*/ 1 h 2586"/>
                <a:gd name="T4" fmla="*/ 29 w 1692"/>
                <a:gd name="T5" fmla="*/ 1 h 2586"/>
                <a:gd name="T6" fmla="*/ 29 w 1692"/>
                <a:gd name="T7" fmla="*/ 1 h 2586"/>
                <a:gd name="T8" fmla="*/ 19 w 1692"/>
                <a:gd name="T9" fmla="*/ 1 h 2586"/>
                <a:gd name="T10" fmla="*/ 16 w 1692"/>
                <a:gd name="T11" fmla="*/ 1 h 2586"/>
                <a:gd name="T12" fmla="*/ 19 w 1692"/>
                <a:gd name="T13" fmla="*/ 1 h 2586"/>
                <a:gd name="T14" fmla="*/ 22 w 1692"/>
                <a:gd name="T15" fmla="*/ 1 h 2586"/>
                <a:gd name="T16" fmla="*/ 22 w 1692"/>
                <a:gd name="T17" fmla="*/ 1 h 2586"/>
                <a:gd name="T18" fmla="*/ 33 w 1692"/>
                <a:gd name="T19" fmla="*/ 2 h 2586"/>
                <a:gd name="T20" fmla="*/ 44 w 1692"/>
                <a:gd name="T21" fmla="*/ 2 h 2586"/>
                <a:gd name="T22" fmla="*/ 53 w 1692"/>
                <a:gd name="T23" fmla="*/ 2 h 2586"/>
                <a:gd name="T24" fmla="*/ 58 w 1692"/>
                <a:gd name="T25" fmla="*/ 3 h 2586"/>
                <a:gd name="T26" fmla="*/ 53 w 1692"/>
                <a:gd name="T27" fmla="*/ 3 h 2586"/>
                <a:gd name="T28" fmla="*/ 62 w 1692"/>
                <a:gd name="T29" fmla="*/ 3 h 2586"/>
                <a:gd name="T30" fmla="*/ 71 w 1692"/>
                <a:gd name="T31" fmla="*/ 4 h 2586"/>
                <a:gd name="T32" fmla="*/ 74 w 1692"/>
                <a:gd name="T33" fmla="*/ 4 h 2586"/>
                <a:gd name="T34" fmla="*/ 81 w 1692"/>
                <a:gd name="T35" fmla="*/ 4 h 2586"/>
                <a:gd name="T36" fmla="*/ 87 w 1692"/>
                <a:gd name="T37" fmla="*/ 4 h 2586"/>
                <a:gd name="T38" fmla="*/ 84 w 1692"/>
                <a:gd name="T39" fmla="*/ 4 h 2586"/>
                <a:gd name="T40" fmla="*/ 87 w 1692"/>
                <a:gd name="T41" fmla="*/ 4 h 2586"/>
                <a:gd name="T42" fmla="*/ 93 w 1692"/>
                <a:gd name="T43" fmla="*/ 4 h 2586"/>
                <a:gd name="T44" fmla="*/ 99 w 1692"/>
                <a:gd name="T45" fmla="*/ 4 h 2586"/>
                <a:gd name="T46" fmla="*/ 106 w 1692"/>
                <a:gd name="T47" fmla="*/ 3 h 2586"/>
                <a:gd name="T48" fmla="*/ 110 w 1692"/>
                <a:gd name="T49" fmla="*/ 3 h 2586"/>
                <a:gd name="T50" fmla="*/ 104 w 1692"/>
                <a:gd name="T51" fmla="*/ 3 h 2586"/>
                <a:gd name="T52" fmla="*/ 94 w 1692"/>
                <a:gd name="T53" fmla="*/ 3 h 2586"/>
                <a:gd name="T54" fmla="*/ 75 w 1692"/>
                <a:gd name="T55" fmla="*/ 2 h 2586"/>
                <a:gd name="T56" fmla="*/ 67 w 1692"/>
                <a:gd name="T57" fmla="*/ 2 h 2586"/>
                <a:gd name="T58" fmla="*/ 61 w 1692"/>
                <a:gd name="T59" fmla="*/ 2 h 2586"/>
                <a:gd name="T60" fmla="*/ 53 w 1692"/>
                <a:gd name="T61" fmla="*/ 2 h 2586"/>
                <a:gd name="T62" fmla="*/ 52 w 1692"/>
                <a:gd name="T63" fmla="*/ 2 h 2586"/>
                <a:gd name="T64" fmla="*/ 50 w 1692"/>
                <a:gd name="T65" fmla="*/ 2 h 2586"/>
                <a:gd name="T66" fmla="*/ 43 w 1692"/>
                <a:gd name="T67" fmla="*/ 2 h 2586"/>
                <a:gd name="T68" fmla="*/ 40 w 1692"/>
                <a:gd name="T69" fmla="*/ 1 h 2586"/>
                <a:gd name="T70" fmla="*/ 50 w 1692"/>
                <a:gd name="T71" fmla="*/ 1 h 2586"/>
                <a:gd name="T72" fmla="*/ 58 w 1692"/>
                <a:gd name="T73" fmla="*/ 1 h 2586"/>
                <a:gd name="T74" fmla="*/ 61 w 1692"/>
                <a:gd name="T75" fmla="*/ 1 h 2586"/>
                <a:gd name="T76" fmla="*/ 72 w 1692"/>
                <a:gd name="T77" fmla="*/ 1 h 2586"/>
                <a:gd name="T78" fmla="*/ 81 w 1692"/>
                <a:gd name="T79" fmla="*/ 1 h 2586"/>
                <a:gd name="T80" fmla="*/ 87 w 1692"/>
                <a:gd name="T81" fmla="*/ 1 h 2586"/>
                <a:gd name="T82" fmla="*/ 90 w 1692"/>
                <a:gd name="T83" fmla="*/ 1 h 2586"/>
                <a:gd name="T84" fmla="*/ 87 w 1692"/>
                <a:gd name="T85" fmla="*/ 1 h 2586"/>
                <a:gd name="T86" fmla="*/ 104 w 1692"/>
                <a:gd name="T87" fmla="*/ 1 h 2586"/>
                <a:gd name="T88" fmla="*/ 95 w 1692"/>
                <a:gd name="T89" fmla="*/ 1 h 2586"/>
                <a:gd name="T90" fmla="*/ 90 w 1692"/>
                <a:gd name="T91" fmla="*/ 1 h 2586"/>
                <a:gd name="T92" fmla="*/ 84 w 1692"/>
                <a:gd name="T93" fmla="*/ 1 h 2586"/>
                <a:gd name="T94" fmla="*/ 75 w 1692"/>
                <a:gd name="T95" fmla="*/ 1 h 2586"/>
                <a:gd name="T96" fmla="*/ 70 w 1692"/>
                <a:gd name="T97" fmla="*/ 1 h 2586"/>
                <a:gd name="T98" fmla="*/ 82 w 1692"/>
                <a:gd name="T99" fmla="*/ 1 h 2586"/>
                <a:gd name="T100" fmla="*/ 86 w 1692"/>
                <a:gd name="T101" fmla="*/ 1 h 2586"/>
                <a:gd name="T102" fmla="*/ 90 w 1692"/>
                <a:gd name="T103" fmla="*/ 1 h 2586"/>
                <a:gd name="T104" fmla="*/ 87 w 1692"/>
                <a:gd name="T105" fmla="*/ 1 h 2586"/>
                <a:gd name="T106" fmla="*/ 85 w 1692"/>
                <a:gd name="T107" fmla="*/ 1 h 2586"/>
                <a:gd name="T108" fmla="*/ 82 w 1692"/>
                <a:gd name="T109" fmla="*/ 1 h 2586"/>
                <a:gd name="T110" fmla="*/ 75 w 1692"/>
                <a:gd name="T111" fmla="*/ 1 h 2586"/>
                <a:gd name="T112" fmla="*/ 65 w 1692"/>
                <a:gd name="T113" fmla="*/ 1 h 2586"/>
                <a:gd name="T114" fmla="*/ 37 w 1692"/>
                <a:gd name="T115" fmla="*/ 0 h 2586"/>
                <a:gd name="T116" fmla="*/ 24 w 1692"/>
                <a:gd name="T117" fmla="*/ 1 h 2586"/>
                <a:gd name="T118" fmla="*/ 19 w 1692"/>
                <a:gd name="T119" fmla="*/ 1 h 2586"/>
                <a:gd name="T120" fmla="*/ 9 w 1692"/>
                <a:gd name="T121" fmla="*/ 1 h 2586"/>
                <a:gd name="T122" fmla="*/ 9 w 1692"/>
                <a:gd name="T123" fmla="*/ 1 h 2586"/>
                <a:gd name="T124" fmla="*/ 2 w 1692"/>
                <a:gd name="T125" fmla="*/ 1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92"/>
                <a:gd name="T190" fmla="*/ 0 h 2586"/>
                <a:gd name="T191" fmla="*/ 1692 w 1692"/>
                <a:gd name="T192" fmla="*/ 2586 h 25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080" name="Freeform 5">
              <a:extLst>
                <a:ext uri="{FF2B5EF4-FFF2-40B4-BE49-F238E27FC236}">
                  <a16:creationId xmlns:a16="http://schemas.microsoft.com/office/drawing/2014/main" id="{5026225A-24B9-4240-A0B3-C5DEAA67A63D}"/>
                </a:ext>
              </a:extLst>
            </p:cNvPr>
            <p:cNvSpPr>
              <a:spLocks noChangeArrowheads="1"/>
            </p:cNvSpPr>
            <p:nvPr/>
          </p:nvSpPr>
          <p:spPr bwMode="auto">
            <a:xfrm>
              <a:off x="45" y="261"/>
              <a:ext cx="39" cy="26"/>
            </a:xfrm>
            <a:custGeom>
              <a:avLst/>
              <a:gdLst>
                <a:gd name="T0" fmla="*/ 3 w 46"/>
                <a:gd name="T1" fmla="*/ 1 h 38"/>
                <a:gd name="T2" fmla="*/ 0 w 46"/>
                <a:gd name="T3" fmla="*/ 1 h 38"/>
                <a:gd name="T4" fmla="*/ 3 w 46"/>
                <a:gd name="T5" fmla="*/ 1 h 38"/>
                <a:gd name="T6" fmla="*/ 3 w 46"/>
                <a:gd name="T7" fmla="*/ 1 h 38"/>
                <a:gd name="T8" fmla="*/ 3 w 46"/>
                <a:gd name="T9" fmla="*/ 0 h 38"/>
                <a:gd name="T10" fmla="*/ 3 w 46"/>
                <a:gd name="T11" fmla="*/ 1 h 38"/>
                <a:gd name="T12" fmla="*/ 0 60000 65536"/>
                <a:gd name="T13" fmla="*/ 0 60000 65536"/>
                <a:gd name="T14" fmla="*/ 0 60000 65536"/>
                <a:gd name="T15" fmla="*/ 0 60000 65536"/>
                <a:gd name="T16" fmla="*/ 0 60000 65536"/>
                <a:gd name="T17" fmla="*/ 0 60000 65536"/>
                <a:gd name="T18" fmla="*/ 0 w 46"/>
                <a:gd name="T19" fmla="*/ 0 h 38"/>
                <a:gd name="T20" fmla="*/ 46 w 46"/>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6" h="38">
                  <a:moveTo>
                    <a:pt x="16" y="4"/>
                  </a:moveTo>
                  <a:lnTo>
                    <a:pt x="0" y="22"/>
                  </a:lnTo>
                  <a:lnTo>
                    <a:pt x="22" y="38"/>
                  </a:lnTo>
                  <a:lnTo>
                    <a:pt x="46" y="26"/>
                  </a:lnTo>
                  <a:lnTo>
                    <a:pt x="30" y="0"/>
                  </a:lnTo>
                  <a:lnTo>
                    <a:pt x="16" y="4"/>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081" name="Freeform 6">
              <a:extLst>
                <a:ext uri="{FF2B5EF4-FFF2-40B4-BE49-F238E27FC236}">
                  <a16:creationId xmlns:a16="http://schemas.microsoft.com/office/drawing/2014/main" id="{5C5EF8D6-1F2A-4745-AF70-2B5626377101}"/>
                </a:ext>
              </a:extLst>
            </p:cNvPr>
            <p:cNvSpPr>
              <a:spLocks noChangeArrowheads="1"/>
            </p:cNvSpPr>
            <p:nvPr/>
          </p:nvSpPr>
          <p:spPr bwMode="auto">
            <a:xfrm>
              <a:off x="398" y="376"/>
              <a:ext cx="45" cy="30"/>
            </a:xfrm>
            <a:custGeom>
              <a:avLst/>
              <a:gdLst>
                <a:gd name="T0" fmla="*/ 3 w 52"/>
                <a:gd name="T1" fmla="*/ 0 h 44"/>
                <a:gd name="T2" fmla="*/ 3 w 52"/>
                <a:gd name="T3" fmla="*/ 1 h 44"/>
                <a:gd name="T4" fmla="*/ 3 w 52"/>
                <a:gd name="T5" fmla="*/ 1 h 44"/>
                <a:gd name="T6" fmla="*/ 3 w 52"/>
                <a:gd name="T7" fmla="*/ 1 h 44"/>
                <a:gd name="T8" fmla="*/ 3 w 52"/>
                <a:gd name="T9" fmla="*/ 1 h 44"/>
                <a:gd name="T10" fmla="*/ 3 w 52"/>
                <a:gd name="T11" fmla="*/ 0 h 44"/>
                <a:gd name="T12" fmla="*/ 0 60000 65536"/>
                <a:gd name="T13" fmla="*/ 0 60000 65536"/>
                <a:gd name="T14" fmla="*/ 0 60000 65536"/>
                <a:gd name="T15" fmla="*/ 0 60000 65536"/>
                <a:gd name="T16" fmla="*/ 0 60000 65536"/>
                <a:gd name="T17" fmla="*/ 0 60000 65536"/>
                <a:gd name="T18" fmla="*/ 0 w 52"/>
                <a:gd name="T19" fmla="*/ 0 h 44"/>
                <a:gd name="T20" fmla="*/ 52 w 52"/>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082" name="Freeform 7">
              <a:extLst>
                <a:ext uri="{FF2B5EF4-FFF2-40B4-BE49-F238E27FC236}">
                  <a16:creationId xmlns:a16="http://schemas.microsoft.com/office/drawing/2014/main" id="{B3F8FD1A-5888-4254-ADCB-517B1F557FE3}"/>
                </a:ext>
              </a:extLst>
            </p:cNvPr>
            <p:cNvSpPr>
              <a:spLocks noChangeArrowheads="1"/>
            </p:cNvSpPr>
            <p:nvPr/>
          </p:nvSpPr>
          <p:spPr bwMode="auto">
            <a:xfrm>
              <a:off x="1297" y="428"/>
              <a:ext cx="113" cy="69"/>
            </a:xfrm>
            <a:custGeom>
              <a:avLst/>
              <a:gdLst>
                <a:gd name="T0" fmla="*/ 7 w 131"/>
                <a:gd name="T1" fmla="*/ 0 h 98"/>
                <a:gd name="T2" fmla="*/ 6 w 131"/>
                <a:gd name="T3" fmla="*/ 1 h 98"/>
                <a:gd name="T4" fmla="*/ 3 w 131"/>
                <a:gd name="T5" fmla="*/ 1 h 98"/>
                <a:gd name="T6" fmla="*/ 3 w 131"/>
                <a:gd name="T7" fmla="*/ 1 h 98"/>
                <a:gd name="T8" fmla="*/ 3 w 131"/>
                <a:gd name="T9" fmla="*/ 1 h 98"/>
                <a:gd name="T10" fmla="*/ 4 w 131"/>
                <a:gd name="T11" fmla="*/ 1 h 98"/>
                <a:gd name="T12" fmla="*/ 6 w 131"/>
                <a:gd name="T13" fmla="*/ 1 h 98"/>
                <a:gd name="T14" fmla="*/ 6 w 131"/>
                <a:gd name="T15" fmla="*/ 1 h 98"/>
                <a:gd name="T16" fmla="*/ 6 w 131"/>
                <a:gd name="T17" fmla="*/ 1 h 98"/>
                <a:gd name="T18" fmla="*/ 7 w 131"/>
                <a:gd name="T19" fmla="*/ 1 h 98"/>
                <a:gd name="T20" fmla="*/ 9 w 131"/>
                <a:gd name="T21" fmla="*/ 1 h 98"/>
                <a:gd name="T22" fmla="*/ 9 w 131"/>
                <a:gd name="T23" fmla="*/ 1 h 98"/>
                <a:gd name="T24" fmla="*/ 7 w 131"/>
                <a:gd name="T25" fmla="*/ 1 h 98"/>
                <a:gd name="T26" fmla="*/ 8 w 131"/>
                <a:gd name="T27" fmla="*/ 1 h 98"/>
                <a:gd name="T28" fmla="*/ 8 w 131"/>
                <a:gd name="T29" fmla="*/ 1 h 98"/>
                <a:gd name="T30" fmla="*/ 7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1"/>
                <a:gd name="T49" fmla="*/ 0 h 98"/>
                <a:gd name="T50" fmla="*/ 131 w 131"/>
                <a:gd name="T51" fmla="*/ 98 h 9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083" name="Freeform 8">
              <a:extLst>
                <a:ext uri="{FF2B5EF4-FFF2-40B4-BE49-F238E27FC236}">
                  <a16:creationId xmlns:a16="http://schemas.microsoft.com/office/drawing/2014/main" id="{EDE17DAA-BDFF-4224-9E1E-190B58DE4EE1}"/>
                </a:ext>
              </a:extLst>
            </p:cNvPr>
            <p:cNvSpPr>
              <a:spLocks noChangeArrowheads="1"/>
            </p:cNvSpPr>
            <p:nvPr/>
          </p:nvSpPr>
          <p:spPr bwMode="auto">
            <a:xfrm>
              <a:off x="752" y="787"/>
              <a:ext cx="182" cy="79"/>
            </a:xfrm>
            <a:custGeom>
              <a:avLst/>
              <a:gdLst>
                <a:gd name="T0" fmla="*/ 3 w 212"/>
                <a:gd name="T1" fmla="*/ 1 h 112"/>
                <a:gd name="T2" fmla="*/ 3 w 212"/>
                <a:gd name="T3" fmla="*/ 1 h 112"/>
                <a:gd name="T4" fmla="*/ 3 w 212"/>
                <a:gd name="T5" fmla="*/ 1 h 112"/>
                <a:gd name="T6" fmla="*/ 3 w 212"/>
                <a:gd name="T7" fmla="*/ 1 h 112"/>
                <a:gd name="T8" fmla="*/ 3 w 212"/>
                <a:gd name="T9" fmla="*/ 1 h 112"/>
                <a:gd name="T10" fmla="*/ 6 w 212"/>
                <a:gd name="T11" fmla="*/ 1 h 112"/>
                <a:gd name="T12" fmla="*/ 7 w 212"/>
                <a:gd name="T13" fmla="*/ 1 h 112"/>
                <a:gd name="T14" fmla="*/ 8 w 212"/>
                <a:gd name="T15" fmla="*/ 1 h 112"/>
                <a:gd name="T16" fmla="*/ 9 w 212"/>
                <a:gd name="T17" fmla="*/ 1 h 112"/>
                <a:gd name="T18" fmla="*/ 9 w 212"/>
                <a:gd name="T19" fmla="*/ 1 h 112"/>
                <a:gd name="T20" fmla="*/ 11 w 212"/>
                <a:gd name="T21" fmla="*/ 1 h 112"/>
                <a:gd name="T22" fmla="*/ 11 w 212"/>
                <a:gd name="T23" fmla="*/ 1 h 112"/>
                <a:gd name="T24" fmla="*/ 13 w 212"/>
                <a:gd name="T25" fmla="*/ 1 h 112"/>
                <a:gd name="T26" fmla="*/ 9 w 212"/>
                <a:gd name="T27" fmla="*/ 1 h 112"/>
                <a:gd name="T28" fmla="*/ 7 w 212"/>
                <a:gd name="T29" fmla="*/ 1 h 112"/>
                <a:gd name="T30" fmla="*/ 3 w 212"/>
                <a:gd name="T31" fmla="*/ 1 h 112"/>
                <a:gd name="T32" fmla="*/ 3 w 212"/>
                <a:gd name="T33" fmla="*/ 1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2"/>
                <a:gd name="T52" fmla="*/ 0 h 112"/>
                <a:gd name="T53" fmla="*/ 212 w 212"/>
                <a:gd name="T54" fmla="*/ 112 h 1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084" name="Freeform 9">
              <a:extLst>
                <a:ext uri="{FF2B5EF4-FFF2-40B4-BE49-F238E27FC236}">
                  <a16:creationId xmlns:a16="http://schemas.microsoft.com/office/drawing/2014/main" id="{57086298-C6D4-4E18-9678-BDDFCA69188E}"/>
                </a:ext>
              </a:extLst>
            </p:cNvPr>
            <p:cNvSpPr>
              <a:spLocks noChangeArrowheads="1"/>
            </p:cNvSpPr>
            <p:nvPr/>
          </p:nvSpPr>
          <p:spPr bwMode="auto">
            <a:xfrm>
              <a:off x="902" y="847"/>
              <a:ext cx="114" cy="38"/>
            </a:xfrm>
            <a:custGeom>
              <a:avLst/>
              <a:gdLst>
                <a:gd name="T0" fmla="*/ 3 w 133"/>
                <a:gd name="T1" fmla="*/ 0 h 54"/>
                <a:gd name="T2" fmla="*/ 3 w 133"/>
                <a:gd name="T3" fmla="*/ 1 h 54"/>
                <a:gd name="T4" fmla="*/ 3 w 133"/>
                <a:gd name="T5" fmla="*/ 1 h 54"/>
                <a:gd name="T6" fmla="*/ 3 w 133"/>
                <a:gd name="T7" fmla="*/ 1 h 54"/>
                <a:gd name="T8" fmla="*/ 3 w 133"/>
                <a:gd name="T9" fmla="*/ 1 h 54"/>
                <a:gd name="T10" fmla="*/ 3 w 133"/>
                <a:gd name="T11" fmla="*/ 1 h 54"/>
                <a:gd name="T12" fmla="*/ 8 w 133"/>
                <a:gd name="T13" fmla="*/ 1 h 54"/>
                <a:gd name="T14" fmla="*/ 8 w 133"/>
                <a:gd name="T15" fmla="*/ 1 h 54"/>
                <a:gd name="T16" fmla="*/ 7 w 133"/>
                <a:gd name="T17" fmla="*/ 1 h 54"/>
                <a:gd name="T18" fmla="*/ 6 w 133"/>
                <a:gd name="T19" fmla="*/ 1 h 54"/>
                <a:gd name="T20" fmla="*/ 6 w 133"/>
                <a:gd name="T21" fmla="*/ 1 h 54"/>
                <a:gd name="T22" fmla="*/ 4 w 133"/>
                <a:gd name="T23" fmla="*/ 1 h 54"/>
                <a:gd name="T24" fmla="*/ 3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3"/>
                <a:gd name="T40" fmla="*/ 0 h 54"/>
                <a:gd name="T41" fmla="*/ 133 w 133"/>
                <a:gd name="T42" fmla="*/ 54 h 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085" name="Freeform 10">
              <a:extLst>
                <a:ext uri="{FF2B5EF4-FFF2-40B4-BE49-F238E27FC236}">
                  <a16:creationId xmlns:a16="http://schemas.microsoft.com/office/drawing/2014/main" id="{B8920606-78DE-4181-9395-B5325645D1FD}"/>
                </a:ext>
              </a:extLst>
            </p:cNvPr>
            <p:cNvSpPr>
              <a:spLocks noChangeArrowheads="1"/>
            </p:cNvSpPr>
            <p:nvPr/>
          </p:nvSpPr>
          <p:spPr bwMode="auto">
            <a:xfrm>
              <a:off x="1023" y="871"/>
              <a:ext cx="43"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086" name="Freeform 11">
              <a:extLst>
                <a:ext uri="{FF2B5EF4-FFF2-40B4-BE49-F238E27FC236}">
                  <a16:creationId xmlns:a16="http://schemas.microsoft.com/office/drawing/2014/main" id="{7C181F47-CDC2-4D19-AE80-7E64ECF745B1}"/>
                </a:ext>
              </a:extLst>
            </p:cNvPr>
            <p:cNvSpPr>
              <a:spLocks noChangeArrowheads="1"/>
            </p:cNvSpPr>
            <p:nvPr/>
          </p:nvSpPr>
          <p:spPr bwMode="auto">
            <a:xfrm>
              <a:off x="1087" y="874"/>
              <a:ext cx="14" cy="24"/>
            </a:xfrm>
            <a:custGeom>
              <a:avLst/>
              <a:gdLst>
                <a:gd name="T0" fmla="*/ 4 w 16"/>
                <a:gd name="T1" fmla="*/ 0 h 34"/>
                <a:gd name="T2" fmla="*/ 0 w 16"/>
                <a:gd name="T3" fmla="*/ 1 h 34"/>
                <a:gd name="T4" fmla="*/ 4 w 16"/>
                <a:gd name="T5" fmla="*/ 1 h 34"/>
                <a:gd name="T6" fmla="*/ 4 w 16"/>
                <a:gd name="T7" fmla="*/ 1 h 34"/>
                <a:gd name="T8" fmla="*/ 4 w 16"/>
                <a:gd name="T9" fmla="*/ 1 h 34"/>
                <a:gd name="T10" fmla="*/ 4 w 16"/>
                <a:gd name="T11" fmla="*/ 0 h 34"/>
                <a:gd name="T12" fmla="*/ 0 60000 65536"/>
                <a:gd name="T13" fmla="*/ 0 60000 65536"/>
                <a:gd name="T14" fmla="*/ 0 60000 65536"/>
                <a:gd name="T15" fmla="*/ 0 60000 65536"/>
                <a:gd name="T16" fmla="*/ 0 60000 65536"/>
                <a:gd name="T17" fmla="*/ 0 60000 65536"/>
                <a:gd name="T18" fmla="*/ 0 w 16"/>
                <a:gd name="T19" fmla="*/ 0 h 34"/>
                <a:gd name="T20" fmla="*/ 16 w 16"/>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087" name="Freeform 12">
              <a:extLst>
                <a:ext uri="{FF2B5EF4-FFF2-40B4-BE49-F238E27FC236}">
                  <a16:creationId xmlns:a16="http://schemas.microsoft.com/office/drawing/2014/main" id="{7F094371-B9B9-4601-92DC-128A154F3963}"/>
                </a:ext>
              </a:extLst>
            </p:cNvPr>
            <p:cNvSpPr>
              <a:spLocks noChangeArrowheads="1"/>
            </p:cNvSpPr>
            <p:nvPr/>
          </p:nvSpPr>
          <p:spPr bwMode="auto">
            <a:xfrm>
              <a:off x="876" y="83"/>
              <a:ext cx="207" cy="82"/>
            </a:xfrm>
            <a:custGeom>
              <a:avLst/>
              <a:gdLst>
                <a:gd name="T0" fmla="*/ 4 w 240"/>
                <a:gd name="T1" fmla="*/ 1 h 117"/>
                <a:gd name="T2" fmla="*/ 3 w 240"/>
                <a:gd name="T3" fmla="*/ 1 h 117"/>
                <a:gd name="T4" fmla="*/ 3 w 240"/>
                <a:gd name="T5" fmla="*/ 1 h 117"/>
                <a:gd name="T6" fmla="*/ 0 w 240"/>
                <a:gd name="T7" fmla="*/ 1 h 117"/>
                <a:gd name="T8" fmla="*/ 3 w 240"/>
                <a:gd name="T9" fmla="*/ 1 h 117"/>
                <a:gd name="T10" fmla="*/ 3 w 240"/>
                <a:gd name="T11" fmla="*/ 1 h 117"/>
                <a:gd name="T12" fmla="*/ 5 w 240"/>
                <a:gd name="T13" fmla="*/ 1 h 117"/>
                <a:gd name="T14" fmla="*/ 6 w 240"/>
                <a:gd name="T15" fmla="*/ 1 h 117"/>
                <a:gd name="T16" fmla="*/ 6 w 240"/>
                <a:gd name="T17" fmla="*/ 1 h 117"/>
                <a:gd name="T18" fmla="*/ 4 w 240"/>
                <a:gd name="T19" fmla="*/ 1 h 117"/>
                <a:gd name="T20" fmla="*/ 5 w 240"/>
                <a:gd name="T21" fmla="*/ 1 h 117"/>
                <a:gd name="T22" fmla="*/ 3 w 240"/>
                <a:gd name="T23" fmla="*/ 1 h 117"/>
                <a:gd name="T24" fmla="*/ 5 w 240"/>
                <a:gd name="T25" fmla="*/ 1 h 117"/>
                <a:gd name="T26" fmla="*/ 6 w 240"/>
                <a:gd name="T27" fmla="*/ 1 h 117"/>
                <a:gd name="T28" fmla="*/ 8 w 240"/>
                <a:gd name="T29" fmla="*/ 1 h 117"/>
                <a:gd name="T30" fmla="*/ 10 w 240"/>
                <a:gd name="T31" fmla="*/ 1 h 117"/>
                <a:gd name="T32" fmla="*/ 12 w 240"/>
                <a:gd name="T33" fmla="*/ 1 h 117"/>
                <a:gd name="T34" fmla="*/ 14 w 240"/>
                <a:gd name="T35" fmla="*/ 1 h 117"/>
                <a:gd name="T36" fmla="*/ 16 w 240"/>
                <a:gd name="T37" fmla="*/ 1 h 117"/>
                <a:gd name="T38" fmla="*/ 16 w 240"/>
                <a:gd name="T39" fmla="*/ 1 h 117"/>
                <a:gd name="T40" fmla="*/ 16 w 240"/>
                <a:gd name="T41" fmla="*/ 1 h 117"/>
                <a:gd name="T42" fmla="*/ 16 w 240"/>
                <a:gd name="T43" fmla="*/ 1 h 117"/>
                <a:gd name="T44" fmla="*/ 14 w 240"/>
                <a:gd name="T45" fmla="*/ 1 h 117"/>
                <a:gd name="T46" fmla="*/ 14 w 240"/>
                <a:gd name="T47" fmla="*/ 1 h 117"/>
                <a:gd name="T48" fmla="*/ 12 w 240"/>
                <a:gd name="T49" fmla="*/ 1 h 117"/>
                <a:gd name="T50" fmla="*/ 9 w 240"/>
                <a:gd name="T51" fmla="*/ 1 h 117"/>
                <a:gd name="T52" fmla="*/ 7 w 240"/>
                <a:gd name="T53" fmla="*/ 1 h 117"/>
                <a:gd name="T54" fmla="*/ 6 w 240"/>
                <a:gd name="T55" fmla="*/ 1 h 117"/>
                <a:gd name="T56" fmla="*/ 4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0"/>
                <a:gd name="T88" fmla="*/ 0 h 117"/>
                <a:gd name="T89" fmla="*/ 240 w 240"/>
                <a:gd name="T90" fmla="*/ 117 h 1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088" name="Freeform 13">
              <a:extLst>
                <a:ext uri="{FF2B5EF4-FFF2-40B4-BE49-F238E27FC236}">
                  <a16:creationId xmlns:a16="http://schemas.microsoft.com/office/drawing/2014/main" id="{82FE0E88-053E-435D-9B34-E7E0C2FAF3C5}"/>
                </a:ext>
              </a:extLst>
            </p:cNvPr>
            <p:cNvSpPr>
              <a:spLocks noChangeArrowheads="1"/>
            </p:cNvSpPr>
            <p:nvPr/>
          </p:nvSpPr>
          <p:spPr bwMode="auto">
            <a:xfrm>
              <a:off x="968" y="45"/>
              <a:ext cx="168" cy="56"/>
            </a:xfrm>
            <a:custGeom>
              <a:avLst/>
              <a:gdLst>
                <a:gd name="T0" fmla="*/ 8 w 194"/>
                <a:gd name="T1" fmla="*/ 1 h 80"/>
                <a:gd name="T2" fmla="*/ 3 w 194"/>
                <a:gd name="T3" fmla="*/ 1 h 80"/>
                <a:gd name="T4" fmla="*/ 3 w 194"/>
                <a:gd name="T5" fmla="*/ 1 h 80"/>
                <a:gd name="T6" fmla="*/ 4 w 194"/>
                <a:gd name="T7" fmla="*/ 1 h 80"/>
                <a:gd name="T8" fmla="*/ 10 w 194"/>
                <a:gd name="T9" fmla="*/ 1 h 80"/>
                <a:gd name="T10" fmla="*/ 13 w 194"/>
                <a:gd name="T11" fmla="*/ 1 h 80"/>
                <a:gd name="T12" fmla="*/ 14 w 194"/>
                <a:gd name="T13" fmla="*/ 1 h 80"/>
                <a:gd name="T14" fmla="*/ 13 w 194"/>
                <a:gd name="T15" fmla="*/ 1 h 80"/>
                <a:gd name="T16" fmla="*/ 12 w 194"/>
                <a:gd name="T17" fmla="*/ 1 h 80"/>
                <a:gd name="T18" fmla="*/ 10 w 194"/>
                <a:gd name="T19" fmla="*/ 1 h 80"/>
                <a:gd name="T20" fmla="*/ 8 w 194"/>
                <a:gd name="T21" fmla="*/ 1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4"/>
                <a:gd name="T34" fmla="*/ 0 h 80"/>
                <a:gd name="T35" fmla="*/ 194 w 194"/>
                <a:gd name="T36" fmla="*/ 80 h 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089" name="Freeform 14">
              <a:extLst>
                <a:ext uri="{FF2B5EF4-FFF2-40B4-BE49-F238E27FC236}">
                  <a16:creationId xmlns:a16="http://schemas.microsoft.com/office/drawing/2014/main" id="{10578B18-7022-4672-89B7-0CEEEB78EEF6}"/>
                </a:ext>
              </a:extLst>
            </p:cNvPr>
            <p:cNvSpPr>
              <a:spLocks noChangeArrowheads="1"/>
            </p:cNvSpPr>
            <p:nvPr/>
          </p:nvSpPr>
          <p:spPr bwMode="auto">
            <a:xfrm>
              <a:off x="1204" y="110"/>
              <a:ext cx="268" cy="178"/>
            </a:xfrm>
            <a:custGeom>
              <a:avLst/>
              <a:gdLst>
                <a:gd name="T0" fmla="*/ 5 w 310"/>
                <a:gd name="T1" fmla="*/ 1 h 254"/>
                <a:gd name="T2" fmla="*/ 3 w 310"/>
                <a:gd name="T3" fmla="*/ 1 h 254"/>
                <a:gd name="T4" fmla="*/ 3 w 310"/>
                <a:gd name="T5" fmla="*/ 1 h 254"/>
                <a:gd name="T6" fmla="*/ 3 w 310"/>
                <a:gd name="T7" fmla="*/ 1 h 254"/>
                <a:gd name="T8" fmla="*/ 6 w 310"/>
                <a:gd name="T9" fmla="*/ 1 h 254"/>
                <a:gd name="T10" fmla="*/ 8 w 310"/>
                <a:gd name="T11" fmla="*/ 1 h 254"/>
                <a:gd name="T12" fmla="*/ 9 w 310"/>
                <a:gd name="T13" fmla="*/ 1 h 254"/>
                <a:gd name="T14" fmla="*/ 10 w 310"/>
                <a:gd name="T15" fmla="*/ 1 h 254"/>
                <a:gd name="T16" fmla="*/ 10 w 310"/>
                <a:gd name="T17" fmla="*/ 1 h 254"/>
                <a:gd name="T18" fmla="*/ 8 w 310"/>
                <a:gd name="T19" fmla="*/ 1 h 254"/>
                <a:gd name="T20" fmla="*/ 7 w 310"/>
                <a:gd name="T21" fmla="*/ 1 h 254"/>
                <a:gd name="T22" fmla="*/ 5 w 310"/>
                <a:gd name="T23" fmla="*/ 1 h 254"/>
                <a:gd name="T24" fmla="*/ 4 w 310"/>
                <a:gd name="T25" fmla="*/ 1 h 254"/>
                <a:gd name="T26" fmla="*/ 3 w 310"/>
                <a:gd name="T27" fmla="*/ 1 h 254"/>
                <a:gd name="T28" fmla="*/ 3 w 310"/>
                <a:gd name="T29" fmla="*/ 1 h 254"/>
                <a:gd name="T30" fmla="*/ 5 w 310"/>
                <a:gd name="T31" fmla="*/ 1 h 254"/>
                <a:gd name="T32" fmla="*/ 7 w 310"/>
                <a:gd name="T33" fmla="*/ 1 h 254"/>
                <a:gd name="T34" fmla="*/ 8 w 310"/>
                <a:gd name="T35" fmla="*/ 1 h 254"/>
                <a:gd name="T36" fmla="*/ 9 w 310"/>
                <a:gd name="T37" fmla="*/ 1 h 254"/>
                <a:gd name="T38" fmla="*/ 10 w 310"/>
                <a:gd name="T39" fmla="*/ 1 h 254"/>
                <a:gd name="T40" fmla="*/ 10 w 310"/>
                <a:gd name="T41" fmla="*/ 1 h 254"/>
                <a:gd name="T42" fmla="*/ 12 w 310"/>
                <a:gd name="T43" fmla="*/ 1 h 254"/>
                <a:gd name="T44" fmla="*/ 14 w 310"/>
                <a:gd name="T45" fmla="*/ 1 h 254"/>
                <a:gd name="T46" fmla="*/ 16 w 310"/>
                <a:gd name="T47" fmla="*/ 1 h 254"/>
                <a:gd name="T48" fmla="*/ 16 w 310"/>
                <a:gd name="T49" fmla="*/ 1 h 254"/>
                <a:gd name="T50" fmla="*/ 16 w 310"/>
                <a:gd name="T51" fmla="*/ 1 h 254"/>
                <a:gd name="T52" fmla="*/ 16 w 310"/>
                <a:gd name="T53" fmla="*/ 1 h 254"/>
                <a:gd name="T54" fmla="*/ 17 w 310"/>
                <a:gd name="T55" fmla="*/ 1 h 254"/>
                <a:gd name="T56" fmla="*/ 18 w 310"/>
                <a:gd name="T57" fmla="*/ 1 h 254"/>
                <a:gd name="T58" fmla="*/ 19 w 310"/>
                <a:gd name="T59" fmla="*/ 1 h 254"/>
                <a:gd name="T60" fmla="*/ 22 w 310"/>
                <a:gd name="T61" fmla="*/ 1 h 254"/>
                <a:gd name="T62" fmla="*/ 22 w 310"/>
                <a:gd name="T63" fmla="*/ 1 h 254"/>
                <a:gd name="T64" fmla="*/ 19 w 310"/>
                <a:gd name="T65" fmla="*/ 1 h 254"/>
                <a:gd name="T66" fmla="*/ 19 w 310"/>
                <a:gd name="T67" fmla="*/ 1 h 254"/>
                <a:gd name="T68" fmla="*/ 19 w 310"/>
                <a:gd name="T69" fmla="*/ 1 h 254"/>
                <a:gd name="T70" fmla="*/ 19 w 310"/>
                <a:gd name="T71" fmla="*/ 1 h 254"/>
                <a:gd name="T72" fmla="*/ 16 w 310"/>
                <a:gd name="T73" fmla="*/ 1 h 254"/>
                <a:gd name="T74" fmla="*/ 16 w 310"/>
                <a:gd name="T75" fmla="*/ 1 h 254"/>
                <a:gd name="T76" fmla="*/ 14 w 310"/>
                <a:gd name="T77" fmla="*/ 1 h 254"/>
                <a:gd name="T78" fmla="*/ 10 w 310"/>
                <a:gd name="T79" fmla="*/ 1 h 254"/>
                <a:gd name="T80" fmla="*/ 12 w 310"/>
                <a:gd name="T81" fmla="*/ 1 h 254"/>
                <a:gd name="T82" fmla="*/ 10 w 310"/>
                <a:gd name="T83" fmla="*/ 1 h 254"/>
                <a:gd name="T84" fmla="*/ 9 w 310"/>
                <a:gd name="T85" fmla="*/ 1 h 254"/>
                <a:gd name="T86" fmla="*/ 5 w 310"/>
                <a:gd name="T87" fmla="*/ 1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0"/>
                <a:gd name="T133" fmla="*/ 0 h 254"/>
                <a:gd name="T134" fmla="*/ 310 w 310"/>
                <a:gd name="T135" fmla="*/ 254 h 2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090" name="Freeform 15">
              <a:extLst>
                <a:ext uri="{FF2B5EF4-FFF2-40B4-BE49-F238E27FC236}">
                  <a16:creationId xmlns:a16="http://schemas.microsoft.com/office/drawing/2014/main" id="{6635ED36-AD4C-4E37-98B0-1462E6D1D3CE}"/>
                </a:ext>
              </a:extLst>
            </p:cNvPr>
            <p:cNvSpPr>
              <a:spLocks noChangeArrowheads="1"/>
            </p:cNvSpPr>
            <p:nvPr/>
          </p:nvSpPr>
          <p:spPr bwMode="auto">
            <a:xfrm>
              <a:off x="1202" y="34"/>
              <a:ext cx="51" cy="34"/>
            </a:xfrm>
            <a:custGeom>
              <a:avLst/>
              <a:gdLst>
                <a:gd name="T0" fmla="*/ 3 w 59"/>
                <a:gd name="T1" fmla="*/ 0 h 50"/>
                <a:gd name="T2" fmla="*/ 0 w 59"/>
                <a:gd name="T3" fmla="*/ 1 h 50"/>
                <a:gd name="T4" fmla="*/ 3 w 59"/>
                <a:gd name="T5" fmla="*/ 1 h 50"/>
                <a:gd name="T6" fmla="*/ 3 w 59"/>
                <a:gd name="T7" fmla="*/ 1 h 50"/>
                <a:gd name="T8" fmla="*/ 4 w 59"/>
                <a:gd name="T9" fmla="*/ 1 h 50"/>
                <a:gd name="T10" fmla="*/ 3 w 59"/>
                <a:gd name="T11" fmla="*/ 1 h 50"/>
                <a:gd name="T12" fmla="*/ 3 w 59"/>
                <a:gd name="T13" fmla="*/ 0 h 50"/>
                <a:gd name="T14" fmla="*/ 0 60000 65536"/>
                <a:gd name="T15" fmla="*/ 0 60000 65536"/>
                <a:gd name="T16" fmla="*/ 0 60000 65536"/>
                <a:gd name="T17" fmla="*/ 0 60000 65536"/>
                <a:gd name="T18" fmla="*/ 0 60000 65536"/>
                <a:gd name="T19" fmla="*/ 0 60000 65536"/>
                <a:gd name="T20" fmla="*/ 0 60000 65536"/>
                <a:gd name="T21" fmla="*/ 0 w 59"/>
                <a:gd name="T22" fmla="*/ 0 h 50"/>
                <a:gd name="T23" fmla="*/ 59 w 59"/>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091" name="Freeform 16">
              <a:extLst>
                <a:ext uri="{FF2B5EF4-FFF2-40B4-BE49-F238E27FC236}">
                  <a16:creationId xmlns:a16="http://schemas.microsoft.com/office/drawing/2014/main" id="{B8615A13-A020-450F-9775-DAA0C36C6613}"/>
                </a:ext>
              </a:extLst>
            </p:cNvPr>
            <p:cNvSpPr>
              <a:spLocks noChangeArrowheads="1"/>
            </p:cNvSpPr>
            <p:nvPr/>
          </p:nvSpPr>
          <p:spPr bwMode="auto">
            <a:xfrm>
              <a:off x="1105" y="99"/>
              <a:ext cx="75" cy="39"/>
            </a:xfrm>
            <a:custGeom>
              <a:avLst/>
              <a:gdLst>
                <a:gd name="T0" fmla="*/ 3 w 86"/>
                <a:gd name="T1" fmla="*/ 1 h 57"/>
                <a:gd name="T2" fmla="*/ 3 w 86"/>
                <a:gd name="T3" fmla="*/ 1 h 57"/>
                <a:gd name="T4" fmla="*/ 3 w 86"/>
                <a:gd name="T5" fmla="*/ 1 h 57"/>
                <a:gd name="T6" fmla="*/ 3 w 86"/>
                <a:gd name="T7" fmla="*/ 1 h 57"/>
                <a:gd name="T8" fmla="*/ 7 w 86"/>
                <a:gd name="T9" fmla="*/ 1 h 57"/>
                <a:gd name="T10" fmla="*/ 8 w 86"/>
                <a:gd name="T11" fmla="*/ 1 h 57"/>
                <a:gd name="T12" fmla="*/ 5 w 86"/>
                <a:gd name="T13" fmla="*/ 1 h 57"/>
                <a:gd name="T14" fmla="*/ 3 w 86"/>
                <a:gd name="T15" fmla="*/ 1 h 57"/>
                <a:gd name="T16" fmla="*/ 0 60000 65536"/>
                <a:gd name="T17" fmla="*/ 0 60000 65536"/>
                <a:gd name="T18" fmla="*/ 0 60000 65536"/>
                <a:gd name="T19" fmla="*/ 0 60000 65536"/>
                <a:gd name="T20" fmla="*/ 0 60000 65536"/>
                <a:gd name="T21" fmla="*/ 0 60000 65536"/>
                <a:gd name="T22" fmla="*/ 0 60000 65536"/>
                <a:gd name="T23" fmla="*/ 0 60000 65536"/>
                <a:gd name="T24" fmla="*/ 0 w 86"/>
                <a:gd name="T25" fmla="*/ 0 h 57"/>
                <a:gd name="T26" fmla="*/ 86 w 8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092" name="Freeform 17">
              <a:extLst>
                <a:ext uri="{FF2B5EF4-FFF2-40B4-BE49-F238E27FC236}">
                  <a16:creationId xmlns:a16="http://schemas.microsoft.com/office/drawing/2014/main" id="{0ADB1798-34C2-4B45-A5FA-0C006440B0BD}"/>
                </a:ext>
              </a:extLst>
            </p:cNvPr>
            <p:cNvSpPr>
              <a:spLocks noChangeArrowheads="1"/>
            </p:cNvSpPr>
            <p:nvPr/>
          </p:nvSpPr>
          <p:spPr bwMode="auto">
            <a:xfrm>
              <a:off x="1184" y="107"/>
              <a:ext cx="62" cy="23"/>
            </a:xfrm>
            <a:custGeom>
              <a:avLst/>
              <a:gdLst>
                <a:gd name="T0" fmla="*/ 3 w 73"/>
                <a:gd name="T1" fmla="*/ 0 h 34"/>
                <a:gd name="T2" fmla="*/ 3 w 73"/>
                <a:gd name="T3" fmla="*/ 1 h 34"/>
                <a:gd name="T4" fmla="*/ 3 w 73"/>
                <a:gd name="T5" fmla="*/ 1 h 34"/>
                <a:gd name="T6" fmla="*/ 3 w 73"/>
                <a:gd name="T7" fmla="*/ 1 h 34"/>
                <a:gd name="T8" fmla="*/ 3 w 73"/>
                <a:gd name="T9" fmla="*/ 1 h 34"/>
                <a:gd name="T10" fmla="*/ 3 w 73"/>
                <a:gd name="T11" fmla="*/ 0 h 34"/>
                <a:gd name="T12" fmla="*/ 0 60000 65536"/>
                <a:gd name="T13" fmla="*/ 0 60000 65536"/>
                <a:gd name="T14" fmla="*/ 0 60000 65536"/>
                <a:gd name="T15" fmla="*/ 0 60000 65536"/>
                <a:gd name="T16" fmla="*/ 0 60000 65536"/>
                <a:gd name="T17" fmla="*/ 0 60000 65536"/>
                <a:gd name="T18" fmla="*/ 0 w 73"/>
                <a:gd name="T19" fmla="*/ 0 h 34"/>
                <a:gd name="T20" fmla="*/ 73 w 73"/>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093" name="Freeform 18">
              <a:extLst>
                <a:ext uri="{FF2B5EF4-FFF2-40B4-BE49-F238E27FC236}">
                  <a16:creationId xmlns:a16="http://schemas.microsoft.com/office/drawing/2014/main" id="{E1FC6BB4-6E2D-4C38-807C-9B81A69EC76D}"/>
                </a:ext>
              </a:extLst>
            </p:cNvPr>
            <p:cNvSpPr>
              <a:spLocks noChangeArrowheads="1"/>
            </p:cNvSpPr>
            <p:nvPr/>
          </p:nvSpPr>
          <p:spPr bwMode="auto">
            <a:xfrm>
              <a:off x="1150" y="73"/>
              <a:ext cx="74" cy="32"/>
            </a:xfrm>
            <a:custGeom>
              <a:avLst/>
              <a:gdLst>
                <a:gd name="T0" fmla="*/ 5 w 85"/>
                <a:gd name="T1" fmla="*/ 1 h 45"/>
                <a:gd name="T2" fmla="*/ 3 w 85"/>
                <a:gd name="T3" fmla="*/ 1 h 45"/>
                <a:gd name="T4" fmla="*/ 0 w 85"/>
                <a:gd name="T5" fmla="*/ 1 h 45"/>
                <a:gd name="T6" fmla="*/ 3 w 85"/>
                <a:gd name="T7" fmla="*/ 1 h 45"/>
                <a:gd name="T8" fmla="*/ 5 w 85"/>
                <a:gd name="T9" fmla="*/ 1 h 45"/>
                <a:gd name="T10" fmla="*/ 7 w 85"/>
                <a:gd name="T11" fmla="*/ 1 h 45"/>
                <a:gd name="T12" fmla="*/ 7 w 85"/>
                <a:gd name="T13" fmla="*/ 1 h 45"/>
                <a:gd name="T14" fmla="*/ 5 w 85"/>
                <a:gd name="T15" fmla="*/ 0 h 45"/>
                <a:gd name="T16" fmla="*/ 5 w 85"/>
                <a:gd name="T17" fmla="*/ 1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
                <a:gd name="T28" fmla="*/ 0 h 45"/>
                <a:gd name="T29" fmla="*/ 85 w 85"/>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094" name="Freeform 19">
              <a:extLst>
                <a:ext uri="{FF2B5EF4-FFF2-40B4-BE49-F238E27FC236}">
                  <a16:creationId xmlns:a16="http://schemas.microsoft.com/office/drawing/2014/main" id="{D96ED785-8590-4038-B438-C2729B575BF8}"/>
                </a:ext>
              </a:extLst>
            </p:cNvPr>
            <p:cNvSpPr>
              <a:spLocks noChangeArrowheads="1"/>
            </p:cNvSpPr>
            <p:nvPr/>
          </p:nvSpPr>
          <p:spPr bwMode="auto">
            <a:xfrm>
              <a:off x="1119" y="43"/>
              <a:ext cx="51" cy="22"/>
            </a:xfrm>
            <a:custGeom>
              <a:avLst/>
              <a:gdLst>
                <a:gd name="T0" fmla="*/ 4 w 58"/>
                <a:gd name="T1" fmla="*/ 1 h 31"/>
                <a:gd name="T2" fmla="*/ 0 w 58"/>
                <a:gd name="T3" fmla="*/ 1 h 31"/>
                <a:gd name="T4" fmla="*/ 4 w 58"/>
                <a:gd name="T5" fmla="*/ 1 h 31"/>
                <a:gd name="T6" fmla="*/ 4 w 58"/>
                <a:gd name="T7" fmla="*/ 1 h 31"/>
                <a:gd name="T8" fmla="*/ 5 w 58"/>
                <a:gd name="T9" fmla="*/ 1 h 31"/>
                <a:gd name="T10" fmla="*/ 4 w 58"/>
                <a:gd name="T11" fmla="*/ 0 h 31"/>
                <a:gd name="T12" fmla="*/ 4 w 58"/>
                <a:gd name="T13" fmla="*/ 1 h 31"/>
                <a:gd name="T14" fmla="*/ 0 60000 65536"/>
                <a:gd name="T15" fmla="*/ 0 60000 65536"/>
                <a:gd name="T16" fmla="*/ 0 60000 65536"/>
                <a:gd name="T17" fmla="*/ 0 60000 65536"/>
                <a:gd name="T18" fmla="*/ 0 60000 65536"/>
                <a:gd name="T19" fmla="*/ 0 60000 65536"/>
                <a:gd name="T20" fmla="*/ 0 60000 65536"/>
                <a:gd name="T21" fmla="*/ 0 w 58"/>
                <a:gd name="T22" fmla="*/ 0 h 31"/>
                <a:gd name="T23" fmla="*/ 58 w 58"/>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095" name="Freeform 20">
              <a:extLst>
                <a:ext uri="{FF2B5EF4-FFF2-40B4-BE49-F238E27FC236}">
                  <a16:creationId xmlns:a16="http://schemas.microsoft.com/office/drawing/2014/main" id="{7AEB9A1E-48BD-44FB-92E8-5ACA555330D9}"/>
                </a:ext>
              </a:extLst>
            </p:cNvPr>
            <p:cNvSpPr>
              <a:spLocks noChangeArrowheads="1"/>
            </p:cNvSpPr>
            <p:nvPr/>
          </p:nvSpPr>
          <p:spPr bwMode="auto">
            <a:xfrm>
              <a:off x="1250" y="46"/>
              <a:ext cx="131" cy="72"/>
            </a:xfrm>
            <a:custGeom>
              <a:avLst/>
              <a:gdLst>
                <a:gd name="T0" fmla="*/ 3 w 152"/>
                <a:gd name="T1" fmla="*/ 0 h 102"/>
                <a:gd name="T2" fmla="*/ 3 w 152"/>
                <a:gd name="T3" fmla="*/ 1 h 102"/>
                <a:gd name="T4" fmla="*/ 3 w 152"/>
                <a:gd name="T5" fmla="*/ 1 h 102"/>
                <a:gd name="T6" fmla="*/ 3 w 152"/>
                <a:gd name="T7" fmla="*/ 1 h 102"/>
                <a:gd name="T8" fmla="*/ 0 w 152"/>
                <a:gd name="T9" fmla="*/ 1 h 102"/>
                <a:gd name="T10" fmla="*/ 3 w 152"/>
                <a:gd name="T11" fmla="*/ 1 h 102"/>
                <a:gd name="T12" fmla="*/ 6 w 152"/>
                <a:gd name="T13" fmla="*/ 1 h 102"/>
                <a:gd name="T14" fmla="*/ 10 w 152"/>
                <a:gd name="T15" fmla="*/ 1 h 102"/>
                <a:gd name="T16" fmla="*/ 5 w 152"/>
                <a:gd name="T17" fmla="*/ 1 h 102"/>
                <a:gd name="T18" fmla="*/ 3 w 152"/>
                <a:gd name="T19" fmla="*/ 1 h 102"/>
                <a:gd name="T20" fmla="*/ 3 w 152"/>
                <a:gd name="T21" fmla="*/ 1 h 102"/>
                <a:gd name="T22" fmla="*/ 3 w 152"/>
                <a:gd name="T23" fmla="*/ 1 h 102"/>
                <a:gd name="T24" fmla="*/ 3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2"/>
                <a:gd name="T40" fmla="*/ 0 h 102"/>
                <a:gd name="T41" fmla="*/ 152 w 152"/>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096" name="Freeform 21">
              <a:extLst>
                <a:ext uri="{FF2B5EF4-FFF2-40B4-BE49-F238E27FC236}">
                  <a16:creationId xmlns:a16="http://schemas.microsoft.com/office/drawing/2014/main" id="{9543A86C-C820-4E66-847F-58107F297958}"/>
                </a:ext>
              </a:extLst>
            </p:cNvPr>
            <p:cNvSpPr>
              <a:spLocks noChangeArrowheads="1"/>
            </p:cNvSpPr>
            <p:nvPr/>
          </p:nvSpPr>
          <p:spPr bwMode="auto">
            <a:xfrm>
              <a:off x="0" y="275"/>
              <a:ext cx="29" cy="14"/>
            </a:xfrm>
            <a:custGeom>
              <a:avLst/>
              <a:gdLst>
                <a:gd name="T0" fmla="*/ 3 w 34"/>
                <a:gd name="T1" fmla="*/ 0 h 20"/>
                <a:gd name="T2" fmla="*/ 3 w 34"/>
                <a:gd name="T3" fmla="*/ 1 h 20"/>
                <a:gd name="T4" fmla="*/ 3 w 34"/>
                <a:gd name="T5" fmla="*/ 1 h 20"/>
                <a:gd name="T6" fmla="*/ 3 w 34"/>
                <a:gd name="T7" fmla="*/ 1 h 20"/>
                <a:gd name="T8" fmla="*/ 3 w 34"/>
                <a:gd name="T9" fmla="*/ 0 h 20"/>
                <a:gd name="T10" fmla="*/ 0 60000 65536"/>
                <a:gd name="T11" fmla="*/ 0 60000 65536"/>
                <a:gd name="T12" fmla="*/ 0 60000 65536"/>
                <a:gd name="T13" fmla="*/ 0 60000 65536"/>
                <a:gd name="T14" fmla="*/ 0 60000 65536"/>
                <a:gd name="T15" fmla="*/ 0 w 34"/>
                <a:gd name="T16" fmla="*/ 0 h 20"/>
                <a:gd name="T17" fmla="*/ 34 w 34"/>
                <a:gd name="T18" fmla="*/ 20 h 20"/>
              </a:gdLst>
              <a:ahLst/>
              <a:cxnLst>
                <a:cxn ang="T10">
                  <a:pos x="T0" y="T1"/>
                </a:cxn>
                <a:cxn ang="T11">
                  <a:pos x="T2" y="T3"/>
                </a:cxn>
                <a:cxn ang="T12">
                  <a:pos x="T4" y="T5"/>
                </a:cxn>
                <a:cxn ang="T13">
                  <a:pos x="T6" y="T7"/>
                </a:cxn>
                <a:cxn ang="T14">
                  <a:pos x="T8" y="T9"/>
                </a:cxn>
              </a:cxnLst>
              <a:rect l="T15" t="T16" r="T17" b="T18"/>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097" name="Freeform 22">
              <a:extLst>
                <a:ext uri="{FF2B5EF4-FFF2-40B4-BE49-F238E27FC236}">
                  <a16:creationId xmlns:a16="http://schemas.microsoft.com/office/drawing/2014/main" id="{9521639F-6B85-4DA5-8500-12AD0F7921B8}"/>
                </a:ext>
              </a:extLst>
            </p:cNvPr>
            <p:cNvSpPr>
              <a:spLocks noChangeArrowheads="1"/>
            </p:cNvSpPr>
            <p:nvPr/>
          </p:nvSpPr>
          <p:spPr bwMode="auto">
            <a:xfrm>
              <a:off x="871" y="753"/>
              <a:ext cx="18" cy="11"/>
            </a:xfrm>
            <a:custGeom>
              <a:avLst/>
              <a:gdLst>
                <a:gd name="T0" fmla="*/ 3 w 21"/>
                <a:gd name="T1" fmla="*/ 0 h 16"/>
                <a:gd name="T2" fmla="*/ 3 w 21"/>
                <a:gd name="T3" fmla="*/ 1 h 16"/>
                <a:gd name="T4" fmla="*/ 3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098" name="Freeform 23">
              <a:extLst>
                <a:ext uri="{FF2B5EF4-FFF2-40B4-BE49-F238E27FC236}">
                  <a16:creationId xmlns:a16="http://schemas.microsoft.com/office/drawing/2014/main" id="{F874052A-47E0-4C5E-A59E-AEB9FE9B1A99}"/>
                </a:ext>
              </a:extLst>
            </p:cNvPr>
            <p:cNvSpPr>
              <a:spLocks noChangeArrowheads="1"/>
            </p:cNvSpPr>
            <p:nvPr/>
          </p:nvSpPr>
          <p:spPr bwMode="auto">
            <a:xfrm>
              <a:off x="874" y="776"/>
              <a:ext cx="19" cy="11"/>
            </a:xfrm>
            <a:custGeom>
              <a:avLst/>
              <a:gdLst>
                <a:gd name="T0" fmla="*/ 3 w 21"/>
                <a:gd name="T1" fmla="*/ 0 h 16"/>
                <a:gd name="T2" fmla="*/ 5 w 21"/>
                <a:gd name="T3" fmla="*/ 1 h 16"/>
                <a:gd name="T4" fmla="*/ 3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099" name="Freeform 24">
              <a:extLst>
                <a:ext uri="{FF2B5EF4-FFF2-40B4-BE49-F238E27FC236}">
                  <a16:creationId xmlns:a16="http://schemas.microsoft.com/office/drawing/2014/main" id="{B46C1B83-9FF2-4A3F-A618-7B3FDCB99198}"/>
                </a:ext>
              </a:extLst>
            </p:cNvPr>
            <p:cNvSpPr>
              <a:spLocks noChangeArrowheads="1"/>
            </p:cNvSpPr>
            <p:nvPr/>
          </p:nvSpPr>
          <p:spPr bwMode="auto">
            <a:xfrm>
              <a:off x="1109" y="899"/>
              <a:ext cx="17" cy="12"/>
            </a:xfrm>
            <a:custGeom>
              <a:avLst/>
              <a:gdLst>
                <a:gd name="T0" fmla="*/ 2 w 21"/>
                <a:gd name="T1" fmla="*/ 0 h 16"/>
                <a:gd name="T2" fmla="*/ 2 w 21"/>
                <a:gd name="T3" fmla="*/ 2 h 16"/>
                <a:gd name="T4" fmla="*/ 2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00" name="Freeform 25">
              <a:extLst>
                <a:ext uri="{FF2B5EF4-FFF2-40B4-BE49-F238E27FC236}">
                  <a16:creationId xmlns:a16="http://schemas.microsoft.com/office/drawing/2014/main" id="{A01FFA82-6759-4D1B-8085-2C5FA4F1AAF8}"/>
                </a:ext>
              </a:extLst>
            </p:cNvPr>
            <p:cNvSpPr>
              <a:spLocks noChangeArrowheads="1"/>
            </p:cNvSpPr>
            <p:nvPr/>
          </p:nvSpPr>
          <p:spPr bwMode="auto">
            <a:xfrm>
              <a:off x="1251" y="447"/>
              <a:ext cx="44"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01" name="Freeform 26">
              <a:extLst>
                <a:ext uri="{FF2B5EF4-FFF2-40B4-BE49-F238E27FC236}">
                  <a16:creationId xmlns:a16="http://schemas.microsoft.com/office/drawing/2014/main" id="{1D590ABB-8920-4E6A-A98D-2C1D37F482B5}"/>
                </a:ext>
              </a:extLst>
            </p:cNvPr>
            <p:cNvSpPr>
              <a:spLocks noChangeArrowheads="1"/>
            </p:cNvSpPr>
            <p:nvPr/>
          </p:nvSpPr>
          <p:spPr bwMode="auto">
            <a:xfrm>
              <a:off x="1136" y="255"/>
              <a:ext cx="44"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02" name="Freeform 27">
              <a:extLst>
                <a:ext uri="{FF2B5EF4-FFF2-40B4-BE49-F238E27FC236}">
                  <a16:creationId xmlns:a16="http://schemas.microsoft.com/office/drawing/2014/main" id="{001D48AA-1371-4483-A5F1-334854E1C551}"/>
                </a:ext>
              </a:extLst>
            </p:cNvPr>
            <p:cNvSpPr>
              <a:spLocks noChangeArrowheads="1"/>
            </p:cNvSpPr>
            <p:nvPr/>
          </p:nvSpPr>
          <p:spPr bwMode="auto">
            <a:xfrm>
              <a:off x="1211" y="88"/>
              <a:ext cx="45" cy="17"/>
            </a:xfrm>
            <a:custGeom>
              <a:avLst/>
              <a:gdLst>
                <a:gd name="T0" fmla="*/ 4 w 51"/>
                <a:gd name="T1" fmla="*/ 0 h 24"/>
                <a:gd name="T2" fmla="*/ 4 w 51"/>
                <a:gd name="T3" fmla="*/ 1 h 24"/>
                <a:gd name="T4" fmla="*/ 4 w 51"/>
                <a:gd name="T5" fmla="*/ 1 h 24"/>
                <a:gd name="T6" fmla="*/ 4 w 51"/>
                <a:gd name="T7" fmla="*/ 1 h 24"/>
                <a:gd name="T8" fmla="*/ 4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03" name="Freeform 28">
              <a:extLst>
                <a:ext uri="{FF2B5EF4-FFF2-40B4-BE49-F238E27FC236}">
                  <a16:creationId xmlns:a16="http://schemas.microsoft.com/office/drawing/2014/main" id="{4CE6D1E6-1B85-4619-8D4B-A058ADE5F1AD}"/>
                </a:ext>
              </a:extLst>
            </p:cNvPr>
            <p:cNvSpPr>
              <a:spLocks noChangeArrowheads="1"/>
            </p:cNvSpPr>
            <p:nvPr/>
          </p:nvSpPr>
          <p:spPr bwMode="auto">
            <a:xfrm>
              <a:off x="1284" y="189"/>
              <a:ext cx="43"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04" name="Freeform 29">
              <a:extLst>
                <a:ext uri="{FF2B5EF4-FFF2-40B4-BE49-F238E27FC236}">
                  <a16:creationId xmlns:a16="http://schemas.microsoft.com/office/drawing/2014/main" id="{014B8ED3-4699-4C42-B52A-830B1657215A}"/>
                </a:ext>
              </a:extLst>
            </p:cNvPr>
            <p:cNvSpPr>
              <a:spLocks noChangeArrowheads="1"/>
            </p:cNvSpPr>
            <p:nvPr/>
          </p:nvSpPr>
          <p:spPr bwMode="auto">
            <a:xfrm>
              <a:off x="1302" y="0"/>
              <a:ext cx="801" cy="323"/>
            </a:xfrm>
            <a:custGeom>
              <a:avLst/>
              <a:gdLst>
                <a:gd name="T0" fmla="*/ 3 w 929"/>
                <a:gd name="T1" fmla="*/ 1 h 462"/>
                <a:gd name="T2" fmla="*/ 3 w 929"/>
                <a:gd name="T3" fmla="*/ 1 h 462"/>
                <a:gd name="T4" fmla="*/ 3 w 929"/>
                <a:gd name="T5" fmla="*/ 1 h 462"/>
                <a:gd name="T6" fmla="*/ 3 w 929"/>
                <a:gd name="T7" fmla="*/ 1 h 462"/>
                <a:gd name="T8" fmla="*/ 8 w 929"/>
                <a:gd name="T9" fmla="*/ 1 h 462"/>
                <a:gd name="T10" fmla="*/ 10 w 929"/>
                <a:gd name="T11" fmla="*/ 1 h 462"/>
                <a:gd name="T12" fmla="*/ 17 w 929"/>
                <a:gd name="T13" fmla="*/ 1 h 462"/>
                <a:gd name="T14" fmla="*/ 21 w 929"/>
                <a:gd name="T15" fmla="*/ 1 h 462"/>
                <a:gd name="T16" fmla="*/ 22 w 929"/>
                <a:gd name="T17" fmla="*/ 1 h 462"/>
                <a:gd name="T18" fmla="*/ 19 w 929"/>
                <a:gd name="T19" fmla="*/ 1 h 462"/>
                <a:gd name="T20" fmla="*/ 16 w 929"/>
                <a:gd name="T21" fmla="*/ 1 h 462"/>
                <a:gd name="T22" fmla="*/ 18 w 929"/>
                <a:gd name="T23" fmla="*/ 1 h 462"/>
                <a:gd name="T24" fmla="*/ 18 w 929"/>
                <a:gd name="T25" fmla="*/ 1 h 462"/>
                <a:gd name="T26" fmla="*/ 24 w 929"/>
                <a:gd name="T27" fmla="*/ 1 h 462"/>
                <a:gd name="T28" fmla="*/ 23 w 929"/>
                <a:gd name="T29" fmla="*/ 1 h 462"/>
                <a:gd name="T30" fmla="*/ 25 w 929"/>
                <a:gd name="T31" fmla="*/ 1 h 462"/>
                <a:gd name="T32" fmla="*/ 24 w 929"/>
                <a:gd name="T33" fmla="*/ 1 h 462"/>
                <a:gd name="T34" fmla="*/ 22 w 929"/>
                <a:gd name="T35" fmla="*/ 1 h 462"/>
                <a:gd name="T36" fmla="*/ 21 w 929"/>
                <a:gd name="T37" fmla="*/ 1 h 462"/>
                <a:gd name="T38" fmla="*/ 20 w 929"/>
                <a:gd name="T39" fmla="*/ 1 h 462"/>
                <a:gd name="T40" fmla="*/ 23 w 929"/>
                <a:gd name="T41" fmla="*/ 1 h 462"/>
                <a:gd name="T42" fmla="*/ 27 w 929"/>
                <a:gd name="T43" fmla="*/ 1 h 462"/>
                <a:gd name="T44" fmla="*/ 29 w 929"/>
                <a:gd name="T45" fmla="*/ 1 h 462"/>
                <a:gd name="T46" fmla="*/ 35 w 929"/>
                <a:gd name="T47" fmla="*/ 1 h 462"/>
                <a:gd name="T48" fmla="*/ 40 w 929"/>
                <a:gd name="T49" fmla="*/ 1 h 462"/>
                <a:gd name="T50" fmla="*/ 46 w 929"/>
                <a:gd name="T51" fmla="*/ 1 h 462"/>
                <a:gd name="T52" fmla="*/ 50 w 929"/>
                <a:gd name="T53" fmla="*/ 1 h 462"/>
                <a:gd name="T54" fmla="*/ 53 w 929"/>
                <a:gd name="T55" fmla="*/ 1 h 462"/>
                <a:gd name="T56" fmla="*/ 55 w 929"/>
                <a:gd name="T57" fmla="*/ 1 h 462"/>
                <a:gd name="T58" fmla="*/ 55 w 929"/>
                <a:gd name="T59" fmla="*/ 1 h 462"/>
                <a:gd name="T60" fmla="*/ 55 w 929"/>
                <a:gd name="T61" fmla="*/ 1 h 462"/>
                <a:gd name="T62" fmla="*/ 58 w 929"/>
                <a:gd name="T63" fmla="*/ 1 h 462"/>
                <a:gd name="T64" fmla="*/ 61 w 929"/>
                <a:gd name="T65" fmla="*/ 1 h 462"/>
                <a:gd name="T66" fmla="*/ 64 w 929"/>
                <a:gd name="T67" fmla="*/ 1 h 462"/>
                <a:gd name="T68" fmla="*/ 62 w 929"/>
                <a:gd name="T69" fmla="*/ 1 h 462"/>
                <a:gd name="T70" fmla="*/ 58 w 929"/>
                <a:gd name="T71" fmla="*/ 1 h 462"/>
                <a:gd name="T72" fmla="*/ 55 w 929"/>
                <a:gd name="T73" fmla="*/ 1 h 462"/>
                <a:gd name="T74" fmla="*/ 46 w 929"/>
                <a:gd name="T75" fmla="*/ 1 h 462"/>
                <a:gd name="T76" fmla="*/ 40 w 929"/>
                <a:gd name="T77" fmla="*/ 1 h 462"/>
                <a:gd name="T78" fmla="*/ 40 w 929"/>
                <a:gd name="T79" fmla="*/ 1 h 462"/>
                <a:gd name="T80" fmla="*/ 35 w 929"/>
                <a:gd name="T81" fmla="*/ 1 h 462"/>
                <a:gd name="T82" fmla="*/ 34 w 929"/>
                <a:gd name="T83" fmla="*/ 1 h 462"/>
                <a:gd name="T84" fmla="*/ 29 w 929"/>
                <a:gd name="T85" fmla="*/ 1 h 462"/>
                <a:gd name="T86" fmla="*/ 25 w 929"/>
                <a:gd name="T87" fmla="*/ 1 h 462"/>
                <a:gd name="T88" fmla="*/ 29 w 929"/>
                <a:gd name="T89" fmla="*/ 1 h 462"/>
                <a:gd name="T90" fmla="*/ 24 w 929"/>
                <a:gd name="T91" fmla="*/ 1 h 462"/>
                <a:gd name="T92" fmla="*/ 23 w 929"/>
                <a:gd name="T93" fmla="*/ 1 h 462"/>
                <a:gd name="T94" fmla="*/ 22 w 929"/>
                <a:gd name="T95" fmla="*/ 1 h 462"/>
                <a:gd name="T96" fmla="*/ 16 w 929"/>
                <a:gd name="T97" fmla="*/ 1 h 462"/>
                <a:gd name="T98" fmla="*/ 11 w 929"/>
                <a:gd name="T99" fmla="*/ 1 h 462"/>
                <a:gd name="T100" fmla="*/ 8 w 929"/>
                <a:gd name="T101" fmla="*/ 1 h 462"/>
                <a:gd name="T102" fmla="*/ 8 w 929"/>
                <a:gd name="T103" fmla="*/ 1 h 462"/>
                <a:gd name="T104" fmla="*/ 8 w 929"/>
                <a:gd name="T105" fmla="*/ 1 h 462"/>
                <a:gd name="T106" fmla="*/ 4 w 929"/>
                <a:gd name="T107" fmla="*/ 1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29"/>
                <a:gd name="T163" fmla="*/ 0 h 462"/>
                <a:gd name="T164" fmla="*/ 929 w 929"/>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05" name="Freeform 30">
              <a:extLst>
                <a:ext uri="{FF2B5EF4-FFF2-40B4-BE49-F238E27FC236}">
                  <a16:creationId xmlns:a16="http://schemas.microsoft.com/office/drawing/2014/main" id="{7C1C4503-BFE7-4572-B32F-C61ABD366A3F}"/>
                </a:ext>
              </a:extLst>
            </p:cNvPr>
            <p:cNvSpPr>
              <a:spLocks noChangeArrowheads="1"/>
            </p:cNvSpPr>
            <p:nvPr/>
          </p:nvSpPr>
          <p:spPr bwMode="auto">
            <a:xfrm>
              <a:off x="1547" y="172"/>
              <a:ext cx="45" cy="22"/>
            </a:xfrm>
            <a:custGeom>
              <a:avLst/>
              <a:gdLst>
                <a:gd name="T0" fmla="*/ 3 w 52"/>
                <a:gd name="T1" fmla="*/ 0 h 32"/>
                <a:gd name="T2" fmla="*/ 3 w 52"/>
                <a:gd name="T3" fmla="*/ 1 h 32"/>
                <a:gd name="T4" fmla="*/ 3 w 52"/>
                <a:gd name="T5" fmla="*/ 1 h 32"/>
                <a:gd name="T6" fmla="*/ 3 w 52"/>
                <a:gd name="T7" fmla="*/ 1 h 32"/>
                <a:gd name="T8" fmla="*/ 3 w 52"/>
                <a:gd name="T9" fmla="*/ 0 h 32"/>
                <a:gd name="T10" fmla="*/ 0 60000 65536"/>
                <a:gd name="T11" fmla="*/ 0 60000 65536"/>
                <a:gd name="T12" fmla="*/ 0 60000 65536"/>
                <a:gd name="T13" fmla="*/ 0 60000 65536"/>
                <a:gd name="T14" fmla="*/ 0 60000 65536"/>
                <a:gd name="T15" fmla="*/ 0 w 52"/>
                <a:gd name="T16" fmla="*/ 0 h 32"/>
                <a:gd name="T17" fmla="*/ 52 w 52"/>
                <a:gd name="T18" fmla="*/ 32 h 32"/>
              </a:gdLst>
              <a:ahLst/>
              <a:cxnLst>
                <a:cxn ang="T10">
                  <a:pos x="T0" y="T1"/>
                </a:cxn>
                <a:cxn ang="T11">
                  <a:pos x="T2" y="T3"/>
                </a:cxn>
                <a:cxn ang="T12">
                  <a:pos x="T4" y="T5"/>
                </a:cxn>
                <a:cxn ang="T13">
                  <a:pos x="T6" y="T7"/>
                </a:cxn>
                <a:cxn ang="T14">
                  <a:pos x="T8" y="T9"/>
                </a:cxn>
              </a:cxnLst>
              <a:rect l="T15" t="T16" r="T17" b="T18"/>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06" name="Freeform 31">
              <a:extLst>
                <a:ext uri="{FF2B5EF4-FFF2-40B4-BE49-F238E27FC236}">
                  <a16:creationId xmlns:a16="http://schemas.microsoft.com/office/drawing/2014/main" id="{59E7F126-D3FE-489A-B1DD-B5C9004EF16C}"/>
                </a:ext>
              </a:extLst>
            </p:cNvPr>
            <p:cNvSpPr>
              <a:spLocks noChangeArrowheads="1"/>
            </p:cNvSpPr>
            <p:nvPr/>
          </p:nvSpPr>
          <p:spPr bwMode="auto">
            <a:xfrm>
              <a:off x="1873" y="234"/>
              <a:ext cx="147" cy="50"/>
            </a:xfrm>
            <a:custGeom>
              <a:avLst/>
              <a:gdLst>
                <a:gd name="T0" fmla="*/ 6 w 172"/>
                <a:gd name="T1" fmla="*/ 1 h 72"/>
                <a:gd name="T2" fmla="*/ 4 w 172"/>
                <a:gd name="T3" fmla="*/ 1 h 72"/>
                <a:gd name="T4" fmla="*/ 3 w 172"/>
                <a:gd name="T5" fmla="*/ 0 h 72"/>
                <a:gd name="T6" fmla="*/ 0 w 172"/>
                <a:gd name="T7" fmla="*/ 1 h 72"/>
                <a:gd name="T8" fmla="*/ 3 w 172"/>
                <a:gd name="T9" fmla="*/ 1 h 72"/>
                <a:gd name="T10" fmla="*/ 3 w 172"/>
                <a:gd name="T11" fmla="*/ 1 h 72"/>
                <a:gd name="T12" fmla="*/ 4 w 172"/>
                <a:gd name="T13" fmla="*/ 1 h 72"/>
                <a:gd name="T14" fmla="*/ 5 w 172"/>
                <a:gd name="T15" fmla="*/ 1 h 72"/>
                <a:gd name="T16" fmla="*/ 8 w 172"/>
                <a:gd name="T17" fmla="*/ 1 h 72"/>
                <a:gd name="T18" fmla="*/ 11 w 172"/>
                <a:gd name="T19" fmla="*/ 1 h 72"/>
                <a:gd name="T20" fmla="*/ 9 w 172"/>
                <a:gd name="T21" fmla="*/ 1 h 72"/>
                <a:gd name="T22" fmla="*/ 8 w 172"/>
                <a:gd name="T23" fmla="*/ 1 h 72"/>
                <a:gd name="T24" fmla="*/ 6 w 172"/>
                <a:gd name="T25" fmla="*/ 1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
                <a:gd name="T40" fmla="*/ 0 h 72"/>
                <a:gd name="T41" fmla="*/ 172 w 172"/>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07" name="Freeform 32">
              <a:extLst>
                <a:ext uri="{FF2B5EF4-FFF2-40B4-BE49-F238E27FC236}">
                  <a16:creationId xmlns:a16="http://schemas.microsoft.com/office/drawing/2014/main" id="{7586B532-3B24-43D5-B568-D766BE19BD4A}"/>
                </a:ext>
              </a:extLst>
            </p:cNvPr>
            <p:cNvSpPr>
              <a:spLocks noChangeArrowheads="1"/>
            </p:cNvSpPr>
            <p:nvPr/>
          </p:nvSpPr>
          <p:spPr bwMode="auto">
            <a:xfrm>
              <a:off x="1989" y="81"/>
              <a:ext cx="45" cy="23"/>
            </a:xfrm>
            <a:custGeom>
              <a:avLst/>
              <a:gdLst>
                <a:gd name="T0" fmla="*/ 3 w 52"/>
                <a:gd name="T1" fmla="*/ 0 h 32"/>
                <a:gd name="T2" fmla="*/ 3 w 52"/>
                <a:gd name="T3" fmla="*/ 1 h 32"/>
                <a:gd name="T4" fmla="*/ 3 w 52"/>
                <a:gd name="T5" fmla="*/ 1 h 32"/>
                <a:gd name="T6" fmla="*/ 3 w 52"/>
                <a:gd name="T7" fmla="*/ 1 h 32"/>
                <a:gd name="T8" fmla="*/ 3 w 52"/>
                <a:gd name="T9" fmla="*/ 0 h 32"/>
                <a:gd name="T10" fmla="*/ 0 60000 65536"/>
                <a:gd name="T11" fmla="*/ 0 60000 65536"/>
                <a:gd name="T12" fmla="*/ 0 60000 65536"/>
                <a:gd name="T13" fmla="*/ 0 60000 65536"/>
                <a:gd name="T14" fmla="*/ 0 60000 65536"/>
                <a:gd name="T15" fmla="*/ 0 w 52"/>
                <a:gd name="T16" fmla="*/ 0 h 32"/>
                <a:gd name="T17" fmla="*/ 52 w 52"/>
                <a:gd name="T18" fmla="*/ 32 h 32"/>
              </a:gdLst>
              <a:ahLst/>
              <a:cxnLst>
                <a:cxn ang="T10">
                  <a:pos x="T0" y="T1"/>
                </a:cxn>
                <a:cxn ang="T11">
                  <a:pos x="T2" y="T3"/>
                </a:cxn>
                <a:cxn ang="T12">
                  <a:pos x="T4" y="T5"/>
                </a:cxn>
                <a:cxn ang="T13">
                  <a:pos x="T6" y="T7"/>
                </a:cxn>
                <a:cxn ang="T14">
                  <a:pos x="T8" y="T9"/>
                </a:cxn>
              </a:cxnLst>
              <a:rect l="T15" t="T16" r="T17" b="T18"/>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08" name="Freeform 33">
              <a:extLst>
                <a:ext uri="{FF2B5EF4-FFF2-40B4-BE49-F238E27FC236}">
                  <a16:creationId xmlns:a16="http://schemas.microsoft.com/office/drawing/2014/main" id="{910418FA-CE64-4D1E-9FF1-7D6ADF50EF5F}"/>
                </a:ext>
              </a:extLst>
            </p:cNvPr>
            <p:cNvSpPr>
              <a:spLocks noChangeArrowheads="1"/>
            </p:cNvSpPr>
            <p:nvPr/>
          </p:nvSpPr>
          <p:spPr bwMode="auto">
            <a:xfrm>
              <a:off x="2298" y="51"/>
              <a:ext cx="178" cy="59"/>
            </a:xfrm>
            <a:custGeom>
              <a:avLst/>
              <a:gdLst>
                <a:gd name="T0" fmla="*/ 14 w 206"/>
                <a:gd name="T1" fmla="*/ 1 h 85"/>
                <a:gd name="T2" fmla="*/ 8 w 206"/>
                <a:gd name="T3" fmla="*/ 1 h 85"/>
                <a:gd name="T4" fmla="*/ 8 w 206"/>
                <a:gd name="T5" fmla="*/ 1 h 85"/>
                <a:gd name="T6" fmla="*/ 8 w 206"/>
                <a:gd name="T7" fmla="*/ 1 h 85"/>
                <a:gd name="T8" fmla="*/ 7 w 206"/>
                <a:gd name="T9" fmla="*/ 1 h 85"/>
                <a:gd name="T10" fmla="*/ 6 w 206"/>
                <a:gd name="T11" fmla="*/ 1 h 85"/>
                <a:gd name="T12" fmla="*/ 3 w 206"/>
                <a:gd name="T13" fmla="*/ 1 h 85"/>
                <a:gd name="T14" fmla="*/ 3 w 206"/>
                <a:gd name="T15" fmla="*/ 1 h 85"/>
                <a:gd name="T16" fmla="*/ 3 w 206"/>
                <a:gd name="T17" fmla="*/ 1 h 85"/>
                <a:gd name="T18" fmla="*/ 5 w 206"/>
                <a:gd name="T19" fmla="*/ 1 h 85"/>
                <a:gd name="T20" fmla="*/ 7 w 206"/>
                <a:gd name="T21" fmla="*/ 1 h 85"/>
                <a:gd name="T22" fmla="*/ 8 w 206"/>
                <a:gd name="T23" fmla="*/ 1 h 85"/>
                <a:gd name="T24" fmla="*/ 9 w 206"/>
                <a:gd name="T25" fmla="*/ 1 h 85"/>
                <a:gd name="T26" fmla="*/ 9 w 206"/>
                <a:gd name="T27" fmla="*/ 1 h 85"/>
                <a:gd name="T28" fmla="*/ 12 w 206"/>
                <a:gd name="T29" fmla="*/ 1 h 85"/>
                <a:gd name="T30" fmla="*/ 14 w 206"/>
                <a:gd name="T31" fmla="*/ 1 h 85"/>
                <a:gd name="T32" fmla="*/ 14 w 206"/>
                <a:gd name="T33" fmla="*/ 1 h 85"/>
                <a:gd name="T34" fmla="*/ 14 w 206"/>
                <a:gd name="T35" fmla="*/ 1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6"/>
                <a:gd name="T55" fmla="*/ 0 h 85"/>
                <a:gd name="T56" fmla="*/ 206 w 206"/>
                <a:gd name="T57" fmla="*/ 85 h 8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09" name="Freeform 34">
              <a:extLst>
                <a:ext uri="{FF2B5EF4-FFF2-40B4-BE49-F238E27FC236}">
                  <a16:creationId xmlns:a16="http://schemas.microsoft.com/office/drawing/2014/main" id="{D5D5FDE0-E862-448C-8267-1D9E1F1430C3}"/>
                </a:ext>
              </a:extLst>
            </p:cNvPr>
            <p:cNvSpPr>
              <a:spLocks noChangeArrowheads="1"/>
            </p:cNvSpPr>
            <p:nvPr/>
          </p:nvSpPr>
          <p:spPr bwMode="auto">
            <a:xfrm>
              <a:off x="2410" y="82"/>
              <a:ext cx="55" cy="20"/>
            </a:xfrm>
            <a:custGeom>
              <a:avLst/>
              <a:gdLst>
                <a:gd name="T0" fmla="*/ 3 w 64"/>
                <a:gd name="T1" fmla="*/ 1 h 28"/>
                <a:gd name="T2" fmla="*/ 3 w 64"/>
                <a:gd name="T3" fmla="*/ 1 h 28"/>
                <a:gd name="T4" fmla="*/ 3 w 64"/>
                <a:gd name="T5" fmla="*/ 1 h 28"/>
                <a:gd name="T6" fmla="*/ 3 w 64"/>
                <a:gd name="T7" fmla="*/ 1 h 28"/>
                <a:gd name="T8" fmla="*/ 3 w 64"/>
                <a:gd name="T9" fmla="*/ 1 h 28"/>
                <a:gd name="T10" fmla="*/ 0 60000 65536"/>
                <a:gd name="T11" fmla="*/ 0 60000 65536"/>
                <a:gd name="T12" fmla="*/ 0 60000 65536"/>
                <a:gd name="T13" fmla="*/ 0 60000 65536"/>
                <a:gd name="T14" fmla="*/ 0 60000 65536"/>
                <a:gd name="T15" fmla="*/ 0 w 64"/>
                <a:gd name="T16" fmla="*/ 0 h 28"/>
                <a:gd name="T17" fmla="*/ 64 w 64"/>
                <a:gd name="T18" fmla="*/ 28 h 28"/>
              </a:gdLst>
              <a:ahLst/>
              <a:cxnLst>
                <a:cxn ang="T10">
                  <a:pos x="T0" y="T1"/>
                </a:cxn>
                <a:cxn ang="T11">
                  <a:pos x="T2" y="T3"/>
                </a:cxn>
                <a:cxn ang="T12">
                  <a:pos x="T4" y="T5"/>
                </a:cxn>
                <a:cxn ang="T13">
                  <a:pos x="T6" y="T7"/>
                </a:cxn>
                <a:cxn ang="T14">
                  <a:pos x="T8" y="T9"/>
                </a:cxn>
              </a:cxnLst>
              <a:rect l="T15" t="T16" r="T17" b="T18"/>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10" name="Freeform 35">
              <a:extLst>
                <a:ext uri="{FF2B5EF4-FFF2-40B4-BE49-F238E27FC236}">
                  <a16:creationId xmlns:a16="http://schemas.microsoft.com/office/drawing/2014/main" id="{6000F2BC-D3C8-416E-B114-E741B6B14F7C}"/>
                </a:ext>
              </a:extLst>
            </p:cNvPr>
            <p:cNvSpPr>
              <a:spLocks noChangeArrowheads="1"/>
            </p:cNvSpPr>
            <p:nvPr/>
          </p:nvSpPr>
          <p:spPr bwMode="auto">
            <a:xfrm>
              <a:off x="2074" y="337"/>
              <a:ext cx="125" cy="123"/>
            </a:xfrm>
            <a:custGeom>
              <a:avLst/>
              <a:gdLst>
                <a:gd name="T0" fmla="*/ 3 w 146"/>
                <a:gd name="T1" fmla="*/ 1 h 176"/>
                <a:gd name="T2" fmla="*/ 0 w 146"/>
                <a:gd name="T3" fmla="*/ 1 h 176"/>
                <a:gd name="T4" fmla="*/ 3 w 146"/>
                <a:gd name="T5" fmla="*/ 1 h 176"/>
                <a:gd name="T6" fmla="*/ 3 w 146"/>
                <a:gd name="T7" fmla="*/ 1 h 176"/>
                <a:gd name="T8" fmla="*/ 3 w 146"/>
                <a:gd name="T9" fmla="*/ 1 h 176"/>
                <a:gd name="T10" fmla="*/ 3 w 146"/>
                <a:gd name="T11" fmla="*/ 1 h 176"/>
                <a:gd name="T12" fmla="*/ 3 w 146"/>
                <a:gd name="T13" fmla="*/ 1 h 176"/>
                <a:gd name="T14" fmla="*/ 3 w 146"/>
                <a:gd name="T15" fmla="*/ 1 h 176"/>
                <a:gd name="T16" fmla="*/ 3 w 146"/>
                <a:gd name="T17" fmla="*/ 1 h 176"/>
                <a:gd name="T18" fmla="*/ 3 w 146"/>
                <a:gd name="T19" fmla="*/ 1 h 176"/>
                <a:gd name="T20" fmla="*/ 3 w 146"/>
                <a:gd name="T21" fmla="*/ 1 h 176"/>
                <a:gd name="T22" fmla="*/ 3 w 146"/>
                <a:gd name="T23" fmla="*/ 1 h 176"/>
                <a:gd name="T24" fmla="*/ 3 w 146"/>
                <a:gd name="T25" fmla="*/ 1 h 176"/>
                <a:gd name="T26" fmla="*/ 3 w 146"/>
                <a:gd name="T27" fmla="*/ 1 h 176"/>
                <a:gd name="T28" fmla="*/ 6 w 146"/>
                <a:gd name="T29" fmla="*/ 1 h 176"/>
                <a:gd name="T30" fmla="*/ 7 w 146"/>
                <a:gd name="T31" fmla="*/ 1 h 176"/>
                <a:gd name="T32" fmla="*/ 8 w 146"/>
                <a:gd name="T33" fmla="*/ 1 h 176"/>
                <a:gd name="T34" fmla="*/ 8 w 146"/>
                <a:gd name="T35" fmla="*/ 1 h 176"/>
                <a:gd name="T36" fmla="*/ 9 w 146"/>
                <a:gd name="T37" fmla="*/ 1 h 176"/>
                <a:gd name="T38" fmla="*/ 7 w 146"/>
                <a:gd name="T39" fmla="*/ 1 h 176"/>
                <a:gd name="T40" fmla="*/ 5 w 146"/>
                <a:gd name="T41" fmla="*/ 1 h 176"/>
                <a:gd name="T42" fmla="*/ 5 w 146"/>
                <a:gd name="T43" fmla="*/ 1 h 176"/>
                <a:gd name="T44" fmla="*/ 3 w 146"/>
                <a:gd name="T45" fmla="*/ 1 h 176"/>
                <a:gd name="T46" fmla="*/ 5 w 146"/>
                <a:gd name="T47" fmla="*/ 1 h 176"/>
                <a:gd name="T48" fmla="*/ 3 w 146"/>
                <a:gd name="T49" fmla="*/ 1 h 176"/>
                <a:gd name="T50" fmla="*/ 4 w 146"/>
                <a:gd name="T51" fmla="*/ 1 h 176"/>
                <a:gd name="T52" fmla="*/ 3 w 146"/>
                <a:gd name="T53" fmla="*/ 1 h 176"/>
                <a:gd name="T54" fmla="*/ 3 w 146"/>
                <a:gd name="T55" fmla="*/ 1 h 176"/>
                <a:gd name="T56" fmla="*/ 3 w 146"/>
                <a:gd name="T57" fmla="*/ 1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6"/>
                <a:gd name="T88" fmla="*/ 0 h 176"/>
                <a:gd name="T89" fmla="*/ 146 w 146"/>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11" name="Freeform 36">
              <a:extLst>
                <a:ext uri="{FF2B5EF4-FFF2-40B4-BE49-F238E27FC236}">
                  <a16:creationId xmlns:a16="http://schemas.microsoft.com/office/drawing/2014/main" id="{C73D88FE-180C-41CC-8B53-1643D60B0E62}"/>
                </a:ext>
              </a:extLst>
            </p:cNvPr>
            <p:cNvSpPr>
              <a:spLocks noChangeArrowheads="1"/>
            </p:cNvSpPr>
            <p:nvPr/>
          </p:nvSpPr>
          <p:spPr bwMode="auto">
            <a:xfrm>
              <a:off x="2012" y="381"/>
              <a:ext cx="79" cy="64"/>
            </a:xfrm>
            <a:custGeom>
              <a:avLst/>
              <a:gdLst>
                <a:gd name="T0" fmla="*/ 3 w 92"/>
                <a:gd name="T1" fmla="*/ 1 h 92"/>
                <a:gd name="T2" fmla="*/ 5 w 92"/>
                <a:gd name="T3" fmla="*/ 1 h 92"/>
                <a:gd name="T4" fmla="*/ 6 w 92"/>
                <a:gd name="T5" fmla="*/ 1 h 92"/>
                <a:gd name="T6" fmla="*/ 5 w 92"/>
                <a:gd name="T7" fmla="*/ 1 h 92"/>
                <a:gd name="T8" fmla="*/ 3 w 92"/>
                <a:gd name="T9" fmla="*/ 1 h 92"/>
                <a:gd name="T10" fmla="*/ 3 w 92"/>
                <a:gd name="T11" fmla="*/ 1 h 92"/>
                <a:gd name="T12" fmla="*/ 3 w 92"/>
                <a:gd name="T13" fmla="*/ 1 h 92"/>
                <a:gd name="T14" fmla="*/ 3 w 92"/>
                <a:gd name="T15" fmla="*/ 1 h 92"/>
                <a:gd name="T16" fmla="*/ 3 w 92"/>
                <a:gd name="T17" fmla="*/ 1 h 92"/>
                <a:gd name="T18" fmla="*/ 3 w 92"/>
                <a:gd name="T19" fmla="*/ 1 h 92"/>
                <a:gd name="T20" fmla="*/ 3 w 92"/>
                <a:gd name="T21" fmla="*/ 1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2"/>
                <a:gd name="T34" fmla="*/ 0 h 92"/>
                <a:gd name="T35" fmla="*/ 92 w 92"/>
                <a:gd name="T36" fmla="*/ 92 h 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12" name="Freeform 37">
              <a:extLst>
                <a:ext uri="{FF2B5EF4-FFF2-40B4-BE49-F238E27FC236}">
                  <a16:creationId xmlns:a16="http://schemas.microsoft.com/office/drawing/2014/main" id="{FE8A2C3A-27B6-45EF-B60D-3B7BFB40250F}"/>
                </a:ext>
              </a:extLst>
            </p:cNvPr>
            <p:cNvSpPr>
              <a:spLocks noChangeArrowheads="1"/>
            </p:cNvSpPr>
            <p:nvPr/>
          </p:nvSpPr>
          <p:spPr bwMode="auto">
            <a:xfrm>
              <a:off x="3951" y="1450"/>
              <a:ext cx="545" cy="463"/>
            </a:xfrm>
            <a:custGeom>
              <a:avLst/>
              <a:gdLst>
                <a:gd name="T0" fmla="*/ 14 w 633"/>
                <a:gd name="T1" fmla="*/ 1 h 660"/>
                <a:gd name="T2" fmla="*/ 12 w 633"/>
                <a:gd name="T3" fmla="*/ 1 h 660"/>
                <a:gd name="T4" fmla="*/ 9 w 633"/>
                <a:gd name="T5" fmla="*/ 1 h 660"/>
                <a:gd name="T6" fmla="*/ 7 w 633"/>
                <a:gd name="T7" fmla="*/ 1 h 660"/>
                <a:gd name="T8" fmla="*/ 6 w 633"/>
                <a:gd name="T9" fmla="*/ 1 h 660"/>
                <a:gd name="T10" fmla="*/ 4 w 633"/>
                <a:gd name="T11" fmla="*/ 1 h 660"/>
                <a:gd name="T12" fmla="*/ 3 w 633"/>
                <a:gd name="T13" fmla="*/ 1 h 660"/>
                <a:gd name="T14" fmla="*/ 0 w 633"/>
                <a:gd name="T15" fmla="*/ 1 h 660"/>
                <a:gd name="T16" fmla="*/ 5 w 633"/>
                <a:gd name="T17" fmla="*/ 1 h 660"/>
                <a:gd name="T18" fmla="*/ 8 w 633"/>
                <a:gd name="T19" fmla="*/ 1 h 660"/>
                <a:gd name="T20" fmla="*/ 9 w 633"/>
                <a:gd name="T21" fmla="*/ 1 h 660"/>
                <a:gd name="T22" fmla="*/ 11 w 633"/>
                <a:gd name="T23" fmla="*/ 1 h 660"/>
                <a:gd name="T24" fmla="*/ 15 w 633"/>
                <a:gd name="T25" fmla="*/ 1 h 660"/>
                <a:gd name="T26" fmla="*/ 17 w 633"/>
                <a:gd name="T27" fmla="*/ 1 h 660"/>
                <a:gd name="T28" fmla="*/ 20 w 633"/>
                <a:gd name="T29" fmla="*/ 1 h 660"/>
                <a:gd name="T30" fmla="*/ 22 w 633"/>
                <a:gd name="T31" fmla="*/ 1 h 660"/>
                <a:gd name="T32" fmla="*/ 22 w 633"/>
                <a:gd name="T33" fmla="*/ 1 h 660"/>
                <a:gd name="T34" fmla="*/ 23 w 633"/>
                <a:gd name="T35" fmla="*/ 1 h 660"/>
                <a:gd name="T36" fmla="*/ 25 w 633"/>
                <a:gd name="T37" fmla="*/ 1 h 660"/>
                <a:gd name="T38" fmla="*/ 27 w 633"/>
                <a:gd name="T39" fmla="*/ 1 h 660"/>
                <a:gd name="T40" fmla="*/ 29 w 633"/>
                <a:gd name="T41" fmla="*/ 1 h 660"/>
                <a:gd name="T42" fmla="*/ 29 w 633"/>
                <a:gd name="T43" fmla="*/ 1 h 660"/>
                <a:gd name="T44" fmla="*/ 30 w 633"/>
                <a:gd name="T45" fmla="*/ 1 h 660"/>
                <a:gd name="T46" fmla="*/ 33 w 633"/>
                <a:gd name="T47" fmla="*/ 1 h 660"/>
                <a:gd name="T48" fmla="*/ 34 w 633"/>
                <a:gd name="T49" fmla="*/ 1 h 660"/>
                <a:gd name="T50" fmla="*/ 36 w 633"/>
                <a:gd name="T51" fmla="*/ 1 h 660"/>
                <a:gd name="T52" fmla="*/ 40 w 633"/>
                <a:gd name="T53" fmla="*/ 1 h 660"/>
                <a:gd name="T54" fmla="*/ 41 w 633"/>
                <a:gd name="T55" fmla="*/ 1 h 660"/>
                <a:gd name="T56" fmla="*/ 42 w 633"/>
                <a:gd name="T57" fmla="*/ 1 h 660"/>
                <a:gd name="T58" fmla="*/ 42 w 633"/>
                <a:gd name="T59" fmla="*/ 1 h 660"/>
                <a:gd name="T60" fmla="*/ 36 w 633"/>
                <a:gd name="T61" fmla="*/ 1 h 660"/>
                <a:gd name="T62" fmla="*/ 35 w 633"/>
                <a:gd name="T63" fmla="*/ 1 h 660"/>
                <a:gd name="T64" fmla="*/ 31 w 633"/>
                <a:gd name="T65" fmla="*/ 1 h 660"/>
                <a:gd name="T66" fmla="*/ 31 w 633"/>
                <a:gd name="T67" fmla="*/ 1 h 660"/>
                <a:gd name="T68" fmla="*/ 30 w 633"/>
                <a:gd name="T69" fmla="*/ 1 h 660"/>
                <a:gd name="T70" fmla="*/ 28 w 633"/>
                <a:gd name="T71" fmla="*/ 1 h 660"/>
                <a:gd name="T72" fmla="*/ 26 w 633"/>
                <a:gd name="T73" fmla="*/ 1 h 660"/>
                <a:gd name="T74" fmla="*/ 26 w 633"/>
                <a:gd name="T75" fmla="*/ 1 h 660"/>
                <a:gd name="T76" fmla="*/ 25 w 633"/>
                <a:gd name="T77" fmla="*/ 1 h 660"/>
                <a:gd name="T78" fmla="*/ 22 w 633"/>
                <a:gd name="T79" fmla="*/ 1 h 660"/>
                <a:gd name="T80" fmla="*/ 19 w 633"/>
                <a:gd name="T81" fmla="*/ 1 h 660"/>
                <a:gd name="T82" fmla="*/ 19 w 633"/>
                <a:gd name="T83" fmla="*/ 1 h 660"/>
                <a:gd name="T84" fmla="*/ 18 w 633"/>
                <a:gd name="T85" fmla="*/ 1 h 660"/>
                <a:gd name="T86" fmla="*/ 19 w 633"/>
                <a:gd name="T87" fmla="*/ 1 h 660"/>
                <a:gd name="T88" fmla="*/ 16 w 633"/>
                <a:gd name="T89" fmla="*/ 1 h 660"/>
                <a:gd name="T90" fmla="*/ 14 w 633"/>
                <a:gd name="T91" fmla="*/ 1 h 660"/>
                <a:gd name="T92" fmla="*/ 14 w 633"/>
                <a:gd name="T93" fmla="*/ 1 h 660"/>
                <a:gd name="T94" fmla="*/ 14 w 633"/>
                <a:gd name="T95" fmla="*/ 1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33"/>
                <a:gd name="T145" fmla="*/ 0 h 660"/>
                <a:gd name="T146" fmla="*/ 633 w 633"/>
                <a:gd name="T147" fmla="*/ 660 h 6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13" name="Freeform 38">
              <a:extLst>
                <a:ext uri="{FF2B5EF4-FFF2-40B4-BE49-F238E27FC236}">
                  <a16:creationId xmlns:a16="http://schemas.microsoft.com/office/drawing/2014/main" id="{10C77EE2-8A39-483A-8B36-D489A27B460A}"/>
                </a:ext>
              </a:extLst>
            </p:cNvPr>
            <p:cNvSpPr>
              <a:spLocks noChangeArrowheads="1"/>
            </p:cNvSpPr>
            <p:nvPr/>
          </p:nvSpPr>
          <p:spPr bwMode="auto">
            <a:xfrm>
              <a:off x="4120" y="1206"/>
              <a:ext cx="367" cy="196"/>
            </a:xfrm>
            <a:custGeom>
              <a:avLst/>
              <a:gdLst>
                <a:gd name="T0" fmla="*/ 6 w 426"/>
                <a:gd name="T1" fmla="*/ 1 h 280"/>
                <a:gd name="T2" fmla="*/ 5 w 426"/>
                <a:gd name="T3" fmla="*/ 1 h 280"/>
                <a:gd name="T4" fmla="*/ 4 w 426"/>
                <a:gd name="T5" fmla="*/ 1 h 280"/>
                <a:gd name="T6" fmla="*/ 3 w 426"/>
                <a:gd name="T7" fmla="*/ 1 h 280"/>
                <a:gd name="T8" fmla="*/ 3 w 426"/>
                <a:gd name="T9" fmla="*/ 1 h 280"/>
                <a:gd name="T10" fmla="*/ 3 w 426"/>
                <a:gd name="T11" fmla="*/ 1 h 280"/>
                <a:gd name="T12" fmla="*/ 3 w 426"/>
                <a:gd name="T13" fmla="*/ 1 h 280"/>
                <a:gd name="T14" fmla="*/ 3 w 426"/>
                <a:gd name="T15" fmla="*/ 1 h 280"/>
                <a:gd name="T16" fmla="*/ 6 w 426"/>
                <a:gd name="T17" fmla="*/ 1 h 280"/>
                <a:gd name="T18" fmla="*/ 9 w 426"/>
                <a:gd name="T19" fmla="*/ 1 h 280"/>
                <a:gd name="T20" fmla="*/ 9 w 426"/>
                <a:gd name="T21" fmla="*/ 1 h 280"/>
                <a:gd name="T22" fmla="*/ 10 w 426"/>
                <a:gd name="T23" fmla="*/ 1 h 280"/>
                <a:gd name="T24" fmla="*/ 10 w 426"/>
                <a:gd name="T25" fmla="*/ 1 h 280"/>
                <a:gd name="T26" fmla="*/ 9 w 426"/>
                <a:gd name="T27" fmla="*/ 1 h 280"/>
                <a:gd name="T28" fmla="*/ 12 w 426"/>
                <a:gd name="T29" fmla="*/ 1 h 280"/>
                <a:gd name="T30" fmla="*/ 14 w 426"/>
                <a:gd name="T31" fmla="*/ 1 h 280"/>
                <a:gd name="T32" fmla="*/ 15 w 426"/>
                <a:gd name="T33" fmla="*/ 1 h 280"/>
                <a:gd name="T34" fmla="*/ 16 w 426"/>
                <a:gd name="T35" fmla="*/ 1 h 280"/>
                <a:gd name="T36" fmla="*/ 17 w 426"/>
                <a:gd name="T37" fmla="*/ 1 h 280"/>
                <a:gd name="T38" fmla="*/ 19 w 426"/>
                <a:gd name="T39" fmla="*/ 1 h 280"/>
                <a:gd name="T40" fmla="*/ 22 w 426"/>
                <a:gd name="T41" fmla="*/ 1 h 280"/>
                <a:gd name="T42" fmla="*/ 25 w 426"/>
                <a:gd name="T43" fmla="*/ 1 h 280"/>
                <a:gd name="T44" fmla="*/ 25 w 426"/>
                <a:gd name="T45" fmla="*/ 1 h 280"/>
                <a:gd name="T46" fmla="*/ 22 w 426"/>
                <a:gd name="T47" fmla="*/ 1 h 280"/>
                <a:gd name="T48" fmla="*/ 25 w 426"/>
                <a:gd name="T49" fmla="*/ 1 h 280"/>
                <a:gd name="T50" fmla="*/ 28 w 426"/>
                <a:gd name="T51" fmla="*/ 1 h 280"/>
                <a:gd name="T52" fmla="*/ 29 w 426"/>
                <a:gd name="T53" fmla="*/ 1 h 280"/>
                <a:gd name="T54" fmla="*/ 29 w 426"/>
                <a:gd name="T55" fmla="*/ 1 h 280"/>
                <a:gd name="T56" fmla="*/ 25 w 426"/>
                <a:gd name="T57" fmla="*/ 1 h 280"/>
                <a:gd name="T58" fmla="*/ 21 w 426"/>
                <a:gd name="T59" fmla="*/ 1 h 280"/>
                <a:gd name="T60" fmla="*/ 21 w 426"/>
                <a:gd name="T61" fmla="*/ 1 h 280"/>
                <a:gd name="T62" fmla="*/ 20 w 426"/>
                <a:gd name="T63" fmla="*/ 1 h 280"/>
                <a:gd name="T64" fmla="*/ 16 w 426"/>
                <a:gd name="T65" fmla="*/ 1 h 280"/>
                <a:gd name="T66" fmla="*/ 11 w 426"/>
                <a:gd name="T67" fmla="*/ 1 h 280"/>
                <a:gd name="T68" fmla="*/ 9 w 426"/>
                <a:gd name="T69" fmla="*/ 1 h 280"/>
                <a:gd name="T70" fmla="*/ 6 w 426"/>
                <a:gd name="T71" fmla="*/ 1 h 280"/>
                <a:gd name="T72" fmla="*/ 5 w 426"/>
                <a:gd name="T73" fmla="*/ 1 h 280"/>
                <a:gd name="T74" fmla="*/ 5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280"/>
                <a:gd name="T116" fmla="*/ 426 w 426"/>
                <a:gd name="T117" fmla="*/ 280 h 2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14" name="Freeform 39">
              <a:extLst>
                <a:ext uri="{FF2B5EF4-FFF2-40B4-BE49-F238E27FC236}">
                  <a16:creationId xmlns:a16="http://schemas.microsoft.com/office/drawing/2014/main" id="{068AC1E6-D9E0-47FD-9D1E-6CE2F93993DB}"/>
                </a:ext>
              </a:extLst>
            </p:cNvPr>
            <p:cNvSpPr>
              <a:spLocks noChangeArrowheads="1"/>
            </p:cNvSpPr>
            <p:nvPr/>
          </p:nvSpPr>
          <p:spPr bwMode="auto">
            <a:xfrm>
              <a:off x="4395" y="1928"/>
              <a:ext cx="52" cy="54"/>
            </a:xfrm>
            <a:custGeom>
              <a:avLst/>
              <a:gdLst>
                <a:gd name="T0" fmla="*/ 3 w 60"/>
                <a:gd name="T1" fmla="*/ 1 h 78"/>
                <a:gd name="T2" fmla="*/ 0 w 60"/>
                <a:gd name="T3" fmla="*/ 1 h 78"/>
                <a:gd name="T4" fmla="*/ 3 w 60"/>
                <a:gd name="T5" fmla="*/ 1 h 78"/>
                <a:gd name="T6" fmla="*/ 3 w 60"/>
                <a:gd name="T7" fmla="*/ 1 h 78"/>
                <a:gd name="T8" fmla="*/ 3 w 60"/>
                <a:gd name="T9" fmla="*/ 1 h 78"/>
                <a:gd name="T10" fmla="*/ 4 w 60"/>
                <a:gd name="T11" fmla="*/ 1 h 78"/>
                <a:gd name="T12" fmla="*/ 3 w 60"/>
                <a:gd name="T13" fmla="*/ 1 h 78"/>
                <a:gd name="T14" fmla="*/ 0 60000 65536"/>
                <a:gd name="T15" fmla="*/ 0 60000 65536"/>
                <a:gd name="T16" fmla="*/ 0 60000 65536"/>
                <a:gd name="T17" fmla="*/ 0 60000 65536"/>
                <a:gd name="T18" fmla="*/ 0 60000 65536"/>
                <a:gd name="T19" fmla="*/ 0 60000 65536"/>
                <a:gd name="T20" fmla="*/ 0 60000 65536"/>
                <a:gd name="T21" fmla="*/ 0 w 60"/>
                <a:gd name="T22" fmla="*/ 0 h 78"/>
                <a:gd name="T23" fmla="*/ 60 w 60"/>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15" name="Freeform 40">
              <a:extLst>
                <a:ext uri="{FF2B5EF4-FFF2-40B4-BE49-F238E27FC236}">
                  <a16:creationId xmlns:a16="http://schemas.microsoft.com/office/drawing/2014/main" id="{EA4D1314-4345-4770-A66C-4ADAE3CB0087}"/>
                </a:ext>
              </a:extLst>
            </p:cNvPr>
            <p:cNvSpPr>
              <a:spLocks noChangeArrowheads="1"/>
            </p:cNvSpPr>
            <p:nvPr/>
          </p:nvSpPr>
          <p:spPr bwMode="auto">
            <a:xfrm>
              <a:off x="4551" y="1844"/>
              <a:ext cx="189" cy="79"/>
            </a:xfrm>
            <a:custGeom>
              <a:avLst/>
              <a:gdLst>
                <a:gd name="T0" fmla="*/ 3 w 219"/>
                <a:gd name="T1" fmla="*/ 1 h 113"/>
                <a:gd name="T2" fmla="*/ 3 w 219"/>
                <a:gd name="T3" fmla="*/ 1 h 113"/>
                <a:gd name="T4" fmla="*/ 3 w 219"/>
                <a:gd name="T5" fmla="*/ 1 h 113"/>
                <a:gd name="T6" fmla="*/ 3 w 219"/>
                <a:gd name="T7" fmla="*/ 1 h 113"/>
                <a:gd name="T8" fmla="*/ 9 w 219"/>
                <a:gd name="T9" fmla="*/ 1 h 113"/>
                <a:gd name="T10" fmla="*/ 10 w 219"/>
                <a:gd name="T11" fmla="*/ 1 h 113"/>
                <a:gd name="T12" fmla="*/ 12 w 219"/>
                <a:gd name="T13" fmla="*/ 1 h 113"/>
                <a:gd name="T14" fmla="*/ 16 w 219"/>
                <a:gd name="T15" fmla="*/ 1 h 113"/>
                <a:gd name="T16" fmla="*/ 14 w 219"/>
                <a:gd name="T17" fmla="*/ 0 h 113"/>
                <a:gd name="T18" fmla="*/ 12 w 219"/>
                <a:gd name="T19" fmla="*/ 1 h 113"/>
                <a:gd name="T20" fmla="*/ 8 w 219"/>
                <a:gd name="T21" fmla="*/ 1 h 113"/>
                <a:gd name="T22" fmla="*/ 6 w 219"/>
                <a:gd name="T23" fmla="*/ 1 h 113"/>
                <a:gd name="T24" fmla="*/ 4 w 219"/>
                <a:gd name="T25" fmla="*/ 1 h 113"/>
                <a:gd name="T26" fmla="*/ 3 w 219"/>
                <a:gd name="T27" fmla="*/ 1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9"/>
                <a:gd name="T43" fmla="*/ 0 h 113"/>
                <a:gd name="T44" fmla="*/ 219 w 219"/>
                <a:gd name="T45" fmla="*/ 113 h 1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16" name="Freeform 41">
              <a:extLst>
                <a:ext uri="{FF2B5EF4-FFF2-40B4-BE49-F238E27FC236}">
                  <a16:creationId xmlns:a16="http://schemas.microsoft.com/office/drawing/2014/main" id="{FA27452C-5B90-410A-A30E-0B6F96D5C339}"/>
                </a:ext>
              </a:extLst>
            </p:cNvPr>
            <p:cNvSpPr>
              <a:spLocks noChangeArrowheads="1"/>
            </p:cNvSpPr>
            <p:nvPr/>
          </p:nvSpPr>
          <p:spPr bwMode="auto">
            <a:xfrm>
              <a:off x="4747" y="1797"/>
              <a:ext cx="119" cy="86"/>
            </a:xfrm>
            <a:custGeom>
              <a:avLst/>
              <a:gdLst>
                <a:gd name="T0" fmla="*/ 3 w 139"/>
                <a:gd name="T1" fmla="*/ 1 h 122"/>
                <a:gd name="T2" fmla="*/ 3 w 139"/>
                <a:gd name="T3" fmla="*/ 1 h 122"/>
                <a:gd name="T4" fmla="*/ 0 w 139"/>
                <a:gd name="T5" fmla="*/ 1 h 122"/>
                <a:gd name="T6" fmla="*/ 3 w 139"/>
                <a:gd name="T7" fmla="*/ 1 h 122"/>
                <a:gd name="T8" fmla="*/ 3 w 139"/>
                <a:gd name="T9" fmla="*/ 1 h 122"/>
                <a:gd name="T10" fmla="*/ 8 w 139"/>
                <a:gd name="T11" fmla="*/ 1 h 122"/>
                <a:gd name="T12" fmla="*/ 8 w 139"/>
                <a:gd name="T13" fmla="*/ 1 h 122"/>
                <a:gd name="T14" fmla="*/ 7 w 139"/>
                <a:gd name="T15" fmla="*/ 1 h 122"/>
                <a:gd name="T16" fmla="*/ 6 w 139"/>
                <a:gd name="T17" fmla="*/ 1 h 122"/>
                <a:gd name="T18" fmla="*/ 3 w 139"/>
                <a:gd name="T19" fmla="*/ 1 h 122"/>
                <a:gd name="T20" fmla="*/ 3 w 139"/>
                <a:gd name="T21" fmla="*/ 1 h 122"/>
                <a:gd name="T22" fmla="*/ 3 w 139"/>
                <a:gd name="T23" fmla="*/ 1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9"/>
                <a:gd name="T37" fmla="*/ 0 h 122"/>
                <a:gd name="T38" fmla="*/ 139 w 139"/>
                <a:gd name="T39" fmla="*/ 122 h 1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17" name="Freeform 42">
              <a:extLst>
                <a:ext uri="{FF2B5EF4-FFF2-40B4-BE49-F238E27FC236}">
                  <a16:creationId xmlns:a16="http://schemas.microsoft.com/office/drawing/2014/main" id="{D6FA4380-08D1-4E78-8F61-F286815FD707}"/>
                </a:ext>
              </a:extLst>
            </p:cNvPr>
            <p:cNvSpPr>
              <a:spLocks noChangeArrowheads="1"/>
            </p:cNvSpPr>
            <p:nvPr/>
          </p:nvSpPr>
          <p:spPr bwMode="auto">
            <a:xfrm>
              <a:off x="4810" y="1759"/>
              <a:ext cx="43" cy="24"/>
            </a:xfrm>
            <a:custGeom>
              <a:avLst/>
              <a:gdLst>
                <a:gd name="T0" fmla="*/ 4 w 49"/>
                <a:gd name="T1" fmla="*/ 0 h 35"/>
                <a:gd name="T2" fmla="*/ 4 w 49"/>
                <a:gd name="T3" fmla="*/ 1 h 35"/>
                <a:gd name="T4" fmla="*/ 4 w 49"/>
                <a:gd name="T5" fmla="*/ 1 h 35"/>
                <a:gd name="T6" fmla="*/ 4 w 49"/>
                <a:gd name="T7" fmla="*/ 1 h 35"/>
                <a:gd name="T8" fmla="*/ 4 w 49"/>
                <a:gd name="T9" fmla="*/ 0 h 35"/>
                <a:gd name="T10" fmla="*/ 0 60000 65536"/>
                <a:gd name="T11" fmla="*/ 0 60000 65536"/>
                <a:gd name="T12" fmla="*/ 0 60000 65536"/>
                <a:gd name="T13" fmla="*/ 0 60000 65536"/>
                <a:gd name="T14" fmla="*/ 0 60000 65536"/>
                <a:gd name="T15" fmla="*/ 0 w 49"/>
                <a:gd name="T16" fmla="*/ 0 h 35"/>
                <a:gd name="T17" fmla="*/ 49 w 49"/>
                <a:gd name="T18" fmla="*/ 35 h 35"/>
              </a:gdLst>
              <a:ahLst/>
              <a:cxnLst>
                <a:cxn ang="T10">
                  <a:pos x="T0" y="T1"/>
                </a:cxn>
                <a:cxn ang="T11">
                  <a:pos x="T2" y="T3"/>
                </a:cxn>
                <a:cxn ang="T12">
                  <a:pos x="T4" y="T5"/>
                </a:cxn>
                <a:cxn ang="T13">
                  <a:pos x="T6" y="T7"/>
                </a:cxn>
                <a:cxn ang="T14">
                  <a:pos x="T8" y="T9"/>
                </a:cxn>
              </a:cxnLst>
              <a:rect l="T15" t="T16" r="T17" b="T18"/>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18" name="Freeform 43">
              <a:extLst>
                <a:ext uri="{FF2B5EF4-FFF2-40B4-BE49-F238E27FC236}">
                  <a16:creationId xmlns:a16="http://schemas.microsoft.com/office/drawing/2014/main" id="{E18DF940-84B7-453B-8B54-90A8C2CD181F}"/>
                </a:ext>
              </a:extLst>
            </p:cNvPr>
            <p:cNvSpPr>
              <a:spLocks noChangeArrowheads="1"/>
            </p:cNvSpPr>
            <p:nvPr/>
          </p:nvSpPr>
          <p:spPr bwMode="auto">
            <a:xfrm>
              <a:off x="2828" y="1304"/>
              <a:ext cx="142" cy="188"/>
            </a:xfrm>
            <a:custGeom>
              <a:avLst/>
              <a:gdLst>
                <a:gd name="T0" fmla="*/ 10 w 164"/>
                <a:gd name="T1" fmla="*/ 0 h 268"/>
                <a:gd name="T2" fmla="*/ 8 w 164"/>
                <a:gd name="T3" fmla="*/ 1 h 268"/>
                <a:gd name="T4" fmla="*/ 7 w 164"/>
                <a:gd name="T5" fmla="*/ 1 h 268"/>
                <a:gd name="T6" fmla="*/ 3 w 164"/>
                <a:gd name="T7" fmla="*/ 1 h 268"/>
                <a:gd name="T8" fmla="*/ 3 w 164"/>
                <a:gd name="T9" fmla="*/ 1 h 268"/>
                <a:gd name="T10" fmla="*/ 3 w 164"/>
                <a:gd name="T11" fmla="*/ 1 h 268"/>
                <a:gd name="T12" fmla="*/ 3 w 164"/>
                <a:gd name="T13" fmla="*/ 1 h 268"/>
                <a:gd name="T14" fmla="*/ 3 w 164"/>
                <a:gd name="T15" fmla="*/ 1 h 268"/>
                <a:gd name="T16" fmla="*/ 0 w 164"/>
                <a:gd name="T17" fmla="*/ 1 h 268"/>
                <a:gd name="T18" fmla="*/ 3 w 164"/>
                <a:gd name="T19" fmla="*/ 1 h 268"/>
                <a:gd name="T20" fmla="*/ 3 w 164"/>
                <a:gd name="T21" fmla="*/ 1 h 268"/>
                <a:gd name="T22" fmla="*/ 7 w 164"/>
                <a:gd name="T23" fmla="*/ 1 h 268"/>
                <a:gd name="T24" fmla="*/ 8 w 164"/>
                <a:gd name="T25" fmla="*/ 1 h 268"/>
                <a:gd name="T26" fmla="*/ 10 w 164"/>
                <a:gd name="T27" fmla="*/ 1 h 268"/>
                <a:gd name="T28" fmla="*/ 10 w 164"/>
                <a:gd name="T29" fmla="*/ 1 h 268"/>
                <a:gd name="T30" fmla="*/ 13 w 164"/>
                <a:gd name="T31" fmla="*/ 1 h 268"/>
                <a:gd name="T32" fmla="*/ 10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4"/>
                <a:gd name="T52" fmla="*/ 0 h 268"/>
                <a:gd name="T53" fmla="*/ 164 w 164"/>
                <a:gd name="T54" fmla="*/ 268 h 2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19" name="Freeform 44">
              <a:extLst>
                <a:ext uri="{FF2B5EF4-FFF2-40B4-BE49-F238E27FC236}">
                  <a16:creationId xmlns:a16="http://schemas.microsoft.com/office/drawing/2014/main" id="{4196D3AA-02A7-47A7-BDF5-45B84FAFB1F7}"/>
                </a:ext>
              </a:extLst>
            </p:cNvPr>
            <p:cNvSpPr>
              <a:spLocks noChangeArrowheads="1"/>
            </p:cNvSpPr>
            <p:nvPr/>
          </p:nvSpPr>
          <p:spPr bwMode="auto">
            <a:xfrm>
              <a:off x="3440" y="1013"/>
              <a:ext cx="57" cy="57"/>
            </a:xfrm>
            <a:custGeom>
              <a:avLst/>
              <a:gdLst>
                <a:gd name="T0" fmla="*/ 3 w 66"/>
                <a:gd name="T1" fmla="*/ 0 h 81"/>
                <a:gd name="T2" fmla="*/ 3 w 66"/>
                <a:gd name="T3" fmla="*/ 1 h 81"/>
                <a:gd name="T4" fmla="*/ 3 w 66"/>
                <a:gd name="T5" fmla="*/ 1 h 81"/>
                <a:gd name="T6" fmla="*/ 3 w 66"/>
                <a:gd name="T7" fmla="*/ 1 h 81"/>
                <a:gd name="T8" fmla="*/ 4 w 66"/>
                <a:gd name="T9" fmla="*/ 1 h 81"/>
                <a:gd name="T10" fmla="*/ 3 w 66"/>
                <a:gd name="T11" fmla="*/ 0 h 81"/>
                <a:gd name="T12" fmla="*/ 0 60000 65536"/>
                <a:gd name="T13" fmla="*/ 0 60000 65536"/>
                <a:gd name="T14" fmla="*/ 0 60000 65536"/>
                <a:gd name="T15" fmla="*/ 0 60000 65536"/>
                <a:gd name="T16" fmla="*/ 0 60000 65536"/>
                <a:gd name="T17" fmla="*/ 0 60000 65536"/>
                <a:gd name="T18" fmla="*/ 0 w 66"/>
                <a:gd name="T19" fmla="*/ 0 h 81"/>
                <a:gd name="T20" fmla="*/ 66 w 66"/>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20" name="Freeform 45">
              <a:extLst>
                <a:ext uri="{FF2B5EF4-FFF2-40B4-BE49-F238E27FC236}">
                  <a16:creationId xmlns:a16="http://schemas.microsoft.com/office/drawing/2014/main" id="{0D5071AA-356F-426F-934C-F759F33A5208}"/>
                </a:ext>
              </a:extLst>
            </p:cNvPr>
            <p:cNvSpPr>
              <a:spLocks noChangeArrowheads="1"/>
            </p:cNvSpPr>
            <p:nvPr/>
          </p:nvSpPr>
          <p:spPr bwMode="auto">
            <a:xfrm>
              <a:off x="3823" y="1074"/>
              <a:ext cx="128" cy="171"/>
            </a:xfrm>
            <a:custGeom>
              <a:avLst/>
              <a:gdLst>
                <a:gd name="T0" fmla="*/ 7 w 148"/>
                <a:gd name="T1" fmla="*/ 0 h 244"/>
                <a:gd name="T2" fmla="*/ 4 w 148"/>
                <a:gd name="T3" fmla="*/ 1 h 244"/>
                <a:gd name="T4" fmla="*/ 3 w 148"/>
                <a:gd name="T5" fmla="*/ 1 h 244"/>
                <a:gd name="T6" fmla="*/ 3 w 148"/>
                <a:gd name="T7" fmla="*/ 1 h 244"/>
                <a:gd name="T8" fmla="*/ 3 w 148"/>
                <a:gd name="T9" fmla="*/ 1 h 244"/>
                <a:gd name="T10" fmla="*/ 3 w 148"/>
                <a:gd name="T11" fmla="*/ 1 h 244"/>
                <a:gd name="T12" fmla="*/ 4 w 148"/>
                <a:gd name="T13" fmla="*/ 1 h 244"/>
                <a:gd name="T14" fmla="*/ 6 w 148"/>
                <a:gd name="T15" fmla="*/ 1 h 244"/>
                <a:gd name="T16" fmla="*/ 7 w 148"/>
                <a:gd name="T17" fmla="*/ 1 h 244"/>
                <a:gd name="T18" fmla="*/ 9 w 148"/>
                <a:gd name="T19" fmla="*/ 1 h 244"/>
                <a:gd name="T20" fmla="*/ 8 w 148"/>
                <a:gd name="T21" fmla="*/ 1 h 244"/>
                <a:gd name="T22" fmla="*/ 10 w 148"/>
                <a:gd name="T23" fmla="*/ 1 h 244"/>
                <a:gd name="T24" fmla="*/ 8 w 148"/>
                <a:gd name="T25" fmla="*/ 1 h 244"/>
                <a:gd name="T26" fmla="*/ 7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8"/>
                <a:gd name="T43" fmla="*/ 0 h 244"/>
                <a:gd name="T44" fmla="*/ 148 w 148"/>
                <a:gd name="T45" fmla="*/ 244 h 2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21" name="Freeform 46">
              <a:extLst>
                <a:ext uri="{FF2B5EF4-FFF2-40B4-BE49-F238E27FC236}">
                  <a16:creationId xmlns:a16="http://schemas.microsoft.com/office/drawing/2014/main" id="{C9250C78-9BB2-4A1D-9408-1CC9D68B5F71}"/>
                </a:ext>
              </a:extLst>
            </p:cNvPr>
            <p:cNvSpPr>
              <a:spLocks noChangeArrowheads="1"/>
            </p:cNvSpPr>
            <p:nvPr/>
          </p:nvSpPr>
          <p:spPr bwMode="auto">
            <a:xfrm>
              <a:off x="3715" y="1021"/>
              <a:ext cx="83" cy="128"/>
            </a:xfrm>
            <a:custGeom>
              <a:avLst/>
              <a:gdLst>
                <a:gd name="T0" fmla="*/ 3 w 96"/>
                <a:gd name="T1" fmla="*/ 1 h 183"/>
                <a:gd name="T2" fmla="*/ 3 w 96"/>
                <a:gd name="T3" fmla="*/ 1 h 183"/>
                <a:gd name="T4" fmla="*/ 4 w 96"/>
                <a:gd name="T5" fmla="*/ 1 h 183"/>
                <a:gd name="T6" fmla="*/ 4 w 96"/>
                <a:gd name="T7" fmla="*/ 1 h 183"/>
                <a:gd name="T8" fmla="*/ 5 w 96"/>
                <a:gd name="T9" fmla="*/ 1 h 183"/>
                <a:gd name="T10" fmla="*/ 5 w 96"/>
                <a:gd name="T11" fmla="*/ 1 h 183"/>
                <a:gd name="T12" fmla="*/ 4 w 96"/>
                <a:gd name="T13" fmla="*/ 1 h 183"/>
                <a:gd name="T14" fmla="*/ 3 w 96"/>
                <a:gd name="T15" fmla="*/ 1 h 183"/>
                <a:gd name="T16" fmla="*/ 3 w 96"/>
                <a:gd name="T17" fmla="*/ 1 h 183"/>
                <a:gd name="T18" fmla="*/ 3 w 96"/>
                <a:gd name="T19" fmla="*/ 1 h 183"/>
                <a:gd name="T20" fmla="*/ 3 w 96"/>
                <a:gd name="T21" fmla="*/ 1 h 183"/>
                <a:gd name="T22" fmla="*/ 4 w 96"/>
                <a:gd name="T23" fmla="*/ 1 h 183"/>
                <a:gd name="T24" fmla="*/ 5 w 96"/>
                <a:gd name="T25" fmla="*/ 1 h 183"/>
                <a:gd name="T26" fmla="*/ 6 w 96"/>
                <a:gd name="T27" fmla="*/ 1 h 183"/>
                <a:gd name="T28" fmla="*/ 7 w 96"/>
                <a:gd name="T29" fmla="*/ 1 h 183"/>
                <a:gd name="T30" fmla="*/ 6 w 96"/>
                <a:gd name="T31" fmla="*/ 1 h 183"/>
                <a:gd name="T32" fmla="*/ 6 w 96"/>
                <a:gd name="T33" fmla="*/ 1 h 183"/>
                <a:gd name="T34" fmla="*/ 5 w 96"/>
                <a:gd name="T35" fmla="*/ 1 h 183"/>
                <a:gd name="T36" fmla="*/ 4 w 96"/>
                <a:gd name="T37" fmla="*/ 1 h 183"/>
                <a:gd name="T38" fmla="*/ 4 w 96"/>
                <a:gd name="T39" fmla="*/ 1 h 183"/>
                <a:gd name="T40" fmla="*/ 3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83"/>
                <a:gd name="T65" fmla="*/ 96 w 96"/>
                <a:gd name="T66" fmla="*/ 183 h 1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22" name="Freeform 47">
              <a:extLst>
                <a:ext uri="{FF2B5EF4-FFF2-40B4-BE49-F238E27FC236}">
                  <a16:creationId xmlns:a16="http://schemas.microsoft.com/office/drawing/2014/main" id="{C887ACE7-046F-46A4-97AF-72AE95D280EA}"/>
                </a:ext>
              </a:extLst>
            </p:cNvPr>
            <p:cNvSpPr>
              <a:spLocks noChangeArrowheads="1"/>
            </p:cNvSpPr>
            <p:nvPr/>
          </p:nvSpPr>
          <p:spPr bwMode="auto">
            <a:xfrm>
              <a:off x="3771" y="1124"/>
              <a:ext cx="46" cy="122"/>
            </a:xfrm>
            <a:custGeom>
              <a:avLst/>
              <a:gdLst>
                <a:gd name="T0" fmla="*/ 3 w 54"/>
                <a:gd name="T1" fmla="*/ 0 h 175"/>
                <a:gd name="T2" fmla="*/ 0 w 54"/>
                <a:gd name="T3" fmla="*/ 1 h 175"/>
                <a:gd name="T4" fmla="*/ 3 w 54"/>
                <a:gd name="T5" fmla="*/ 1 h 175"/>
                <a:gd name="T6" fmla="*/ 3 w 54"/>
                <a:gd name="T7" fmla="*/ 1 h 175"/>
                <a:gd name="T8" fmla="*/ 3 w 54"/>
                <a:gd name="T9" fmla="*/ 1 h 175"/>
                <a:gd name="T10" fmla="*/ 3 w 54"/>
                <a:gd name="T11" fmla="*/ 1 h 175"/>
                <a:gd name="T12" fmla="*/ 3 w 54"/>
                <a:gd name="T13" fmla="*/ 1 h 175"/>
                <a:gd name="T14" fmla="*/ 3 w 54"/>
                <a:gd name="T15" fmla="*/ 1 h 175"/>
                <a:gd name="T16" fmla="*/ 3 w 54"/>
                <a:gd name="T17" fmla="*/ 1 h 175"/>
                <a:gd name="T18" fmla="*/ 3 w 54"/>
                <a:gd name="T19" fmla="*/ 1 h 175"/>
                <a:gd name="T20" fmla="*/ 3 w 54"/>
                <a:gd name="T21" fmla="*/ 1 h 175"/>
                <a:gd name="T22" fmla="*/ 3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
                <a:gd name="T37" fmla="*/ 0 h 175"/>
                <a:gd name="T38" fmla="*/ 54 w 54"/>
                <a:gd name="T39" fmla="*/ 175 h 1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23" name="Freeform 48">
              <a:extLst>
                <a:ext uri="{FF2B5EF4-FFF2-40B4-BE49-F238E27FC236}">
                  <a16:creationId xmlns:a16="http://schemas.microsoft.com/office/drawing/2014/main" id="{07BABE67-1C51-4922-A6EE-6E084756B603}"/>
                </a:ext>
              </a:extLst>
            </p:cNvPr>
            <p:cNvSpPr>
              <a:spLocks noChangeArrowheads="1"/>
            </p:cNvSpPr>
            <p:nvPr/>
          </p:nvSpPr>
          <p:spPr bwMode="auto">
            <a:xfrm>
              <a:off x="3823" y="1252"/>
              <a:ext cx="75" cy="50"/>
            </a:xfrm>
            <a:custGeom>
              <a:avLst/>
              <a:gdLst>
                <a:gd name="T0" fmla="*/ 2 w 86"/>
                <a:gd name="T1" fmla="*/ 0 h 73"/>
                <a:gd name="T2" fmla="*/ 3 w 86"/>
                <a:gd name="T3" fmla="*/ 1 h 73"/>
                <a:gd name="T4" fmla="*/ 3 w 86"/>
                <a:gd name="T5" fmla="*/ 1 h 73"/>
                <a:gd name="T6" fmla="*/ 3 w 86"/>
                <a:gd name="T7" fmla="*/ 1 h 73"/>
                <a:gd name="T8" fmla="*/ 5 w 86"/>
                <a:gd name="T9" fmla="*/ 1 h 73"/>
                <a:gd name="T10" fmla="*/ 7 w 86"/>
                <a:gd name="T11" fmla="*/ 1 h 73"/>
                <a:gd name="T12" fmla="*/ 8 w 86"/>
                <a:gd name="T13" fmla="*/ 1 h 73"/>
                <a:gd name="T14" fmla="*/ 6 w 86"/>
                <a:gd name="T15" fmla="*/ 1 h 73"/>
                <a:gd name="T16" fmla="*/ 5 w 86"/>
                <a:gd name="T17" fmla="*/ 1 h 73"/>
                <a:gd name="T18" fmla="*/ 3 w 86"/>
                <a:gd name="T19" fmla="*/ 1 h 73"/>
                <a:gd name="T20" fmla="*/ 3 w 86"/>
                <a:gd name="T21" fmla="*/ 1 h 73"/>
                <a:gd name="T22" fmla="*/ 3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3"/>
                <a:gd name="T41" fmla="*/ 86 w 86"/>
                <a:gd name="T42" fmla="*/ 73 h 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24" name="Freeform 49">
              <a:extLst>
                <a:ext uri="{FF2B5EF4-FFF2-40B4-BE49-F238E27FC236}">
                  <a16:creationId xmlns:a16="http://schemas.microsoft.com/office/drawing/2014/main" id="{627322EF-BD25-4685-84B2-3BA4D58FB447}"/>
                </a:ext>
              </a:extLst>
            </p:cNvPr>
            <p:cNvSpPr>
              <a:spLocks noChangeArrowheads="1"/>
            </p:cNvSpPr>
            <p:nvPr/>
          </p:nvSpPr>
          <p:spPr bwMode="auto">
            <a:xfrm>
              <a:off x="3943" y="1163"/>
              <a:ext cx="95" cy="109"/>
            </a:xfrm>
            <a:custGeom>
              <a:avLst/>
              <a:gdLst>
                <a:gd name="T0" fmla="*/ 6 w 111"/>
                <a:gd name="T1" fmla="*/ 0 h 156"/>
                <a:gd name="T2" fmla="*/ 4 w 111"/>
                <a:gd name="T3" fmla="*/ 1 h 156"/>
                <a:gd name="T4" fmla="*/ 3 w 111"/>
                <a:gd name="T5" fmla="*/ 1 h 156"/>
                <a:gd name="T6" fmla="*/ 3 w 111"/>
                <a:gd name="T7" fmla="*/ 1 h 156"/>
                <a:gd name="T8" fmla="*/ 3 w 111"/>
                <a:gd name="T9" fmla="*/ 1 h 156"/>
                <a:gd name="T10" fmla="*/ 3 w 111"/>
                <a:gd name="T11" fmla="*/ 1 h 156"/>
                <a:gd name="T12" fmla="*/ 3 w 111"/>
                <a:gd name="T13" fmla="*/ 1 h 156"/>
                <a:gd name="T14" fmla="*/ 3 w 111"/>
                <a:gd name="T15" fmla="*/ 1 h 156"/>
                <a:gd name="T16" fmla="*/ 3 w 111"/>
                <a:gd name="T17" fmla="*/ 1 h 156"/>
                <a:gd name="T18" fmla="*/ 3 w 111"/>
                <a:gd name="T19" fmla="*/ 1 h 156"/>
                <a:gd name="T20" fmla="*/ 3 w 111"/>
                <a:gd name="T21" fmla="*/ 1 h 156"/>
                <a:gd name="T22" fmla="*/ 3 w 111"/>
                <a:gd name="T23" fmla="*/ 1 h 156"/>
                <a:gd name="T24" fmla="*/ 3 w 111"/>
                <a:gd name="T25" fmla="*/ 1 h 156"/>
                <a:gd name="T26" fmla="*/ 3 w 111"/>
                <a:gd name="T27" fmla="*/ 1 h 156"/>
                <a:gd name="T28" fmla="*/ 4 w 111"/>
                <a:gd name="T29" fmla="*/ 1 h 156"/>
                <a:gd name="T30" fmla="*/ 3 w 111"/>
                <a:gd name="T31" fmla="*/ 1 h 156"/>
                <a:gd name="T32" fmla="*/ 4 w 111"/>
                <a:gd name="T33" fmla="*/ 1 h 156"/>
                <a:gd name="T34" fmla="*/ 4 w 111"/>
                <a:gd name="T35" fmla="*/ 1 h 156"/>
                <a:gd name="T36" fmla="*/ 3 w 111"/>
                <a:gd name="T37" fmla="*/ 1 h 156"/>
                <a:gd name="T38" fmla="*/ 3 w 111"/>
                <a:gd name="T39" fmla="*/ 1 h 156"/>
                <a:gd name="T40" fmla="*/ 3 w 111"/>
                <a:gd name="T41" fmla="*/ 1 h 156"/>
                <a:gd name="T42" fmla="*/ 3 w 111"/>
                <a:gd name="T43" fmla="*/ 1 h 156"/>
                <a:gd name="T44" fmla="*/ 5 w 111"/>
                <a:gd name="T45" fmla="*/ 1 h 156"/>
                <a:gd name="T46" fmla="*/ 6 w 111"/>
                <a:gd name="T47" fmla="*/ 1 h 156"/>
                <a:gd name="T48" fmla="*/ 7 w 111"/>
                <a:gd name="T49" fmla="*/ 1 h 156"/>
                <a:gd name="T50" fmla="*/ 6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1"/>
                <a:gd name="T79" fmla="*/ 0 h 156"/>
                <a:gd name="T80" fmla="*/ 111 w 111"/>
                <a:gd name="T81" fmla="*/ 156 h 1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25" name="Freeform 50">
              <a:extLst>
                <a:ext uri="{FF2B5EF4-FFF2-40B4-BE49-F238E27FC236}">
                  <a16:creationId xmlns:a16="http://schemas.microsoft.com/office/drawing/2014/main" id="{F9CACB61-48FA-4BAA-B9DF-76F117CAFDDA}"/>
                </a:ext>
              </a:extLst>
            </p:cNvPr>
            <p:cNvSpPr>
              <a:spLocks noChangeArrowheads="1"/>
            </p:cNvSpPr>
            <p:nvPr/>
          </p:nvSpPr>
          <p:spPr bwMode="auto">
            <a:xfrm>
              <a:off x="3911" y="772"/>
              <a:ext cx="25" cy="67"/>
            </a:xfrm>
            <a:custGeom>
              <a:avLst/>
              <a:gdLst>
                <a:gd name="T0" fmla="*/ 3 w 30"/>
                <a:gd name="T1" fmla="*/ 0 h 94"/>
                <a:gd name="T2" fmla="*/ 0 w 30"/>
                <a:gd name="T3" fmla="*/ 1 h 94"/>
                <a:gd name="T4" fmla="*/ 3 w 30"/>
                <a:gd name="T5" fmla="*/ 1 h 94"/>
                <a:gd name="T6" fmla="*/ 1 w 30"/>
                <a:gd name="T7" fmla="*/ 1 h 94"/>
                <a:gd name="T8" fmla="*/ 3 w 30"/>
                <a:gd name="T9" fmla="*/ 1 h 94"/>
                <a:gd name="T10" fmla="*/ 3 w 30"/>
                <a:gd name="T11" fmla="*/ 1 h 94"/>
                <a:gd name="T12" fmla="*/ 3 w 30"/>
                <a:gd name="T13" fmla="*/ 1 h 94"/>
                <a:gd name="T14" fmla="*/ 3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94"/>
                <a:gd name="T26" fmla="*/ 30 w 30"/>
                <a:gd name="T27" fmla="*/ 94 h 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26" name="Freeform 51">
              <a:extLst>
                <a:ext uri="{FF2B5EF4-FFF2-40B4-BE49-F238E27FC236}">
                  <a16:creationId xmlns:a16="http://schemas.microsoft.com/office/drawing/2014/main" id="{3CEB39D1-F233-4B3C-BF08-6972AD15028D}"/>
                </a:ext>
              </a:extLst>
            </p:cNvPr>
            <p:cNvSpPr>
              <a:spLocks noChangeArrowheads="1"/>
            </p:cNvSpPr>
            <p:nvPr/>
          </p:nvSpPr>
          <p:spPr bwMode="auto">
            <a:xfrm>
              <a:off x="3927" y="883"/>
              <a:ext cx="70" cy="111"/>
            </a:xfrm>
            <a:custGeom>
              <a:avLst/>
              <a:gdLst>
                <a:gd name="T0" fmla="*/ 3 w 81"/>
                <a:gd name="T1" fmla="*/ 1 h 158"/>
                <a:gd name="T2" fmla="*/ 0 w 81"/>
                <a:gd name="T3" fmla="*/ 1 h 158"/>
                <a:gd name="T4" fmla="*/ 3 w 81"/>
                <a:gd name="T5" fmla="*/ 1 h 158"/>
                <a:gd name="T6" fmla="*/ 3 w 81"/>
                <a:gd name="T7" fmla="*/ 1 h 158"/>
                <a:gd name="T8" fmla="*/ 3 w 81"/>
                <a:gd name="T9" fmla="*/ 1 h 158"/>
                <a:gd name="T10" fmla="*/ 3 w 81"/>
                <a:gd name="T11" fmla="*/ 1 h 158"/>
                <a:gd name="T12" fmla="*/ 3 w 81"/>
                <a:gd name="T13" fmla="*/ 1 h 158"/>
                <a:gd name="T14" fmla="*/ 3 w 81"/>
                <a:gd name="T15" fmla="*/ 1 h 158"/>
                <a:gd name="T16" fmla="*/ 3 w 81"/>
                <a:gd name="T17" fmla="*/ 1 h 158"/>
                <a:gd name="T18" fmla="*/ 4 w 81"/>
                <a:gd name="T19" fmla="*/ 1 h 158"/>
                <a:gd name="T20" fmla="*/ 4 w 81"/>
                <a:gd name="T21" fmla="*/ 1 h 158"/>
                <a:gd name="T22" fmla="*/ 3 w 81"/>
                <a:gd name="T23" fmla="*/ 1 h 158"/>
                <a:gd name="T24" fmla="*/ 3 w 81"/>
                <a:gd name="T25" fmla="*/ 1 h 158"/>
                <a:gd name="T26" fmla="*/ 3 w 81"/>
                <a:gd name="T27" fmla="*/ 1 h 158"/>
                <a:gd name="T28" fmla="*/ 3 w 81"/>
                <a:gd name="T29" fmla="*/ 1 h 158"/>
                <a:gd name="T30" fmla="*/ 3 w 81"/>
                <a:gd name="T31" fmla="*/ 1 h 158"/>
                <a:gd name="T32" fmla="*/ 3 w 81"/>
                <a:gd name="T33" fmla="*/ 1 h 158"/>
                <a:gd name="T34" fmla="*/ 3 w 81"/>
                <a:gd name="T35" fmla="*/ 1 h 158"/>
                <a:gd name="T36" fmla="*/ 3 w 81"/>
                <a:gd name="T37" fmla="*/ 1 h 158"/>
                <a:gd name="T38" fmla="*/ 3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1"/>
                <a:gd name="T61" fmla="*/ 0 h 158"/>
                <a:gd name="T62" fmla="*/ 81 w 81"/>
                <a:gd name="T63" fmla="*/ 158 h 1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27" name="Freeform 52">
              <a:extLst>
                <a:ext uri="{FF2B5EF4-FFF2-40B4-BE49-F238E27FC236}">
                  <a16:creationId xmlns:a16="http://schemas.microsoft.com/office/drawing/2014/main" id="{AD6555BA-D46A-4D2E-809B-E09FF5C0AF33}"/>
                </a:ext>
              </a:extLst>
            </p:cNvPr>
            <p:cNvSpPr>
              <a:spLocks noChangeArrowheads="1"/>
            </p:cNvSpPr>
            <p:nvPr/>
          </p:nvSpPr>
          <p:spPr bwMode="auto">
            <a:xfrm>
              <a:off x="3976" y="1029"/>
              <a:ext cx="74" cy="74"/>
            </a:xfrm>
            <a:custGeom>
              <a:avLst/>
              <a:gdLst>
                <a:gd name="T0" fmla="*/ 4 w 85"/>
                <a:gd name="T1" fmla="*/ 0 h 105"/>
                <a:gd name="T2" fmla="*/ 3 w 85"/>
                <a:gd name="T3" fmla="*/ 1 h 105"/>
                <a:gd name="T4" fmla="*/ 3 w 85"/>
                <a:gd name="T5" fmla="*/ 1 h 105"/>
                <a:gd name="T6" fmla="*/ 3 w 85"/>
                <a:gd name="T7" fmla="*/ 1 h 105"/>
                <a:gd name="T8" fmla="*/ 3 w 85"/>
                <a:gd name="T9" fmla="*/ 1 h 105"/>
                <a:gd name="T10" fmla="*/ 3 w 85"/>
                <a:gd name="T11" fmla="*/ 1 h 105"/>
                <a:gd name="T12" fmla="*/ 3 w 85"/>
                <a:gd name="T13" fmla="*/ 1 h 105"/>
                <a:gd name="T14" fmla="*/ 3 w 85"/>
                <a:gd name="T15" fmla="*/ 1 h 105"/>
                <a:gd name="T16" fmla="*/ 3 w 85"/>
                <a:gd name="T17" fmla="*/ 1 h 105"/>
                <a:gd name="T18" fmla="*/ 5 w 85"/>
                <a:gd name="T19" fmla="*/ 1 h 105"/>
                <a:gd name="T20" fmla="*/ 6 w 85"/>
                <a:gd name="T21" fmla="*/ 1 h 105"/>
                <a:gd name="T22" fmla="*/ 7 w 85"/>
                <a:gd name="T23" fmla="*/ 1 h 105"/>
                <a:gd name="T24" fmla="*/ 6 w 85"/>
                <a:gd name="T25" fmla="*/ 1 h 105"/>
                <a:gd name="T26" fmla="*/ 4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5"/>
                <a:gd name="T43" fmla="*/ 0 h 105"/>
                <a:gd name="T44" fmla="*/ 85 w 85"/>
                <a:gd name="T45" fmla="*/ 105 h 1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28" name="Freeform 53">
              <a:extLst>
                <a:ext uri="{FF2B5EF4-FFF2-40B4-BE49-F238E27FC236}">
                  <a16:creationId xmlns:a16="http://schemas.microsoft.com/office/drawing/2014/main" id="{E42B3110-ED56-4DB3-8074-9887A2433627}"/>
                </a:ext>
              </a:extLst>
            </p:cNvPr>
            <p:cNvSpPr>
              <a:spLocks noChangeArrowheads="1"/>
            </p:cNvSpPr>
            <p:nvPr/>
          </p:nvSpPr>
          <p:spPr bwMode="auto">
            <a:xfrm>
              <a:off x="4064" y="1161"/>
              <a:ext cx="33" cy="46"/>
            </a:xfrm>
            <a:custGeom>
              <a:avLst/>
              <a:gdLst>
                <a:gd name="T0" fmla="*/ 3 w 38"/>
                <a:gd name="T1" fmla="*/ 1 h 66"/>
                <a:gd name="T2" fmla="*/ 3 w 38"/>
                <a:gd name="T3" fmla="*/ 1 h 66"/>
                <a:gd name="T4" fmla="*/ 3 w 38"/>
                <a:gd name="T5" fmla="*/ 1 h 66"/>
                <a:gd name="T6" fmla="*/ 3 w 38"/>
                <a:gd name="T7" fmla="*/ 1 h 66"/>
                <a:gd name="T8" fmla="*/ 3 w 38"/>
                <a:gd name="T9" fmla="*/ 1 h 66"/>
                <a:gd name="T10" fmla="*/ 3 w 38"/>
                <a:gd name="T11" fmla="*/ 1 h 66"/>
                <a:gd name="T12" fmla="*/ 3 w 38"/>
                <a:gd name="T13" fmla="*/ 1 h 66"/>
                <a:gd name="T14" fmla="*/ 2 w 38"/>
                <a:gd name="T15" fmla="*/ 1 h 66"/>
                <a:gd name="T16" fmla="*/ 3 w 38"/>
                <a:gd name="T17" fmla="*/ 1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
                <a:gd name="T28" fmla="*/ 0 h 66"/>
                <a:gd name="T29" fmla="*/ 38 w 38"/>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29" name="Freeform 54">
              <a:extLst>
                <a:ext uri="{FF2B5EF4-FFF2-40B4-BE49-F238E27FC236}">
                  <a16:creationId xmlns:a16="http://schemas.microsoft.com/office/drawing/2014/main" id="{FAEFC487-62F2-4E34-8594-056407C007DB}"/>
                </a:ext>
              </a:extLst>
            </p:cNvPr>
            <p:cNvSpPr>
              <a:spLocks noChangeArrowheads="1"/>
            </p:cNvSpPr>
            <p:nvPr/>
          </p:nvSpPr>
          <p:spPr bwMode="auto">
            <a:xfrm>
              <a:off x="4045" y="1238"/>
              <a:ext cx="21" cy="16"/>
            </a:xfrm>
            <a:custGeom>
              <a:avLst/>
              <a:gdLst>
                <a:gd name="T0" fmla="*/ 0 w 24"/>
                <a:gd name="T1" fmla="*/ 0 h 23"/>
                <a:gd name="T2" fmla="*/ 4 w 24"/>
                <a:gd name="T3" fmla="*/ 1 h 23"/>
                <a:gd name="T4" fmla="*/ 4 w 24"/>
                <a:gd name="T5" fmla="*/ 1 h 23"/>
                <a:gd name="T6" fmla="*/ 0 w 24"/>
                <a:gd name="T7" fmla="*/ 0 h 23"/>
                <a:gd name="T8" fmla="*/ 0 60000 65536"/>
                <a:gd name="T9" fmla="*/ 0 60000 65536"/>
                <a:gd name="T10" fmla="*/ 0 60000 65536"/>
                <a:gd name="T11" fmla="*/ 0 60000 65536"/>
                <a:gd name="T12" fmla="*/ 0 w 24"/>
                <a:gd name="T13" fmla="*/ 0 h 23"/>
                <a:gd name="T14" fmla="*/ 24 w 24"/>
                <a:gd name="T15" fmla="*/ 23 h 23"/>
              </a:gdLst>
              <a:ahLst/>
              <a:cxnLst>
                <a:cxn ang="T8">
                  <a:pos x="T0" y="T1"/>
                </a:cxn>
                <a:cxn ang="T9">
                  <a:pos x="T2" y="T3"/>
                </a:cxn>
                <a:cxn ang="T10">
                  <a:pos x="T4" y="T5"/>
                </a:cxn>
                <a:cxn ang="T11">
                  <a:pos x="T6" y="T7"/>
                </a:cxn>
              </a:cxnLst>
              <a:rect l="T12" t="T13" r="T14" b="T15"/>
              <a:pathLst>
                <a:path w="24" h="23">
                  <a:moveTo>
                    <a:pt x="0" y="0"/>
                  </a:moveTo>
                  <a:cubicBezTo>
                    <a:pt x="1" y="8"/>
                    <a:pt x="3" y="16"/>
                    <a:pt x="6" y="23"/>
                  </a:cubicBezTo>
                  <a:cubicBezTo>
                    <a:pt x="19" y="20"/>
                    <a:pt x="19" y="22"/>
                    <a:pt x="24" y="11"/>
                  </a:cubicBezTo>
                  <a:cubicBezTo>
                    <a:pt x="20" y="0"/>
                    <a:pt x="4" y="8"/>
                    <a:pt x="0"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30" name="Freeform 55">
              <a:extLst>
                <a:ext uri="{FF2B5EF4-FFF2-40B4-BE49-F238E27FC236}">
                  <a16:creationId xmlns:a16="http://schemas.microsoft.com/office/drawing/2014/main" id="{23B5C704-7681-49E8-BFED-99FA10BBD536}"/>
                </a:ext>
              </a:extLst>
            </p:cNvPr>
            <p:cNvSpPr>
              <a:spLocks noChangeArrowheads="1"/>
            </p:cNvSpPr>
            <p:nvPr/>
          </p:nvSpPr>
          <p:spPr bwMode="auto">
            <a:xfrm>
              <a:off x="4076" y="1228"/>
              <a:ext cx="52" cy="35"/>
            </a:xfrm>
            <a:custGeom>
              <a:avLst/>
              <a:gdLst>
                <a:gd name="T0" fmla="*/ 3 w 60"/>
                <a:gd name="T1" fmla="*/ 0 h 49"/>
                <a:gd name="T2" fmla="*/ 0 w 60"/>
                <a:gd name="T3" fmla="*/ 1 h 49"/>
                <a:gd name="T4" fmla="*/ 3 w 60"/>
                <a:gd name="T5" fmla="*/ 1 h 49"/>
                <a:gd name="T6" fmla="*/ 3 w 60"/>
                <a:gd name="T7" fmla="*/ 1 h 49"/>
                <a:gd name="T8" fmla="*/ 4 w 60"/>
                <a:gd name="T9" fmla="*/ 1 h 49"/>
                <a:gd name="T10" fmla="*/ 3 w 60"/>
                <a:gd name="T11" fmla="*/ 1 h 49"/>
                <a:gd name="T12" fmla="*/ 3 w 60"/>
                <a:gd name="T13" fmla="*/ 1 h 49"/>
                <a:gd name="T14" fmla="*/ 3 w 60"/>
                <a:gd name="T15" fmla="*/ 1 h 49"/>
                <a:gd name="T16" fmla="*/ 3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49"/>
                <a:gd name="T29" fmla="*/ 60 w 60"/>
                <a:gd name="T30" fmla="*/ 49 h 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31" name="Freeform 56">
              <a:extLst>
                <a:ext uri="{FF2B5EF4-FFF2-40B4-BE49-F238E27FC236}">
                  <a16:creationId xmlns:a16="http://schemas.microsoft.com/office/drawing/2014/main" id="{73E5474A-98FB-4EB0-AF73-94CB8A0347C7}"/>
                </a:ext>
              </a:extLst>
            </p:cNvPr>
            <p:cNvSpPr>
              <a:spLocks noChangeArrowheads="1"/>
            </p:cNvSpPr>
            <p:nvPr/>
          </p:nvSpPr>
          <p:spPr bwMode="auto">
            <a:xfrm>
              <a:off x="4156" y="1294"/>
              <a:ext cx="27" cy="31"/>
            </a:xfrm>
            <a:custGeom>
              <a:avLst/>
              <a:gdLst>
                <a:gd name="T0" fmla="*/ 3 w 32"/>
                <a:gd name="T1" fmla="*/ 0 h 44"/>
                <a:gd name="T2" fmla="*/ 3 w 32"/>
                <a:gd name="T3" fmla="*/ 1 h 44"/>
                <a:gd name="T4" fmla="*/ 3 w 32"/>
                <a:gd name="T5" fmla="*/ 1 h 44"/>
                <a:gd name="T6" fmla="*/ 3 w 32"/>
                <a:gd name="T7" fmla="*/ 1 h 44"/>
                <a:gd name="T8" fmla="*/ 3 w 32"/>
                <a:gd name="T9" fmla="*/ 0 h 44"/>
                <a:gd name="T10" fmla="*/ 0 60000 65536"/>
                <a:gd name="T11" fmla="*/ 0 60000 65536"/>
                <a:gd name="T12" fmla="*/ 0 60000 65536"/>
                <a:gd name="T13" fmla="*/ 0 60000 65536"/>
                <a:gd name="T14" fmla="*/ 0 60000 65536"/>
                <a:gd name="T15" fmla="*/ 0 w 32"/>
                <a:gd name="T16" fmla="*/ 0 h 44"/>
                <a:gd name="T17" fmla="*/ 32 w 32"/>
                <a:gd name="T18" fmla="*/ 44 h 44"/>
              </a:gdLst>
              <a:ahLst/>
              <a:cxnLst>
                <a:cxn ang="T10">
                  <a:pos x="T0" y="T1"/>
                </a:cxn>
                <a:cxn ang="T11">
                  <a:pos x="T2" y="T3"/>
                </a:cxn>
                <a:cxn ang="T12">
                  <a:pos x="T4" y="T5"/>
                </a:cxn>
                <a:cxn ang="T13">
                  <a:pos x="T6" y="T7"/>
                </a:cxn>
                <a:cxn ang="T14">
                  <a:pos x="T8" y="T9"/>
                </a:cxn>
              </a:cxnLst>
              <a:rect l="T15" t="T16" r="T17" b="T18"/>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32" name="Freeform 57">
              <a:extLst>
                <a:ext uri="{FF2B5EF4-FFF2-40B4-BE49-F238E27FC236}">
                  <a16:creationId xmlns:a16="http://schemas.microsoft.com/office/drawing/2014/main" id="{33E6D0B2-437B-46D1-B70F-26E351F3B23A}"/>
                </a:ext>
              </a:extLst>
            </p:cNvPr>
            <p:cNvSpPr>
              <a:spLocks noChangeArrowheads="1"/>
            </p:cNvSpPr>
            <p:nvPr/>
          </p:nvSpPr>
          <p:spPr bwMode="auto">
            <a:xfrm>
              <a:off x="4463" y="1255"/>
              <a:ext cx="53" cy="44"/>
            </a:xfrm>
            <a:custGeom>
              <a:avLst/>
              <a:gdLst>
                <a:gd name="T0" fmla="*/ 3 w 61"/>
                <a:gd name="T1" fmla="*/ 0 h 63"/>
                <a:gd name="T2" fmla="*/ 0 w 61"/>
                <a:gd name="T3" fmla="*/ 1 h 63"/>
                <a:gd name="T4" fmla="*/ 3 w 61"/>
                <a:gd name="T5" fmla="*/ 1 h 63"/>
                <a:gd name="T6" fmla="*/ 3 w 61"/>
                <a:gd name="T7" fmla="*/ 1 h 63"/>
                <a:gd name="T8" fmla="*/ 3 w 61"/>
                <a:gd name="T9" fmla="*/ 1 h 63"/>
                <a:gd name="T10" fmla="*/ 5 w 61"/>
                <a:gd name="T11" fmla="*/ 1 h 63"/>
                <a:gd name="T12" fmla="*/ 3 w 61"/>
                <a:gd name="T13" fmla="*/ 1 h 63"/>
                <a:gd name="T14" fmla="*/ 3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63"/>
                <a:gd name="T26" fmla="*/ 61 w 61"/>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33" name="Freeform 58">
              <a:extLst>
                <a:ext uri="{FF2B5EF4-FFF2-40B4-BE49-F238E27FC236}">
                  <a16:creationId xmlns:a16="http://schemas.microsoft.com/office/drawing/2014/main" id="{C34077AB-1D63-4C5F-8170-F4A0FEC3BD8B}"/>
                </a:ext>
              </a:extLst>
            </p:cNvPr>
            <p:cNvSpPr>
              <a:spLocks noChangeArrowheads="1"/>
            </p:cNvSpPr>
            <p:nvPr/>
          </p:nvSpPr>
          <p:spPr bwMode="auto">
            <a:xfrm>
              <a:off x="4006" y="1310"/>
              <a:ext cx="53" cy="47"/>
            </a:xfrm>
            <a:custGeom>
              <a:avLst/>
              <a:gdLst>
                <a:gd name="T0" fmla="*/ 3 w 61"/>
                <a:gd name="T1" fmla="*/ 1 h 67"/>
                <a:gd name="T2" fmla="*/ 3 w 61"/>
                <a:gd name="T3" fmla="*/ 1 h 67"/>
                <a:gd name="T4" fmla="*/ 3 w 61"/>
                <a:gd name="T5" fmla="*/ 1 h 67"/>
                <a:gd name="T6" fmla="*/ 3 w 61"/>
                <a:gd name="T7" fmla="*/ 1 h 67"/>
                <a:gd name="T8" fmla="*/ 3 w 61"/>
                <a:gd name="T9" fmla="*/ 1 h 67"/>
                <a:gd name="T10" fmla="*/ 5 w 61"/>
                <a:gd name="T11" fmla="*/ 1 h 67"/>
                <a:gd name="T12" fmla="*/ 4 w 61"/>
                <a:gd name="T13" fmla="*/ 1 h 67"/>
                <a:gd name="T14" fmla="*/ 4 w 61"/>
                <a:gd name="T15" fmla="*/ 1 h 67"/>
                <a:gd name="T16" fmla="*/ 4 w 61"/>
                <a:gd name="T17" fmla="*/ 1 h 67"/>
                <a:gd name="T18" fmla="*/ 3 w 61"/>
                <a:gd name="T19" fmla="*/ 1 h 67"/>
                <a:gd name="T20" fmla="*/ 4 w 61"/>
                <a:gd name="T21" fmla="*/ 1 h 67"/>
                <a:gd name="T22" fmla="*/ 3 w 61"/>
                <a:gd name="T23" fmla="*/ 1 h 67"/>
                <a:gd name="T24" fmla="*/ 3 w 61"/>
                <a:gd name="T25" fmla="*/ 1 h 67"/>
                <a:gd name="T26" fmla="*/ 3 w 61"/>
                <a:gd name="T27" fmla="*/ 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67"/>
                <a:gd name="T44" fmla="*/ 61 w 61"/>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34" name="Freeform 59">
              <a:extLst>
                <a:ext uri="{FF2B5EF4-FFF2-40B4-BE49-F238E27FC236}">
                  <a16:creationId xmlns:a16="http://schemas.microsoft.com/office/drawing/2014/main" id="{21BAA5F6-946D-4F24-8C82-C9D8825BA14C}"/>
                </a:ext>
              </a:extLst>
            </p:cNvPr>
            <p:cNvSpPr>
              <a:spLocks noChangeArrowheads="1"/>
            </p:cNvSpPr>
            <p:nvPr/>
          </p:nvSpPr>
          <p:spPr bwMode="auto">
            <a:xfrm>
              <a:off x="3950" y="1328"/>
              <a:ext cx="37" cy="25"/>
            </a:xfrm>
            <a:custGeom>
              <a:avLst/>
              <a:gdLst>
                <a:gd name="T0" fmla="*/ 3 w 43"/>
                <a:gd name="T1" fmla="*/ 1 h 36"/>
                <a:gd name="T2" fmla="*/ 3 w 43"/>
                <a:gd name="T3" fmla="*/ 1 h 36"/>
                <a:gd name="T4" fmla="*/ 3 w 43"/>
                <a:gd name="T5" fmla="*/ 1 h 36"/>
                <a:gd name="T6" fmla="*/ 3 w 43"/>
                <a:gd name="T7" fmla="*/ 1 h 36"/>
                <a:gd name="T8" fmla="*/ 3 w 43"/>
                <a:gd name="T9" fmla="*/ 1 h 36"/>
                <a:gd name="T10" fmla="*/ 0 60000 65536"/>
                <a:gd name="T11" fmla="*/ 0 60000 65536"/>
                <a:gd name="T12" fmla="*/ 0 60000 65536"/>
                <a:gd name="T13" fmla="*/ 0 60000 65536"/>
                <a:gd name="T14" fmla="*/ 0 60000 65536"/>
                <a:gd name="T15" fmla="*/ 0 w 43"/>
                <a:gd name="T16" fmla="*/ 0 h 36"/>
                <a:gd name="T17" fmla="*/ 43 w 43"/>
                <a:gd name="T18" fmla="*/ 36 h 36"/>
              </a:gdLst>
              <a:ahLst/>
              <a:cxnLst>
                <a:cxn ang="T10">
                  <a:pos x="T0" y="T1"/>
                </a:cxn>
                <a:cxn ang="T11">
                  <a:pos x="T2" y="T3"/>
                </a:cxn>
                <a:cxn ang="T12">
                  <a:pos x="T4" y="T5"/>
                </a:cxn>
                <a:cxn ang="T13">
                  <a:pos x="T6" y="T7"/>
                </a:cxn>
                <a:cxn ang="T14">
                  <a:pos x="T8" y="T9"/>
                </a:cxn>
              </a:cxnLst>
              <a:rect l="T15" t="T16" r="T17" b="T18"/>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35" name="Freeform 60">
              <a:extLst>
                <a:ext uri="{FF2B5EF4-FFF2-40B4-BE49-F238E27FC236}">
                  <a16:creationId xmlns:a16="http://schemas.microsoft.com/office/drawing/2014/main" id="{AA1C3760-73CD-42BA-B68C-6A691080044A}"/>
                </a:ext>
              </a:extLst>
            </p:cNvPr>
            <p:cNvSpPr>
              <a:spLocks noChangeArrowheads="1"/>
            </p:cNvSpPr>
            <p:nvPr/>
          </p:nvSpPr>
          <p:spPr bwMode="auto">
            <a:xfrm>
              <a:off x="3926" y="1300"/>
              <a:ext cx="27" cy="29"/>
            </a:xfrm>
            <a:custGeom>
              <a:avLst/>
              <a:gdLst>
                <a:gd name="T0" fmla="*/ 3 w 32"/>
                <a:gd name="T1" fmla="*/ 0 h 41"/>
                <a:gd name="T2" fmla="*/ 0 w 32"/>
                <a:gd name="T3" fmla="*/ 1 h 41"/>
                <a:gd name="T4" fmla="*/ 3 w 32"/>
                <a:gd name="T5" fmla="*/ 1 h 41"/>
                <a:gd name="T6" fmla="*/ 3 w 32"/>
                <a:gd name="T7" fmla="*/ 1 h 41"/>
                <a:gd name="T8" fmla="*/ 3 w 32"/>
                <a:gd name="T9" fmla="*/ 1 h 41"/>
                <a:gd name="T10" fmla="*/ 3 w 32"/>
                <a:gd name="T11" fmla="*/ 1 h 41"/>
                <a:gd name="T12" fmla="*/ 3 w 32"/>
                <a:gd name="T13" fmla="*/ 1 h 41"/>
                <a:gd name="T14" fmla="*/ 3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41"/>
                <a:gd name="T26" fmla="*/ 32 w 32"/>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36" name="Freeform 61">
              <a:extLst>
                <a:ext uri="{FF2B5EF4-FFF2-40B4-BE49-F238E27FC236}">
                  <a16:creationId xmlns:a16="http://schemas.microsoft.com/office/drawing/2014/main" id="{B35CC31A-B732-4598-8490-BB3B2B7B4DFB}"/>
                </a:ext>
              </a:extLst>
            </p:cNvPr>
            <p:cNvSpPr>
              <a:spLocks noChangeArrowheads="1"/>
            </p:cNvSpPr>
            <p:nvPr/>
          </p:nvSpPr>
          <p:spPr bwMode="auto">
            <a:xfrm>
              <a:off x="3965" y="1311"/>
              <a:ext cx="39" cy="22"/>
            </a:xfrm>
            <a:custGeom>
              <a:avLst/>
              <a:gdLst>
                <a:gd name="T0" fmla="*/ 3 w 45"/>
                <a:gd name="T1" fmla="*/ 0 h 32"/>
                <a:gd name="T2" fmla="*/ 0 w 45"/>
                <a:gd name="T3" fmla="*/ 1 h 32"/>
                <a:gd name="T4" fmla="*/ 3 w 45"/>
                <a:gd name="T5" fmla="*/ 1 h 32"/>
                <a:gd name="T6" fmla="*/ 3 w 45"/>
                <a:gd name="T7" fmla="*/ 1 h 32"/>
                <a:gd name="T8" fmla="*/ 3 w 45"/>
                <a:gd name="T9" fmla="*/ 1 h 32"/>
                <a:gd name="T10" fmla="*/ 3 w 45"/>
                <a:gd name="T11" fmla="*/ 0 h 32"/>
                <a:gd name="T12" fmla="*/ 0 60000 65536"/>
                <a:gd name="T13" fmla="*/ 0 60000 65536"/>
                <a:gd name="T14" fmla="*/ 0 60000 65536"/>
                <a:gd name="T15" fmla="*/ 0 60000 65536"/>
                <a:gd name="T16" fmla="*/ 0 60000 65536"/>
                <a:gd name="T17" fmla="*/ 0 60000 65536"/>
                <a:gd name="T18" fmla="*/ 0 w 45"/>
                <a:gd name="T19" fmla="*/ 0 h 32"/>
                <a:gd name="T20" fmla="*/ 45 w 45"/>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37" name="Freeform 62">
              <a:extLst>
                <a:ext uri="{FF2B5EF4-FFF2-40B4-BE49-F238E27FC236}">
                  <a16:creationId xmlns:a16="http://schemas.microsoft.com/office/drawing/2014/main" id="{A0260466-630D-4403-A782-948C4BB9E365}"/>
                </a:ext>
              </a:extLst>
            </p:cNvPr>
            <p:cNvSpPr>
              <a:spLocks noChangeArrowheads="1"/>
            </p:cNvSpPr>
            <p:nvPr/>
          </p:nvSpPr>
          <p:spPr bwMode="auto">
            <a:xfrm>
              <a:off x="3908" y="1000"/>
              <a:ext cx="31" cy="52"/>
            </a:xfrm>
            <a:custGeom>
              <a:avLst/>
              <a:gdLst>
                <a:gd name="T0" fmla="*/ 4 w 35"/>
                <a:gd name="T1" fmla="*/ 0 h 74"/>
                <a:gd name="T2" fmla="*/ 4 w 35"/>
                <a:gd name="T3" fmla="*/ 1 h 74"/>
                <a:gd name="T4" fmla="*/ 4 w 35"/>
                <a:gd name="T5" fmla="*/ 1 h 74"/>
                <a:gd name="T6" fmla="*/ 0 w 35"/>
                <a:gd name="T7" fmla="*/ 1 h 74"/>
                <a:gd name="T8" fmla="*/ 4 w 35"/>
                <a:gd name="T9" fmla="*/ 1 h 74"/>
                <a:gd name="T10" fmla="*/ 4 w 35"/>
                <a:gd name="T11" fmla="*/ 1 h 74"/>
                <a:gd name="T12" fmla="*/ 4 w 35"/>
                <a:gd name="T13" fmla="*/ 1 h 74"/>
                <a:gd name="T14" fmla="*/ 4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74"/>
                <a:gd name="T26" fmla="*/ 35 w 35"/>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38" name="Freeform 63">
              <a:extLst>
                <a:ext uri="{FF2B5EF4-FFF2-40B4-BE49-F238E27FC236}">
                  <a16:creationId xmlns:a16="http://schemas.microsoft.com/office/drawing/2014/main" id="{745A3D48-72A7-412D-BF8B-9CF1EEBC3186}"/>
                </a:ext>
              </a:extLst>
            </p:cNvPr>
            <p:cNvSpPr>
              <a:spLocks noChangeArrowheads="1"/>
            </p:cNvSpPr>
            <p:nvPr/>
          </p:nvSpPr>
          <p:spPr bwMode="auto">
            <a:xfrm>
              <a:off x="3967" y="992"/>
              <a:ext cx="22" cy="51"/>
            </a:xfrm>
            <a:custGeom>
              <a:avLst/>
              <a:gdLst>
                <a:gd name="T0" fmla="*/ 4 w 25"/>
                <a:gd name="T1" fmla="*/ 1 h 73"/>
                <a:gd name="T2" fmla="*/ 4 w 25"/>
                <a:gd name="T3" fmla="*/ 1 h 73"/>
                <a:gd name="T4" fmla="*/ 0 w 25"/>
                <a:gd name="T5" fmla="*/ 1 h 73"/>
                <a:gd name="T6" fmla="*/ 4 w 25"/>
                <a:gd name="T7" fmla="*/ 1 h 73"/>
                <a:gd name="T8" fmla="*/ 4 w 25"/>
                <a:gd name="T9" fmla="*/ 1 h 73"/>
                <a:gd name="T10" fmla="*/ 4 w 25"/>
                <a:gd name="T11" fmla="*/ 1 h 73"/>
                <a:gd name="T12" fmla="*/ 4 w 25"/>
                <a:gd name="T13" fmla="*/ 1 h 73"/>
                <a:gd name="T14" fmla="*/ 0 60000 65536"/>
                <a:gd name="T15" fmla="*/ 0 60000 65536"/>
                <a:gd name="T16" fmla="*/ 0 60000 65536"/>
                <a:gd name="T17" fmla="*/ 0 60000 65536"/>
                <a:gd name="T18" fmla="*/ 0 60000 65536"/>
                <a:gd name="T19" fmla="*/ 0 60000 65536"/>
                <a:gd name="T20" fmla="*/ 0 60000 65536"/>
                <a:gd name="T21" fmla="*/ 0 w 25"/>
                <a:gd name="T22" fmla="*/ 0 h 73"/>
                <a:gd name="T23" fmla="*/ 25 w 25"/>
                <a:gd name="T24" fmla="*/ 73 h 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39" name="Freeform 64">
              <a:extLst>
                <a:ext uri="{FF2B5EF4-FFF2-40B4-BE49-F238E27FC236}">
                  <a16:creationId xmlns:a16="http://schemas.microsoft.com/office/drawing/2014/main" id="{34B992F0-3400-43B9-9FB4-500C77D1E921}"/>
                </a:ext>
              </a:extLst>
            </p:cNvPr>
            <p:cNvSpPr>
              <a:spLocks noChangeArrowheads="1"/>
            </p:cNvSpPr>
            <p:nvPr/>
          </p:nvSpPr>
          <p:spPr bwMode="auto">
            <a:xfrm>
              <a:off x="3992" y="976"/>
              <a:ext cx="12" cy="23"/>
            </a:xfrm>
            <a:custGeom>
              <a:avLst/>
              <a:gdLst>
                <a:gd name="T0" fmla="*/ 3 w 14"/>
                <a:gd name="T1" fmla="*/ 0 h 33"/>
                <a:gd name="T2" fmla="*/ 1 w 14"/>
                <a:gd name="T3" fmla="*/ 1 h 33"/>
                <a:gd name="T4" fmla="*/ 3 w 14"/>
                <a:gd name="T5" fmla="*/ 1 h 33"/>
                <a:gd name="T6" fmla="*/ 3 w 14"/>
                <a:gd name="T7" fmla="*/ 0 h 33"/>
                <a:gd name="T8" fmla="*/ 0 60000 65536"/>
                <a:gd name="T9" fmla="*/ 0 60000 65536"/>
                <a:gd name="T10" fmla="*/ 0 60000 65536"/>
                <a:gd name="T11" fmla="*/ 0 60000 65536"/>
                <a:gd name="T12" fmla="*/ 0 w 14"/>
                <a:gd name="T13" fmla="*/ 0 h 33"/>
                <a:gd name="T14" fmla="*/ 14 w 14"/>
                <a:gd name="T15" fmla="*/ 33 h 33"/>
              </a:gdLst>
              <a:ahLst/>
              <a:cxnLst>
                <a:cxn ang="T8">
                  <a:pos x="T0" y="T1"/>
                </a:cxn>
                <a:cxn ang="T9">
                  <a:pos x="T2" y="T3"/>
                </a:cxn>
                <a:cxn ang="T10">
                  <a:pos x="T4" y="T5"/>
                </a:cxn>
                <a:cxn ang="T11">
                  <a:pos x="T6" y="T7"/>
                </a:cxn>
              </a:cxnLst>
              <a:rect l="T12" t="T13" r="T14" b="T15"/>
              <a:pathLst>
                <a:path w="14" h="33">
                  <a:moveTo>
                    <a:pt x="11" y="0"/>
                  </a:moveTo>
                  <a:cubicBezTo>
                    <a:pt x="7" y="3"/>
                    <a:pt x="5" y="7"/>
                    <a:pt x="1" y="10"/>
                  </a:cubicBezTo>
                  <a:cubicBezTo>
                    <a:pt x="2" y="18"/>
                    <a:pt x="0" y="33"/>
                    <a:pt x="11" y="25"/>
                  </a:cubicBezTo>
                  <a:cubicBezTo>
                    <a:pt x="14" y="15"/>
                    <a:pt x="5" y="4"/>
                    <a:pt x="11"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40" name="Freeform 65">
              <a:extLst>
                <a:ext uri="{FF2B5EF4-FFF2-40B4-BE49-F238E27FC236}">
                  <a16:creationId xmlns:a16="http://schemas.microsoft.com/office/drawing/2014/main" id="{3B5229BE-667D-44C0-B250-D0F12F61B436}"/>
                </a:ext>
              </a:extLst>
            </p:cNvPr>
            <p:cNvSpPr>
              <a:spLocks noChangeArrowheads="1"/>
            </p:cNvSpPr>
            <p:nvPr/>
          </p:nvSpPr>
          <p:spPr bwMode="auto">
            <a:xfrm>
              <a:off x="4004" y="987"/>
              <a:ext cx="24" cy="45"/>
            </a:xfrm>
            <a:custGeom>
              <a:avLst/>
              <a:gdLst>
                <a:gd name="T0" fmla="*/ 3 w 28"/>
                <a:gd name="T1" fmla="*/ 0 h 64"/>
                <a:gd name="T2" fmla="*/ 3 w 28"/>
                <a:gd name="T3" fmla="*/ 1 h 64"/>
                <a:gd name="T4" fmla="*/ 3 w 28"/>
                <a:gd name="T5" fmla="*/ 1 h 64"/>
                <a:gd name="T6" fmla="*/ 3 w 28"/>
                <a:gd name="T7" fmla="*/ 1 h 64"/>
                <a:gd name="T8" fmla="*/ 0 w 28"/>
                <a:gd name="T9" fmla="*/ 1 h 64"/>
                <a:gd name="T10" fmla="*/ 3 w 28"/>
                <a:gd name="T11" fmla="*/ 1 h 64"/>
                <a:gd name="T12" fmla="*/ 3 w 28"/>
                <a:gd name="T13" fmla="*/ 1 h 64"/>
                <a:gd name="T14" fmla="*/ 3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64"/>
                <a:gd name="T26" fmla="*/ 28 w 28"/>
                <a:gd name="T27" fmla="*/ 64 h 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41" name="Freeform 66">
              <a:extLst>
                <a:ext uri="{FF2B5EF4-FFF2-40B4-BE49-F238E27FC236}">
                  <a16:creationId xmlns:a16="http://schemas.microsoft.com/office/drawing/2014/main" id="{E0D81BFD-63A1-4EB3-ADD3-444C319D663D}"/>
                </a:ext>
              </a:extLst>
            </p:cNvPr>
            <p:cNvSpPr>
              <a:spLocks noChangeArrowheads="1"/>
            </p:cNvSpPr>
            <p:nvPr/>
          </p:nvSpPr>
          <p:spPr bwMode="auto">
            <a:xfrm>
              <a:off x="3694" y="1052"/>
              <a:ext cx="14" cy="25"/>
            </a:xfrm>
            <a:custGeom>
              <a:avLst/>
              <a:gdLst>
                <a:gd name="T0" fmla="*/ 4 w 16"/>
                <a:gd name="T1" fmla="*/ 1 h 36"/>
                <a:gd name="T2" fmla="*/ 0 w 16"/>
                <a:gd name="T3" fmla="*/ 1 h 36"/>
                <a:gd name="T4" fmla="*/ 4 w 16"/>
                <a:gd name="T5" fmla="*/ 1 h 36"/>
                <a:gd name="T6" fmla="*/ 4 w 16"/>
                <a:gd name="T7" fmla="*/ 1 h 36"/>
                <a:gd name="T8" fmla="*/ 0 60000 65536"/>
                <a:gd name="T9" fmla="*/ 0 60000 65536"/>
                <a:gd name="T10" fmla="*/ 0 60000 65536"/>
                <a:gd name="T11" fmla="*/ 0 60000 65536"/>
                <a:gd name="T12" fmla="*/ 0 w 16"/>
                <a:gd name="T13" fmla="*/ 0 h 36"/>
                <a:gd name="T14" fmla="*/ 16 w 16"/>
                <a:gd name="T15" fmla="*/ 36 h 36"/>
              </a:gdLst>
              <a:ahLst/>
              <a:cxnLst>
                <a:cxn ang="T8">
                  <a:pos x="T0" y="T1"/>
                </a:cxn>
                <a:cxn ang="T9">
                  <a:pos x="T2" y="T3"/>
                </a:cxn>
                <a:cxn ang="T10">
                  <a:pos x="T4" y="T5"/>
                </a:cxn>
                <a:cxn ang="T11">
                  <a:pos x="T6" y="T7"/>
                </a:cxn>
              </a:cxnLst>
              <a:rect l="T12" t="T13" r="T14" b="T15"/>
              <a:pathLst>
                <a:path w="16" h="36">
                  <a:moveTo>
                    <a:pt x="14" y="3"/>
                  </a:moveTo>
                  <a:cubicBezTo>
                    <a:pt x="7" y="0"/>
                    <a:pt x="4" y="1"/>
                    <a:pt x="0" y="7"/>
                  </a:cubicBezTo>
                  <a:cubicBezTo>
                    <a:pt x="3" y="14"/>
                    <a:pt x="2" y="17"/>
                    <a:pt x="8" y="22"/>
                  </a:cubicBezTo>
                  <a:cubicBezTo>
                    <a:pt x="16" y="36"/>
                    <a:pt x="11" y="7"/>
                    <a:pt x="14" y="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42" name="Freeform 67">
              <a:extLst>
                <a:ext uri="{FF2B5EF4-FFF2-40B4-BE49-F238E27FC236}">
                  <a16:creationId xmlns:a16="http://schemas.microsoft.com/office/drawing/2014/main" id="{C464C8FD-A5A9-4A26-AF9A-2CFD0A2E1836}"/>
                </a:ext>
              </a:extLst>
            </p:cNvPr>
            <p:cNvSpPr>
              <a:spLocks noChangeArrowheads="1"/>
            </p:cNvSpPr>
            <p:nvPr/>
          </p:nvSpPr>
          <p:spPr bwMode="auto">
            <a:xfrm>
              <a:off x="3683" y="1030"/>
              <a:ext cx="11" cy="14"/>
            </a:xfrm>
            <a:custGeom>
              <a:avLst/>
              <a:gdLst>
                <a:gd name="T0" fmla="*/ 3 w 13"/>
                <a:gd name="T1" fmla="*/ 1 h 20"/>
                <a:gd name="T2" fmla="*/ 1 w 13"/>
                <a:gd name="T3" fmla="*/ 1 h 20"/>
                <a:gd name="T4" fmla="*/ 3 w 13"/>
                <a:gd name="T5" fmla="*/ 1 h 20"/>
                <a:gd name="T6" fmla="*/ 3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43" name="Freeform 68">
              <a:extLst>
                <a:ext uri="{FF2B5EF4-FFF2-40B4-BE49-F238E27FC236}">
                  <a16:creationId xmlns:a16="http://schemas.microsoft.com/office/drawing/2014/main" id="{3A9FC5C0-222B-4BDF-A106-0D494B39A12F}"/>
                </a:ext>
              </a:extLst>
            </p:cNvPr>
            <p:cNvSpPr>
              <a:spLocks noChangeArrowheads="1"/>
            </p:cNvSpPr>
            <p:nvPr/>
          </p:nvSpPr>
          <p:spPr bwMode="auto">
            <a:xfrm>
              <a:off x="3678" y="1013"/>
              <a:ext cx="14" cy="14"/>
            </a:xfrm>
            <a:custGeom>
              <a:avLst/>
              <a:gdLst>
                <a:gd name="T0" fmla="*/ 4 w 16"/>
                <a:gd name="T1" fmla="*/ 1 h 19"/>
                <a:gd name="T2" fmla="*/ 0 w 16"/>
                <a:gd name="T3" fmla="*/ 1 h 19"/>
                <a:gd name="T4" fmla="*/ 4 w 16"/>
                <a:gd name="T5" fmla="*/ 1 h 19"/>
                <a:gd name="T6" fmla="*/ 4 w 16"/>
                <a:gd name="T7" fmla="*/ 1 h 19"/>
                <a:gd name="T8" fmla="*/ 0 60000 65536"/>
                <a:gd name="T9" fmla="*/ 0 60000 65536"/>
                <a:gd name="T10" fmla="*/ 0 60000 65536"/>
                <a:gd name="T11" fmla="*/ 0 60000 65536"/>
                <a:gd name="T12" fmla="*/ 0 w 16"/>
                <a:gd name="T13" fmla="*/ 0 h 19"/>
                <a:gd name="T14" fmla="*/ 16 w 16"/>
                <a:gd name="T15" fmla="*/ 19 h 19"/>
              </a:gdLst>
              <a:ahLst/>
              <a:cxnLst>
                <a:cxn ang="T8">
                  <a:pos x="T0" y="T1"/>
                </a:cxn>
                <a:cxn ang="T9">
                  <a:pos x="T2" y="T3"/>
                </a:cxn>
                <a:cxn ang="T10">
                  <a:pos x="T4" y="T5"/>
                </a:cxn>
                <a:cxn ang="T11">
                  <a:pos x="T6" y="T7"/>
                </a:cxn>
              </a:cxnLst>
              <a:rect l="T12" t="T13" r="T14" b="T15"/>
              <a:pathLst>
                <a:path w="16" h="19">
                  <a:moveTo>
                    <a:pt x="10" y="5"/>
                  </a:moveTo>
                  <a:cubicBezTo>
                    <a:pt x="4" y="0"/>
                    <a:pt x="1" y="3"/>
                    <a:pt x="0" y="10"/>
                  </a:cubicBezTo>
                  <a:cubicBezTo>
                    <a:pt x="4" y="15"/>
                    <a:pt x="7" y="16"/>
                    <a:pt x="12" y="19"/>
                  </a:cubicBezTo>
                  <a:cubicBezTo>
                    <a:pt x="16" y="12"/>
                    <a:pt x="14" y="12"/>
                    <a:pt x="10" y="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44" name="Freeform 69">
              <a:extLst>
                <a:ext uri="{FF2B5EF4-FFF2-40B4-BE49-F238E27FC236}">
                  <a16:creationId xmlns:a16="http://schemas.microsoft.com/office/drawing/2014/main" id="{35F05F3B-B366-449A-B32A-F4627D4103E7}"/>
                </a:ext>
              </a:extLst>
            </p:cNvPr>
            <p:cNvSpPr>
              <a:spLocks noChangeArrowheads="1"/>
            </p:cNvSpPr>
            <p:nvPr/>
          </p:nvSpPr>
          <p:spPr bwMode="auto">
            <a:xfrm>
              <a:off x="3664" y="976"/>
              <a:ext cx="13" cy="18"/>
            </a:xfrm>
            <a:custGeom>
              <a:avLst/>
              <a:gdLst>
                <a:gd name="T0" fmla="*/ 6 w 14"/>
                <a:gd name="T1" fmla="*/ 0 h 25"/>
                <a:gd name="T2" fmla="*/ 0 w 14"/>
                <a:gd name="T3" fmla="*/ 1 h 25"/>
                <a:gd name="T4" fmla="*/ 7 w 14"/>
                <a:gd name="T5" fmla="*/ 1 h 25"/>
                <a:gd name="T6" fmla="*/ 6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45" name="Freeform 70">
              <a:extLst>
                <a:ext uri="{FF2B5EF4-FFF2-40B4-BE49-F238E27FC236}">
                  <a16:creationId xmlns:a16="http://schemas.microsoft.com/office/drawing/2014/main" id="{3ACE1BE6-0D81-4F13-8DF4-46D34B8095FB}"/>
                </a:ext>
              </a:extLst>
            </p:cNvPr>
            <p:cNvSpPr>
              <a:spLocks noChangeArrowheads="1"/>
            </p:cNvSpPr>
            <p:nvPr/>
          </p:nvSpPr>
          <p:spPr bwMode="auto">
            <a:xfrm>
              <a:off x="3667" y="999"/>
              <a:ext cx="18" cy="13"/>
            </a:xfrm>
            <a:custGeom>
              <a:avLst/>
              <a:gdLst>
                <a:gd name="T0" fmla="*/ 2 w 22"/>
                <a:gd name="T1" fmla="*/ 0 h 18"/>
                <a:gd name="T2" fmla="*/ 2 w 22"/>
                <a:gd name="T3" fmla="*/ 1 h 18"/>
                <a:gd name="T4" fmla="*/ 2 w 22"/>
                <a:gd name="T5" fmla="*/ 1 h 18"/>
                <a:gd name="T6" fmla="*/ 2 w 22"/>
                <a:gd name="T7" fmla="*/ 0 h 18"/>
                <a:gd name="T8" fmla="*/ 0 60000 65536"/>
                <a:gd name="T9" fmla="*/ 0 60000 65536"/>
                <a:gd name="T10" fmla="*/ 0 60000 65536"/>
                <a:gd name="T11" fmla="*/ 0 60000 65536"/>
                <a:gd name="T12" fmla="*/ 0 w 22"/>
                <a:gd name="T13" fmla="*/ 0 h 18"/>
                <a:gd name="T14" fmla="*/ 22 w 22"/>
                <a:gd name="T15" fmla="*/ 18 h 18"/>
              </a:gdLst>
              <a:ahLst/>
              <a:cxnLst>
                <a:cxn ang="T8">
                  <a:pos x="T0" y="T1"/>
                </a:cxn>
                <a:cxn ang="T9">
                  <a:pos x="T2" y="T3"/>
                </a:cxn>
                <a:cxn ang="T10">
                  <a:pos x="T4" y="T5"/>
                </a:cxn>
                <a:cxn ang="T11">
                  <a:pos x="T6" y="T7"/>
                </a:cxn>
              </a:cxnLst>
              <a:rect l="T12" t="T13" r="T14" b="T15"/>
              <a:pathLst>
                <a:path w="22" h="18">
                  <a:moveTo>
                    <a:pt x="13" y="0"/>
                  </a:moveTo>
                  <a:cubicBezTo>
                    <a:pt x="0" y="8"/>
                    <a:pt x="9" y="12"/>
                    <a:pt x="19" y="18"/>
                  </a:cubicBezTo>
                  <a:cubicBezTo>
                    <a:pt x="20" y="11"/>
                    <a:pt x="22" y="8"/>
                    <a:pt x="14" y="6"/>
                  </a:cubicBezTo>
                  <a:cubicBezTo>
                    <a:pt x="9" y="3"/>
                    <a:pt x="9" y="5"/>
                    <a:pt x="13"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46" name="Freeform 71">
              <a:extLst>
                <a:ext uri="{FF2B5EF4-FFF2-40B4-BE49-F238E27FC236}">
                  <a16:creationId xmlns:a16="http://schemas.microsoft.com/office/drawing/2014/main" id="{2BDCDC28-8C4B-4089-8ABD-DF5E3F7660B2}"/>
                </a:ext>
              </a:extLst>
            </p:cNvPr>
            <p:cNvSpPr>
              <a:spLocks noChangeArrowheads="1"/>
            </p:cNvSpPr>
            <p:nvPr/>
          </p:nvSpPr>
          <p:spPr bwMode="auto">
            <a:xfrm>
              <a:off x="4628" y="1582"/>
              <a:ext cx="52" cy="56"/>
            </a:xfrm>
            <a:custGeom>
              <a:avLst/>
              <a:gdLst>
                <a:gd name="T0" fmla="*/ 3 w 60"/>
                <a:gd name="T1" fmla="*/ 1 h 81"/>
                <a:gd name="T2" fmla="*/ 3 w 60"/>
                <a:gd name="T3" fmla="*/ 1 h 81"/>
                <a:gd name="T4" fmla="*/ 3 w 60"/>
                <a:gd name="T5" fmla="*/ 1 h 81"/>
                <a:gd name="T6" fmla="*/ 3 w 60"/>
                <a:gd name="T7" fmla="*/ 1 h 81"/>
                <a:gd name="T8" fmla="*/ 3 w 60"/>
                <a:gd name="T9" fmla="*/ 1 h 81"/>
                <a:gd name="T10" fmla="*/ 3 w 60"/>
                <a:gd name="T11" fmla="*/ 1 h 81"/>
                <a:gd name="T12" fmla="*/ 3 w 60"/>
                <a:gd name="T13" fmla="*/ 1 h 81"/>
                <a:gd name="T14" fmla="*/ 3 w 60"/>
                <a:gd name="T15" fmla="*/ 1 h 81"/>
                <a:gd name="T16" fmla="*/ 3 w 60"/>
                <a:gd name="T17" fmla="*/ 1 h 81"/>
                <a:gd name="T18" fmla="*/ 3 w 60"/>
                <a:gd name="T19" fmla="*/ 1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81"/>
                <a:gd name="T32" fmla="*/ 60 w 60"/>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47" name="Freeform 72">
              <a:extLst>
                <a:ext uri="{FF2B5EF4-FFF2-40B4-BE49-F238E27FC236}">
                  <a16:creationId xmlns:a16="http://schemas.microsoft.com/office/drawing/2014/main" id="{E32B805A-76AB-48A1-8D96-2AE3CEA9C3E6}"/>
                </a:ext>
              </a:extLst>
            </p:cNvPr>
            <p:cNvSpPr>
              <a:spLocks noChangeArrowheads="1"/>
            </p:cNvSpPr>
            <p:nvPr/>
          </p:nvSpPr>
          <p:spPr bwMode="auto">
            <a:xfrm>
              <a:off x="4894" y="1536"/>
              <a:ext cx="61" cy="43"/>
            </a:xfrm>
            <a:custGeom>
              <a:avLst/>
              <a:gdLst>
                <a:gd name="T0" fmla="*/ 3 w 71"/>
                <a:gd name="T1" fmla="*/ 1 h 61"/>
                <a:gd name="T2" fmla="*/ 3 w 71"/>
                <a:gd name="T3" fmla="*/ 1 h 61"/>
                <a:gd name="T4" fmla="*/ 1 w 71"/>
                <a:gd name="T5" fmla="*/ 1 h 61"/>
                <a:gd name="T6" fmla="*/ 3 w 71"/>
                <a:gd name="T7" fmla="*/ 1 h 61"/>
                <a:gd name="T8" fmla="*/ 3 w 71"/>
                <a:gd name="T9" fmla="*/ 1 h 61"/>
                <a:gd name="T10" fmla="*/ 3 w 71"/>
                <a:gd name="T11" fmla="*/ 1 h 61"/>
                <a:gd name="T12" fmla="*/ 3 w 71"/>
                <a:gd name="T13" fmla="*/ 0 h 61"/>
                <a:gd name="T14" fmla="*/ 4 w 71"/>
                <a:gd name="T15" fmla="*/ 1 h 61"/>
                <a:gd name="T16" fmla="*/ 3 w 71"/>
                <a:gd name="T17" fmla="*/ 1 h 61"/>
                <a:gd name="T18" fmla="*/ 3 w 71"/>
                <a:gd name="T19" fmla="*/ 1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61"/>
                <a:gd name="T32" fmla="*/ 71 w 71"/>
                <a:gd name="T33" fmla="*/ 61 h 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48" name="Freeform 73">
              <a:extLst>
                <a:ext uri="{FF2B5EF4-FFF2-40B4-BE49-F238E27FC236}">
                  <a16:creationId xmlns:a16="http://schemas.microsoft.com/office/drawing/2014/main" id="{37531BB9-C6F7-41A8-930F-3AF3C02EF1DD}"/>
                </a:ext>
              </a:extLst>
            </p:cNvPr>
            <p:cNvSpPr>
              <a:spLocks noChangeArrowheads="1"/>
            </p:cNvSpPr>
            <p:nvPr/>
          </p:nvSpPr>
          <p:spPr bwMode="auto">
            <a:xfrm>
              <a:off x="4710" y="1513"/>
              <a:ext cx="20" cy="21"/>
            </a:xfrm>
            <a:custGeom>
              <a:avLst/>
              <a:gdLst>
                <a:gd name="T0" fmla="*/ 3 w 23"/>
                <a:gd name="T1" fmla="*/ 0 h 30"/>
                <a:gd name="T2" fmla="*/ 0 w 23"/>
                <a:gd name="T3" fmla="*/ 1 h 30"/>
                <a:gd name="T4" fmla="*/ 3 w 23"/>
                <a:gd name="T5" fmla="*/ 1 h 30"/>
                <a:gd name="T6" fmla="*/ 3 w 23"/>
                <a:gd name="T7" fmla="*/ 0 h 30"/>
                <a:gd name="T8" fmla="*/ 0 60000 65536"/>
                <a:gd name="T9" fmla="*/ 0 60000 65536"/>
                <a:gd name="T10" fmla="*/ 0 60000 65536"/>
                <a:gd name="T11" fmla="*/ 0 60000 65536"/>
                <a:gd name="T12" fmla="*/ 0 w 23"/>
                <a:gd name="T13" fmla="*/ 0 h 30"/>
                <a:gd name="T14" fmla="*/ 23 w 23"/>
                <a:gd name="T15" fmla="*/ 30 h 30"/>
              </a:gdLst>
              <a:ahLst/>
              <a:cxnLst>
                <a:cxn ang="T8">
                  <a:pos x="T0" y="T1"/>
                </a:cxn>
                <a:cxn ang="T9">
                  <a:pos x="T2" y="T3"/>
                </a:cxn>
                <a:cxn ang="T10">
                  <a:pos x="T4" y="T5"/>
                </a:cxn>
                <a:cxn ang="T11">
                  <a:pos x="T6" y="T7"/>
                </a:cxn>
              </a:cxnLst>
              <a:rect l="T12" t="T13" r="T14" b="T15"/>
              <a:pathLst>
                <a:path w="23" h="30">
                  <a:moveTo>
                    <a:pt x="9" y="0"/>
                  </a:moveTo>
                  <a:cubicBezTo>
                    <a:pt x="8" y="7"/>
                    <a:pt x="3" y="8"/>
                    <a:pt x="0" y="14"/>
                  </a:cubicBezTo>
                  <a:cubicBezTo>
                    <a:pt x="3" y="21"/>
                    <a:pt x="8" y="24"/>
                    <a:pt x="12" y="30"/>
                  </a:cubicBezTo>
                  <a:cubicBezTo>
                    <a:pt x="23" y="15"/>
                    <a:pt x="4" y="9"/>
                    <a:pt x="9"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49" name="Freeform 74">
              <a:extLst>
                <a:ext uri="{FF2B5EF4-FFF2-40B4-BE49-F238E27FC236}">
                  <a16:creationId xmlns:a16="http://schemas.microsoft.com/office/drawing/2014/main" id="{5298E5A3-E093-44DD-87C4-804BC0B5EABC}"/>
                </a:ext>
              </a:extLst>
            </p:cNvPr>
            <p:cNvSpPr>
              <a:spLocks noChangeArrowheads="1"/>
            </p:cNvSpPr>
            <p:nvPr/>
          </p:nvSpPr>
          <p:spPr bwMode="auto">
            <a:xfrm>
              <a:off x="4701" y="1492"/>
              <a:ext cx="23" cy="16"/>
            </a:xfrm>
            <a:custGeom>
              <a:avLst/>
              <a:gdLst>
                <a:gd name="T0" fmla="*/ 4 w 26"/>
                <a:gd name="T1" fmla="*/ 0 h 23"/>
                <a:gd name="T2" fmla="*/ 0 w 26"/>
                <a:gd name="T3" fmla="*/ 1 h 23"/>
                <a:gd name="T4" fmla="*/ 4 w 26"/>
                <a:gd name="T5" fmla="*/ 1 h 23"/>
                <a:gd name="T6" fmla="*/ 4 w 26"/>
                <a:gd name="T7" fmla="*/ 0 h 23"/>
                <a:gd name="T8" fmla="*/ 0 60000 65536"/>
                <a:gd name="T9" fmla="*/ 0 60000 65536"/>
                <a:gd name="T10" fmla="*/ 0 60000 65536"/>
                <a:gd name="T11" fmla="*/ 0 60000 65536"/>
                <a:gd name="T12" fmla="*/ 0 w 26"/>
                <a:gd name="T13" fmla="*/ 0 h 23"/>
                <a:gd name="T14" fmla="*/ 26 w 26"/>
                <a:gd name="T15" fmla="*/ 23 h 23"/>
              </a:gdLst>
              <a:ahLst/>
              <a:cxnLst>
                <a:cxn ang="T8">
                  <a:pos x="T0" y="T1"/>
                </a:cxn>
                <a:cxn ang="T9">
                  <a:pos x="T2" y="T3"/>
                </a:cxn>
                <a:cxn ang="T10">
                  <a:pos x="T4" y="T5"/>
                </a:cxn>
                <a:cxn ang="T11">
                  <a:pos x="T6" y="T7"/>
                </a:cxn>
              </a:cxnLst>
              <a:rect l="T12" t="T13" r="T14" b="T15"/>
              <a:pathLst>
                <a:path w="26" h="23">
                  <a:moveTo>
                    <a:pt x="19" y="0"/>
                  </a:moveTo>
                  <a:cubicBezTo>
                    <a:pt x="17" y="12"/>
                    <a:pt x="10" y="11"/>
                    <a:pt x="0" y="14"/>
                  </a:cubicBezTo>
                  <a:cubicBezTo>
                    <a:pt x="5" y="23"/>
                    <a:pt x="11" y="22"/>
                    <a:pt x="21" y="20"/>
                  </a:cubicBezTo>
                  <a:cubicBezTo>
                    <a:pt x="26" y="12"/>
                    <a:pt x="23" y="7"/>
                    <a:pt x="19"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50" name="Freeform 75">
              <a:extLst>
                <a:ext uri="{FF2B5EF4-FFF2-40B4-BE49-F238E27FC236}">
                  <a16:creationId xmlns:a16="http://schemas.microsoft.com/office/drawing/2014/main" id="{F5EFBEC5-0168-403A-B1F2-3936A2884EBF}"/>
                </a:ext>
              </a:extLst>
            </p:cNvPr>
            <p:cNvSpPr>
              <a:spLocks noChangeArrowheads="1"/>
            </p:cNvSpPr>
            <p:nvPr/>
          </p:nvSpPr>
          <p:spPr bwMode="auto">
            <a:xfrm>
              <a:off x="4525" y="1311"/>
              <a:ext cx="27" cy="31"/>
            </a:xfrm>
            <a:custGeom>
              <a:avLst/>
              <a:gdLst>
                <a:gd name="T0" fmla="*/ 3 w 32"/>
                <a:gd name="T1" fmla="*/ 0 h 44"/>
                <a:gd name="T2" fmla="*/ 3 w 32"/>
                <a:gd name="T3" fmla="*/ 1 h 44"/>
                <a:gd name="T4" fmla="*/ 3 w 32"/>
                <a:gd name="T5" fmla="*/ 1 h 44"/>
                <a:gd name="T6" fmla="*/ 3 w 32"/>
                <a:gd name="T7" fmla="*/ 1 h 44"/>
                <a:gd name="T8" fmla="*/ 3 w 32"/>
                <a:gd name="T9" fmla="*/ 0 h 44"/>
                <a:gd name="T10" fmla="*/ 0 60000 65536"/>
                <a:gd name="T11" fmla="*/ 0 60000 65536"/>
                <a:gd name="T12" fmla="*/ 0 60000 65536"/>
                <a:gd name="T13" fmla="*/ 0 60000 65536"/>
                <a:gd name="T14" fmla="*/ 0 60000 65536"/>
                <a:gd name="T15" fmla="*/ 0 w 32"/>
                <a:gd name="T16" fmla="*/ 0 h 44"/>
                <a:gd name="T17" fmla="*/ 32 w 32"/>
                <a:gd name="T18" fmla="*/ 44 h 44"/>
              </a:gdLst>
              <a:ahLst/>
              <a:cxnLst>
                <a:cxn ang="T10">
                  <a:pos x="T0" y="T1"/>
                </a:cxn>
                <a:cxn ang="T11">
                  <a:pos x="T2" y="T3"/>
                </a:cxn>
                <a:cxn ang="T12">
                  <a:pos x="T4" y="T5"/>
                </a:cxn>
                <a:cxn ang="T13">
                  <a:pos x="T6" y="T7"/>
                </a:cxn>
                <a:cxn ang="T14">
                  <a:pos x="T8" y="T9"/>
                </a:cxn>
              </a:cxnLst>
              <a:rect l="T15" t="T16" r="T17" b="T18"/>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51" name="Freeform 76">
              <a:extLst>
                <a:ext uri="{FF2B5EF4-FFF2-40B4-BE49-F238E27FC236}">
                  <a16:creationId xmlns:a16="http://schemas.microsoft.com/office/drawing/2014/main" id="{D425672E-B989-4FF8-BFA3-AE552A31CE98}"/>
                </a:ext>
              </a:extLst>
            </p:cNvPr>
            <p:cNvSpPr>
              <a:spLocks noChangeArrowheads="1"/>
            </p:cNvSpPr>
            <p:nvPr/>
          </p:nvSpPr>
          <p:spPr bwMode="auto">
            <a:xfrm>
              <a:off x="4564" y="1351"/>
              <a:ext cx="30" cy="31"/>
            </a:xfrm>
            <a:custGeom>
              <a:avLst/>
              <a:gdLst>
                <a:gd name="T0" fmla="*/ 4 w 34"/>
                <a:gd name="T1" fmla="*/ 0 h 44"/>
                <a:gd name="T2" fmla="*/ 4 w 34"/>
                <a:gd name="T3" fmla="*/ 1 h 44"/>
                <a:gd name="T4" fmla="*/ 4 w 34"/>
                <a:gd name="T5" fmla="*/ 1 h 44"/>
                <a:gd name="T6" fmla="*/ 4 w 34"/>
                <a:gd name="T7" fmla="*/ 1 h 44"/>
                <a:gd name="T8" fmla="*/ 4 w 34"/>
                <a:gd name="T9" fmla="*/ 0 h 44"/>
                <a:gd name="T10" fmla="*/ 0 60000 65536"/>
                <a:gd name="T11" fmla="*/ 0 60000 65536"/>
                <a:gd name="T12" fmla="*/ 0 60000 65536"/>
                <a:gd name="T13" fmla="*/ 0 60000 65536"/>
                <a:gd name="T14" fmla="*/ 0 60000 65536"/>
                <a:gd name="T15" fmla="*/ 0 w 34"/>
                <a:gd name="T16" fmla="*/ 0 h 44"/>
                <a:gd name="T17" fmla="*/ 34 w 34"/>
                <a:gd name="T18" fmla="*/ 44 h 44"/>
              </a:gdLst>
              <a:ahLst/>
              <a:cxnLst>
                <a:cxn ang="T10">
                  <a:pos x="T0" y="T1"/>
                </a:cxn>
                <a:cxn ang="T11">
                  <a:pos x="T2" y="T3"/>
                </a:cxn>
                <a:cxn ang="T12">
                  <a:pos x="T4" y="T5"/>
                </a:cxn>
                <a:cxn ang="T13">
                  <a:pos x="T6" y="T7"/>
                </a:cxn>
                <a:cxn ang="T14">
                  <a:pos x="T8" y="T9"/>
                </a:cxn>
              </a:cxnLst>
              <a:rect l="T15" t="T16" r="T17" b="T18"/>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52" name="Freeform 77">
              <a:extLst>
                <a:ext uri="{FF2B5EF4-FFF2-40B4-BE49-F238E27FC236}">
                  <a16:creationId xmlns:a16="http://schemas.microsoft.com/office/drawing/2014/main" id="{1EAE598C-CAC4-44F5-833D-5DBB6458B9D2}"/>
                </a:ext>
              </a:extLst>
            </p:cNvPr>
            <p:cNvSpPr>
              <a:spLocks noChangeArrowheads="1"/>
            </p:cNvSpPr>
            <p:nvPr/>
          </p:nvSpPr>
          <p:spPr bwMode="auto">
            <a:xfrm>
              <a:off x="4595" y="1410"/>
              <a:ext cx="32" cy="26"/>
            </a:xfrm>
            <a:custGeom>
              <a:avLst/>
              <a:gdLst>
                <a:gd name="T0" fmla="*/ 3 w 38"/>
                <a:gd name="T1" fmla="*/ 1 h 37"/>
                <a:gd name="T2" fmla="*/ 3 w 38"/>
                <a:gd name="T3" fmla="*/ 1 h 37"/>
                <a:gd name="T4" fmla="*/ 3 w 38"/>
                <a:gd name="T5" fmla="*/ 1 h 37"/>
                <a:gd name="T6" fmla="*/ 3 w 38"/>
                <a:gd name="T7" fmla="*/ 1 h 37"/>
                <a:gd name="T8" fmla="*/ 3 w 38"/>
                <a:gd name="T9" fmla="*/ 1 h 37"/>
                <a:gd name="T10" fmla="*/ 0 60000 65536"/>
                <a:gd name="T11" fmla="*/ 0 60000 65536"/>
                <a:gd name="T12" fmla="*/ 0 60000 65536"/>
                <a:gd name="T13" fmla="*/ 0 60000 65536"/>
                <a:gd name="T14" fmla="*/ 0 60000 65536"/>
                <a:gd name="T15" fmla="*/ 0 w 38"/>
                <a:gd name="T16" fmla="*/ 0 h 37"/>
                <a:gd name="T17" fmla="*/ 38 w 38"/>
                <a:gd name="T18" fmla="*/ 37 h 37"/>
              </a:gdLst>
              <a:ahLst/>
              <a:cxnLst>
                <a:cxn ang="T10">
                  <a:pos x="T0" y="T1"/>
                </a:cxn>
                <a:cxn ang="T11">
                  <a:pos x="T2" y="T3"/>
                </a:cxn>
                <a:cxn ang="T12">
                  <a:pos x="T4" y="T5"/>
                </a:cxn>
                <a:cxn ang="T13">
                  <a:pos x="T6" y="T7"/>
                </a:cxn>
                <a:cxn ang="T14">
                  <a:pos x="T8" y="T9"/>
                </a:cxn>
              </a:cxnLst>
              <a:rect l="T15" t="T16" r="T17" b="T18"/>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53" name="Freeform 78">
              <a:extLst>
                <a:ext uri="{FF2B5EF4-FFF2-40B4-BE49-F238E27FC236}">
                  <a16:creationId xmlns:a16="http://schemas.microsoft.com/office/drawing/2014/main" id="{3CBB7749-4857-4708-9E9E-E4EEC4539C35}"/>
                </a:ext>
              </a:extLst>
            </p:cNvPr>
            <p:cNvSpPr>
              <a:spLocks noChangeArrowheads="1"/>
            </p:cNvSpPr>
            <p:nvPr/>
          </p:nvSpPr>
          <p:spPr bwMode="auto">
            <a:xfrm>
              <a:off x="4634" y="1400"/>
              <a:ext cx="32" cy="25"/>
            </a:xfrm>
            <a:custGeom>
              <a:avLst/>
              <a:gdLst>
                <a:gd name="T0" fmla="*/ 3 w 38"/>
                <a:gd name="T1" fmla="*/ 1 h 34"/>
                <a:gd name="T2" fmla="*/ 3 w 38"/>
                <a:gd name="T3" fmla="*/ 1 h 34"/>
                <a:gd name="T4" fmla="*/ 3 w 38"/>
                <a:gd name="T5" fmla="*/ 1 h 34"/>
                <a:gd name="T6" fmla="*/ 3 w 38"/>
                <a:gd name="T7" fmla="*/ 1 h 34"/>
                <a:gd name="T8" fmla="*/ 3 w 38"/>
                <a:gd name="T9" fmla="*/ 1 h 34"/>
                <a:gd name="T10" fmla="*/ 0 60000 65536"/>
                <a:gd name="T11" fmla="*/ 0 60000 65536"/>
                <a:gd name="T12" fmla="*/ 0 60000 65536"/>
                <a:gd name="T13" fmla="*/ 0 60000 65536"/>
                <a:gd name="T14" fmla="*/ 0 60000 65536"/>
                <a:gd name="T15" fmla="*/ 0 w 38"/>
                <a:gd name="T16" fmla="*/ 0 h 34"/>
                <a:gd name="T17" fmla="*/ 38 w 38"/>
                <a:gd name="T18" fmla="*/ 34 h 34"/>
              </a:gdLst>
              <a:ahLst/>
              <a:cxnLst>
                <a:cxn ang="T10">
                  <a:pos x="T0" y="T1"/>
                </a:cxn>
                <a:cxn ang="T11">
                  <a:pos x="T2" y="T3"/>
                </a:cxn>
                <a:cxn ang="T12">
                  <a:pos x="T4" y="T5"/>
                </a:cxn>
                <a:cxn ang="T13">
                  <a:pos x="T6" y="T7"/>
                </a:cxn>
                <a:cxn ang="T14">
                  <a:pos x="T8" y="T9"/>
                </a:cxn>
              </a:cxnLst>
              <a:rect l="T15" t="T16" r="T17" b="T18"/>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54" name="Freeform 79">
              <a:extLst>
                <a:ext uri="{FF2B5EF4-FFF2-40B4-BE49-F238E27FC236}">
                  <a16:creationId xmlns:a16="http://schemas.microsoft.com/office/drawing/2014/main" id="{B755BF1E-E8F8-45D2-89F7-61F6481CC37E}"/>
                </a:ext>
              </a:extLst>
            </p:cNvPr>
            <p:cNvSpPr>
              <a:spLocks noChangeArrowheads="1"/>
            </p:cNvSpPr>
            <p:nvPr/>
          </p:nvSpPr>
          <p:spPr bwMode="auto">
            <a:xfrm>
              <a:off x="4623" y="1367"/>
              <a:ext cx="30" cy="19"/>
            </a:xfrm>
            <a:custGeom>
              <a:avLst/>
              <a:gdLst>
                <a:gd name="T0" fmla="*/ 3 w 35"/>
                <a:gd name="T1" fmla="*/ 1 h 27"/>
                <a:gd name="T2" fmla="*/ 3 w 35"/>
                <a:gd name="T3" fmla="*/ 1 h 27"/>
                <a:gd name="T4" fmla="*/ 3 w 35"/>
                <a:gd name="T5" fmla="*/ 1 h 27"/>
                <a:gd name="T6" fmla="*/ 3 w 35"/>
                <a:gd name="T7" fmla="*/ 1 h 27"/>
                <a:gd name="T8" fmla="*/ 3 w 35"/>
                <a:gd name="T9" fmla="*/ 1 h 27"/>
                <a:gd name="T10" fmla="*/ 0 60000 65536"/>
                <a:gd name="T11" fmla="*/ 0 60000 65536"/>
                <a:gd name="T12" fmla="*/ 0 60000 65536"/>
                <a:gd name="T13" fmla="*/ 0 60000 65536"/>
                <a:gd name="T14" fmla="*/ 0 60000 65536"/>
                <a:gd name="T15" fmla="*/ 0 w 35"/>
                <a:gd name="T16" fmla="*/ 0 h 27"/>
                <a:gd name="T17" fmla="*/ 35 w 35"/>
                <a:gd name="T18" fmla="*/ 27 h 27"/>
              </a:gdLst>
              <a:ahLst/>
              <a:cxnLst>
                <a:cxn ang="T10">
                  <a:pos x="T0" y="T1"/>
                </a:cxn>
                <a:cxn ang="T11">
                  <a:pos x="T2" y="T3"/>
                </a:cxn>
                <a:cxn ang="T12">
                  <a:pos x="T4" y="T5"/>
                </a:cxn>
                <a:cxn ang="T13">
                  <a:pos x="T6" y="T7"/>
                </a:cxn>
                <a:cxn ang="T14">
                  <a:pos x="T8" y="T9"/>
                </a:cxn>
              </a:cxnLst>
              <a:rect l="T15" t="T16" r="T17" b="T18"/>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55" name="Freeform 80">
              <a:extLst>
                <a:ext uri="{FF2B5EF4-FFF2-40B4-BE49-F238E27FC236}">
                  <a16:creationId xmlns:a16="http://schemas.microsoft.com/office/drawing/2014/main" id="{B235C0B8-DC7F-4E0A-97CA-2D23EE08D9C7}"/>
                </a:ext>
              </a:extLst>
            </p:cNvPr>
            <p:cNvSpPr>
              <a:spLocks noChangeArrowheads="1"/>
            </p:cNvSpPr>
            <p:nvPr/>
          </p:nvSpPr>
          <p:spPr bwMode="auto">
            <a:xfrm>
              <a:off x="4593" y="1343"/>
              <a:ext cx="30" cy="33"/>
            </a:xfrm>
            <a:custGeom>
              <a:avLst/>
              <a:gdLst>
                <a:gd name="T0" fmla="*/ 3 w 35"/>
                <a:gd name="T1" fmla="*/ 1 h 47"/>
                <a:gd name="T2" fmla="*/ 3 w 35"/>
                <a:gd name="T3" fmla="*/ 1 h 47"/>
                <a:gd name="T4" fmla="*/ 3 w 35"/>
                <a:gd name="T5" fmla="*/ 1 h 47"/>
                <a:gd name="T6" fmla="*/ 3 w 35"/>
                <a:gd name="T7" fmla="*/ 1 h 47"/>
                <a:gd name="T8" fmla="*/ 3 w 35"/>
                <a:gd name="T9" fmla="*/ 1 h 47"/>
                <a:gd name="T10" fmla="*/ 3 w 35"/>
                <a:gd name="T11" fmla="*/ 1 h 47"/>
                <a:gd name="T12" fmla="*/ 0 60000 65536"/>
                <a:gd name="T13" fmla="*/ 0 60000 65536"/>
                <a:gd name="T14" fmla="*/ 0 60000 65536"/>
                <a:gd name="T15" fmla="*/ 0 60000 65536"/>
                <a:gd name="T16" fmla="*/ 0 60000 65536"/>
                <a:gd name="T17" fmla="*/ 0 60000 65536"/>
                <a:gd name="T18" fmla="*/ 0 w 35"/>
                <a:gd name="T19" fmla="*/ 0 h 47"/>
                <a:gd name="T20" fmla="*/ 35 w 35"/>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56" name="Freeform 81">
              <a:extLst>
                <a:ext uri="{FF2B5EF4-FFF2-40B4-BE49-F238E27FC236}">
                  <a16:creationId xmlns:a16="http://schemas.microsoft.com/office/drawing/2014/main" id="{F06D8DAB-2B64-4573-989C-5E3CEE848FC1}"/>
                </a:ext>
              </a:extLst>
            </p:cNvPr>
            <p:cNvSpPr>
              <a:spLocks noChangeArrowheads="1"/>
            </p:cNvSpPr>
            <p:nvPr/>
          </p:nvSpPr>
          <p:spPr bwMode="auto">
            <a:xfrm>
              <a:off x="4556" y="1329"/>
              <a:ext cx="27" cy="24"/>
            </a:xfrm>
            <a:custGeom>
              <a:avLst/>
              <a:gdLst>
                <a:gd name="T0" fmla="*/ 3 w 32"/>
                <a:gd name="T1" fmla="*/ 1 h 35"/>
                <a:gd name="T2" fmla="*/ 3 w 32"/>
                <a:gd name="T3" fmla="*/ 1 h 35"/>
                <a:gd name="T4" fmla="*/ 3 w 32"/>
                <a:gd name="T5" fmla="*/ 1 h 35"/>
                <a:gd name="T6" fmla="*/ 3 w 32"/>
                <a:gd name="T7" fmla="*/ 1 h 35"/>
                <a:gd name="T8" fmla="*/ 3 w 32"/>
                <a:gd name="T9" fmla="*/ 1 h 35"/>
                <a:gd name="T10" fmla="*/ 0 60000 65536"/>
                <a:gd name="T11" fmla="*/ 0 60000 65536"/>
                <a:gd name="T12" fmla="*/ 0 60000 65536"/>
                <a:gd name="T13" fmla="*/ 0 60000 65536"/>
                <a:gd name="T14" fmla="*/ 0 60000 65536"/>
                <a:gd name="T15" fmla="*/ 0 w 32"/>
                <a:gd name="T16" fmla="*/ 0 h 35"/>
                <a:gd name="T17" fmla="*/ 32 w 32"/>
                <a:gd name="T18" fmla="*/ 35 h 35"/>
              </a:gdLst>
              <a:ahLst/>
              <a:cxnLst>
                <a:cxn ang="T10">
                  <a:pos x="T0" y="T1"/>
                </a:cxn>
                <a:cxn ang="T11">
                  <a:pos x="T2" y="T3"/>
                </a:cxn>
                <a:cxn ang="T12">
                  <a:pos x="T4" y="T5"/>
                </a:cxn>
                <a:cxn ang="T13">
                  <a:pos x="T6" y="T7"/>
                </a:cxn>
                <a:cxn ang="T14">
                  <a:pos x="T8" y="T9"/>
                </a:cxn>
              </a:cxnLst>
              <a:rect l="T15" t="T16" r="T17" b="T18"/>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57" name="Freeform 82">
              <a:extLst>
                <a:ext uri="{FF2B5EF4-FFF2-40B4-BE49-F238E27FC236}">
                  <a16:creationId xmlns:a16="http://schemas.microsoft.com/office/drawing/2014/main" id="{9801797F-E0F6-4298-93B3-49C13E643F7B}"/>
                </a:ext>
              </a:extLst>
            </p:cNvPr>
            <p:cNvSpPr>
              <a:spLocks noChangeArrowheads="1"/>
            </p:cNvSpPr>
            <p:nvPr/>
          </p:nvSpPr>
          <p:spPr bwMode="auto">
            <a:xfrm>
              <a:off x="4602" y="1378"/>
              <a:ext cx="27" cy="24"/>
            </a:xfrm>
            <a:custGeom>
              <a:avLst/>
              <a:gdLst>
                <a:gd name="T0" fmla="*/ 3 w 32"/>
                <a:gd name="T1" fmla="*/ 1 h 35"/>
                <a:gd name="T2" fmla="*/ 3 w 32"/>
                <a:gd name="T3" fmla="*/ 1 h 35"/>
                <a:gd name="T4" fmla="*/ 3 w 32"/>
                <a:gd name="T5" fmla="*/ 1 h 35"/>
                <a:gd name="T6" fmla="*/ 3 w 32"/>
                <a:gd name="T7" fmla="*/ 1 h 35"/>
                <a:gd name="T8" fmla="*/ 3 w 32"/>
                <a:gd name="T9" fmla="*/ 1 h 35"/>
                <a:gd name="T10" fmla="*/ 0 60000 65536"/>
                <a:gd name="T11" fmla="*/ 0 60000 65536"/>
                <a:gd name="T12" fmla="*/ 0 60000 65536"/>
                <a:gd name="T13" fmla="*/ 0 60000 65536"/>
                <a:gd name="T14" fmla="*/ 0 60000 65536"/>
                <a:gd name="T15" fmla="*/ 0 w 32"/>
                <a:gd name="T16" fmla="*/ 0 h 35"/>
                <a:gd name="T17" fmla="*/ 32 w 32"/>
                <a:gd name="T18" fmla="*/ 35 h 35"/>
              </a:gdLst>
              <a:ahLst/>
              <a:cxnLst>
                <a:cxn ang="T10">
                  <a:pos x="T0" y="T1"/>
                </a:cxn>
                <a:cxn ang="T11">
                  <a:pos x="T2" y="T3"/>
                </a:cxn>
                <a:cxn ang="T12">
                  <a:pos x="T4" y="T5"/>
                </a:cxn>
                <a:cxn ang="T13">
                  <a:pos x="T6" y="T7"/>
                </a:cxn>
                <a:cxn ang="T14">
                  <a:pos x="T8" y="T9"/>
                </a:cxn>
              </a:cxnLst>
              <a:rect l="T15" t="T16" r="T17" b="T18"/>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58" name="Freeform 83">
              <a:extLst>
                <a:ext uri="{FF2B5EF4-FFF2-40B4-BE49-F238E27FC236}">
                  <a16:creationId xmlns:a16="http://schemas.microsoft.com/office/drawing/2014/main" id="{E368B331-CD24-469E-9FCC-795D98AF8BE4}"/>
                </a:ext>
              </a:extLst>
            </p:cNvPr>
            <p:cNvSpPr>
              <a:spLocks noChangeArrowheads="1"/>
            </p:cNvSpPr>
            <p:nvPr/>
          </p:nvSpPr>
          <p:spPr bwMode="auto">
            <a:xfrm>
              <a:off x="2750" y="93"/>
              <a:ext cx="162" cy="101"/>
            </a:xfrm>
            <a:custGeom>
              <a:avLst/>
              <a:gdLst>
                <a:gd name="T0" fmla="*/ 11 w 189"/>
                <a:gd name="T1" fmla="*/ 1 h 144"/>
                <a:gd name="T2" fmla="*/ 11 w 189"/>
                <a:gd name="T3" fmla="*/ 1 h 144"/>
                <a:gd name="T4" fmla="*/ 11 w 189"/>
                <a:gd name="T5" fmla="*/ 1 h 144"/>
                <a:gd name="T6" fmla="*/ 11 w 189"/>
                <a:gd name="T7" fmla="*/ 1 h 144"/>
                <a:gd name="T8" fmla="*/ 8 w 189"/>
                <a:gd name="T9" fmla="*/ 1 h 144"/>
                <a:gd name="T10" fmla="*/ 7 w 189"/>
                <a:gd name="T11" fmla="*/ 1 h 144"/>
                <a:gd name="T12" fmla="*/ 6 w 189"/>
                <a:gd name="T13" fmla="*/ 1 h 144"/>
                <a:gd name="T14" fmla="*/ 4 w 189"/>
                <a:gd name="T15" fmla="*/ 1 h 144"/>
                <a:gd name="T16" fmla="*/ 4 w 189"/>
                <a:gd name="T17" fmla="*/ 1 h 144"/>
                <a:gd name="T18" fmla="*/ 5 w 189"/>
                <a:gd name="T19" fmla="*/ 1 h 144"/>
                <a:gd name="T20" fmla="*/ 7 w 189"/>
                <a:gd name="T21" fmla="*/ 1 h 144"/>
                <a:gd name="T22" fmla="*/ 6 w 189"/>
                <a:gd name="T23" fmla="*/ 1 h 144"/>
                <a:gd name="T24" fmla="*/ 5 w 189"/>
                <a:gd name="T25" fmla="*/ 1 h 144"/>
                <a:gd name="T26" fmla="*/ 4 w 189"/>
                <a:gd name="T27" fmla="*/ 1 h 144"/>
                <a:gd name="T28" fmla="*/ 3 w 189"/>
                <a:gd name="T29" fmla="*/ 1 h 144"/>
                <a:gd name="T30" fmla="*/ 3 w 189"/>
                <a:gd name="T31" fmla="*/ 1 h 144"/>
                <a:gd name="T32" fmla="*/ 3 w 189"/>
                <a:gd name="T33" fmla="*/ 1 h 144"/>
                <a:gd name="T34" fmla="*/ 3 w 189"/>
                <a:gd name="T35" fmla="*/ 1 h 144"/>
                <a:gd name="T36" fmla="*/ 3 w 189"/>
                <a:gd name="T37" fmla="*/ 1 h 144"/>
                <a:gd name="T38" fmla="*/ 4 w 189"/>
                <a:gd name="T39" fmla="*/ 1 h 144"/>
                <a:gd name="T40" fmla="*/ 6 w 189"/>
                <a:gd name="T41" fmla="*/ 1 h 144"/>
                <a:gd name="T42" fmla="*/ 7 w 189"/>
                <a:gd name="T43" fmla="*/ 1 h 144"/>
                <a:gd name="T44" fmla="*/ 11 w 189"/>
                <a:gd name="T45" fmla="*/ 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9"/>
                <a:gd name="T70" fmla="*/ 0 h 144"/>
                <a:gd name="T71" fmla="*/ 189 w 189"/>
                <a:gd name="T72" fmla="*/ 144 h 1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59" name="Freeform 84">
              <a:extLst>
                <a:ext uri="{FF2B5EF4-FFF2-40B4-BE49-F238E27FC236}">
                  <a16:creationId xmlns:a16="http://schemas.microsoft.com/office/drawing/2014/main" id="{1330DA8E-AF01-4D59-8D26-EB624752D1A7}"/>
                </a:ext>
              </a:extLst>
            </p:cNvPr>
            <p:cNvSpPr>
              <a:spLocks noChangeArrowheads="1"/>
            </p:cNvSpPr>
            <p:nvPr/>
          </p:nvSpPr>
          <p:spPr bwMode="auto">
            <a:xfrm>
              <a:off x="2847" y="191"/>
              <a:ext cx="46" cy="11"/>
            </a:xfrm>
            <a:custGeom>
              <a:avLst/>
              <a:gdLst>
                <a:gd name="T0" fmla="*/ 3 w 53"/>
                <a:gd name="T1" fmla="*/ 0 h 17"/>
                <a:gd name="T2" fmla="*/ 3 w 53"/>
                <a:gd name="T3" fmla="*/ 1 h 17"/>
                <a:gd name="T4" fmla="*/ 3 w 53"/>
                <a:gd name="T5" fmla="*/ 1 h 17"/>
                <a:gd name="T6" fmla="*/ 3 w 53"/>
                <a:gd name="T7" fmla="*/ 1 h 17"/>
                <a:gd name="T8" fmla="*/ 3 w 53"/>
                <a:gd name="T9" fmla="*/ 0 h 17"/>
                <a:gd name="T10" fmla="*/ 0 60000 65536"/>
                <a:gd name="T11" fmla="*/ 0 60000 65536"/>
                <a:gd name="T12" fmla="*/ 0 60000 65536"/>
                <a:gd name="T13" fmla="*/ 0 60000 65536"/>
                <a:gd name="T14" fmla="*/ 0 60000 65536"/>
                <a:gd name="T15" fmla="*/ 0 w 53"/>
                <a:gd name="T16" fmla="*/ 0 h 17"/>
                <a:gd name="T17" fmla="*/ 53 w 53"/>
                <a:gd name="T18" fmla="*/ 17 h 17"/>
              </a:gdLst>
              <a:ahLst/>
              <a:cxnLst>
                <a:cxn ang="T10">
                  <a:pos x="T0" y="T1"/>
                </a:cxn>
                <a:cxn ang="T11">
                  <a:pos x="T2" y="T3"/>
                </a:cxn>
                <a:cxn ang="T12">
                  <a:pos x="T4" y="T5"/>
                </a:cxn>
                <a:cxn ang="T13">
                  <a:pos x="T6" y="T7"/>
                </a:cxn>
                <a:cxn ang="T14">
                  <a:pos x="T8" y="T9"/>
                </a:cxn>
              </a:cxnLst>
              <a:rect l="T15" t="T16" r="T17" b="T18"/>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60" name="Freeform 85">
              <a:extLst>
                <a:ext uri="{FF2B5EF4-FFF2-40B4-BE49-F238E27FC236}">
                  <a16:creationId xmlns:a16="http://schemas.microsoft.com/office/drawing/2014/main" id="{FE787D7A-5F03-44F4-807E-E2ECCC1D69DF}"/>
                </a:ext>
              </a:extLst>
            </p:cNvPr>
            <p:cNvSpPr>
              <a:spLocks noChangeArrowheads="1"/>
            </p:cNvSpPr>
            <p:nvPr/>
          </p:nvSpPr>
          <p:spPr bwMode="auto">
            <a:xfrm>
              <a:off x="3082" y="45"/>
              <a:ext cx="49" cy="26"/>
            </a:xfrm>
            <a:custGeom>
              <a:avLst/>
              <a:gdLst>
                <a:gd name="T0" fmla="*/ 3 w 57"/>
                <a:gd name="T1" fmla="*/ 1 h 37"/>
                <a:gd name="T2" fmla="*/ 3 w 57"/>
                <a:gd name="T3" fmla="*/ 1 h 37"/>
                <a:gd name="T4" fmla="*/ 3 w 57"/>
                <a:gd name="T5" fmla="*/ 1 h 37"/>
                <a:gd name="T6" fmla="*/ 3 w 57"/>
                <a:gd name="T7" fmla="*/ 1 h 37"/>
                <a:gd name="T8" fmla="*/ 3 w 57"/>
                <a:gd name="T9" fmla="*/ 0 h 37"/>
                <a:gd name="T10" fmla="*/ 3 w 57"/>
                <a:gd name="T11" fmla="*/ 1 h 37"/>
                <a:gd name="T12" fmla="*/ 0 60000 65536"/>
                <a:gd name="T13" fmla="*/ 0 60000 65536"/>
                <a:gd name="T14" fmla="*/ 0 60000 65536"/>
                <a:gd name="T15" fmla="*/ 0 60000 65536"/>
                <a:gd name="T16" fmla="*/ 0 60000 65536"/>
                <a:gd name="T17" fmla="*/ 0 60000 65536"/>
                <a:gd name="T18" fmla="*/ 0 w 57"/>
                <a:gd name="T19" fmla="*/ 0 h 37"/>
                <a:gd name="T20" fmla="*/ 57 w 57"/>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61" name="Freeform 86">
              <a:extLst>
                <a:ext uri="{FF2B5EF4-FFF2-40B4-BE49-F238E27FC236}">
                  <a16:creationId xmlns:a16="http://schemas.microsoft.com/office/drawing/2014/main" id="{5DCABA1E-CB37-4CEB-B982-5FCCC826DE8A}"/>
                </a:ext>
              </a:extLst>
            </p:cNvPr>
            <p:cNvSpPr>
              <a:spLocks noChangeArrowheads="1"/>
            </p:cNvSpPr>
            <p:nvPr/>
          </p:nvSpPr>
          <p:spPr bwMode="auto">
            <a:xfrm>
              <a:off x="3117" y="57"/>
              <a:ext cx="58" cy="19"/>
            </a:xfrm>
            <a:custGeom>
              <a:avLst/>
              <a:gdLst>
                <a:gd name="T0" fmla="*/ 3 w 68"/>
                <a:gd name="T1" fmla="*/ 0 h 26"/>
                <a:gd name="T2" fmla="*/ 3 w 68"/>
                <a:gd name="T3" fmla="*/ 1 h 26"/>
                <a:gd name="T4" fmla="*/ 3 w 68"/>
                <a:gd name="T5" fmla="*/ 1 h 26"/>
                <a:gd name="T6" fmla="*/ 3 w 68"/>
                <a:gd name="T7" fmla="*/ 1 h 26"/>
                <a:gd name="T8" fmla="*/ 3 w 68"/>
                <a:gd name="T9" fmla="*/ 0 h 26"/>
                <a:gd name="T10" fmla="*/ 0 60000 65536"/>
                <a:gd name="T11" fmla="*/ 0 60000 65536"/>
                <a:gd name="T12" fmla="*/ 0 60000 65536"/>
                <a:gd name="T13" fmla="*/ 0 60000 65536"/>
                <a:gd name="T14" fmla="*/ 0 60000 65536"/>
                <a:gd name="T15" fmla="*/ 0 w 68"/>
                <a:gd name="T16" fmla="*/ 0 h 26"/>
                <a:gd name="T17" fmla="*/ 68 w 68"/>
                <a:gd name="T18" fmla="*/ 26 h 26"/>
              </a:gdLst>
              <a:ahLst/>
              <a:cxnLst>
                <a:cxn ang="T10">
                  <a:pos x="T0" y="T1"/>
                </a:cxn>
                <a:cxn ang="T11">
                  <a:pos x="T2" y="T3"/>
                </a:cxn>
                <a:cxn ang="T12">
                  <a:pos x="T4" y="T5"/>
                </a:cxn>
                <a:cxn ang="T13">
                  <a:pos x="T6" y="T7"/>
                </a:cxn>
                <a:cxn ang="T14">
                  <a:pos x="T8" y="T9"/>
                </a:cxn>
              </a:cxnLst>
              <a:rect l="T15" t="T16" r="T17" b="T18"/>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62" name="Freeform 87">
              <a:extLst>
                <a:ext uri="{FF2B5EF4-FFF2-40B4-BE49-F238E27FC236}">
                  <a16:creationId xmlns:a16="http://schemas.microsoft.com/office/drawing/2014/main" id="{80B3A2D2-7199-4864-BF27-48B595132EDC}"/>
                </a:ext>
              </a:extLst>
            </p:cNvPr>
            <p:cNvSpPr>
              <a:spLocks noChangeArrowheads="1"/>
            </p:cNvSpPr>
            <p:nvPr/>
          </p:nvSpPr>
          <p:spPr bwMode="auto">
            <a:xfrm>
              <a:off x="3179" y="60"/>
              <a:ext cx="58" cy="30"/>
            </a:xfrm>
            <a:custGeom>
              <a:avLst/>
              <a:gdLst>
                <a:gd name="T0" fmla="*/ 5 w 66"/>
                <a:gd name="T1" fmla="*/ 1 h 43"/>
                <a:gd name="T2" fmla="*/ 4 w 66"/>
                <a:gd name="T3" fmla="*/ 1 h 43"/>
                <a:gd name="T4" fmla="*/ 4 w 66"/>
                <a:gd name="T5" fmla="*/ 1 h 43"/>
                <a:gd name="T6" fmla="*/ 4 w 66"/>
                <a:gd name="T7" fmla="*/ 1 h 43"/>
                <a:gd name="T8" fmla="*/ 4 w 66"/>
                <a:gd name="T9" fmla="*/ 1 h 43"/>
                <a:gd name="T10" fmla="*/ 6 w 66"/>
                <a:gd name="T11" fmla="*/ 1 h 43"/>
                <a:gd name="T12" fmla="*/ 5 w 66"/>
                <a:gd name="T13" fmla="*/ 1 h 43"/>
                <a:gd name="T14" fmla="*/ 0 60000 65536"/>
                <a:gd name="T15" fmla="*/ 0 60000 65536"/>
                <a:gd name="T16" fmla="*/ 0 60000 65536"/>
                <a:gd name="T17" fmla="*/ 0 60000 65536"/>
                <a:gd name="T18" fmla="*/ 0 60000 65536"/>
                <a:gd name="T19" fmla="*/ 0 60000 65536"/>
                <a:gd name="T20" fmla="*/ 0 60000 65536"/>
                <a:gd name="T21" fmla="*/ 0 w 66"/>
                <a:gd name="T22" fmla="*/ 0 h 43"/>
                <a:gd name="T23" fmla="*/ 66 w 66"/>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63" name="Freeform 88">
              <a:extLst>
                <a:ext uri="{FF2B5EF4-FFF2-40B4-BE49-F238E27FC236}">
                  <a16:creationId xmlns:a16="http://schemas.microsoft.com/office/drawing/2014/main" id="{AAA6E77A-3F91-42F3-B3D3-8DC5B7F5E453}"/>
                </a:ext>
              </a:extLst>
            </p:cNvPr>
            <p:cNvSpPr>
              <a:spLocks noChangeArrowheads="1"/>
            </p:cNvSpPr>
            <p:nvPr/>
          </p:nvSpPr>
          <p:spPr bwMode="auto">
            <a:xfrm>
              <a:off x="3581" y="85"/>
              <a:ext cx="101" cy="29"/>
            </a:xfrm>
            <a:custGeom>
              <a:avLst/>
              <a:gdLst>
                <a:gd name="T0" fmla="*/ 3 w 117"/>
                <a:gd name="T1" fmla="*/ 0 h 41"/>
                <a:gd name="T2" fmla="*/ 3 w 117"/>
                <a:gd name="T3" fmla="*/ 1 h 41"/>
                <a:gd name="T4" fmla="*/ 3 w 117"/>
                <a:gd name="T5" fmla="*/ 1 h 41"/>
                <a:gd name="T6" fmla="*/ 5 w 117"/>
                <a:gd name="T7" fmla="*/ 1 h 41"/>
                <a:gd name="T8" fmla="*/ 8 w 117"/>
                <a:gd name="T9" fmla="*/ 1 h 41"/>
                <a:gd name="T10" fmla="*/ 6 w 117"/>
                <a:gd name="T11" fmla="*/ 1 h 41"/>
                <a:gd name="T12" fmla="*/ 3 w 117"/>
                <a:gd name="T13" fmla="*/ 0 h 41"/>
                <a:gd name="T14" fmla="*/ 0 60000 65536"/>
                <a:gd name="T15" fmla="*/ 0 60000 65536"/>
                <a:gd name="T16" fmla="*/ 0 60000 65536"/>
                <a:gd name="T17" fmla="*/ 0 60000 65536"/>
                <a:gd name="T18" fmla="*/ 0 60000 65536"/>
                <a:gd name="T19" fmla="*/ 0 60000 65536"/>
                <a:gd name="T20" fmla="*/ 0 60000 65536"/>
                <a:gd name="T21" fmla="*/ 0 w 117"/>
                <a:gd name="T22" fmla="*/ 0 h 41"/>
                <a:gd name="T23" fmla="*/ 117 w 117"/>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64" name="Freeform 89">
              <a:extLst>
                <a:ext uri="{FF2B5EF4-FFF2-40B4-BE49-F238E27FC236}">
                  <a16:creationId xmlns:a16="http://schemas.microsoft.com/office/drawing/2014/main" id="{F097F094-2D8C-46C2-97F7-0FD3E75C8F64}"/>
                </a:ext>
              </a:extLst>
            </p:cNvPr>
            <p:cNvSpPr>
              <a:spLocks noChangeArrowheads="1"/>
            </p:cNvSpPr>
            <p:nvPr/>
          </p:nvSpPr>
          <p:spPr bwMode="auto">
            <a:xfrm>
              <a:off x="3684" y="84"/>
              <a:ext cx="53" cy="23"/>
            </a:xfrm>
            <a:custGeom>
              <a:avLst/>
              <a:gdLst>
                <a:gd name="T0" fmla="*/ 3 w 62"/>
                <a:gd name="T1" fmla="*/ 1 h 32"/>
                <a:gd name="T2" fmla="*/ 3 w 62"/>
                <a:gd name="T3" fmla="*/ 1 h 32"/>
                <a:gd name="T4" fmla="*/ 3 w 62"/>
                <a:gd name="T5" fmla="*/ 1 h 32"/>
                <a:gd name="T6" fmla="*/ 3 w 62"/>
                <a:gd name="T7" fmla="*/ 1 h 32"/>
                <a:gd name="T8" fmla="*/ 3 w 62"/>
                <a:gd name="T9" fmla="*/ 1 h 32"/>
                <a:gd name="T10" fmla="*/ 0 60000 65536"/>
                <a:gd name="T11" fmla="*/ 0 60000 65536"/>
                <a:gd name="T12" fmla="*/ 0 60000 65536"/>
                <a:gd name="T13" fmla="*/ 0 60000 65536"/>
                <a:gd name="T14" fmla="*/ 0 60000 65536"/>
                <a:gd name="T15" fmla="*/ 0 w 62"/>
                <a:gd name="T16" fmla="*/ 0 h 32"/>
                <a:gd name="T17" fmla="*/ 62 w 62"/>
                <a:gd name="T18" fmla="*/ 32 h 32"/>
              </a:gdLst>
              <a:ahLst/>
              <a:cxnLst>
                <a:cxn ang="T10">
                  <a:pos x="T0" y="T1"/>
                </a:cxn>
                <a:cxn ang="T11">
                  <a:pos x="T2" y="T3"/>
                </a:cxn>
                <a:cxn ang="T12">
                  <a:pos x="T4" y="T5"/>
                </a:cxn>
                <a:cxn ang="T13">
                  <a:pos x="T6" y="T7"/>
                </a:cxn>
                <a:cxn ang="T14">
                  <a:pos x="T8" y="T9"/>
                </a:cxn>
              </a:cxnLst>
              <a:rect l="T15" t="T16" r="T17" b="T18"/>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65" name="Freeform 90">
              <a:extLst>
                <a:ext uri="{FF2B5EF4-FFF2-40B4-BE49-F238E27FC236}">
                  <a16:creationId xmlns:a16="http://schemas.microsoft.com/office/drawing/2014/main" id="{B0DC6E38-784D-4575-93AD-957916CAD430}"/>
                </a:ext>
              </a:extLst>
            </p:cNvPr>
            <p:cNvSpPr>
              <a:spLocks noChangeArrowheads="1"/>
            </p:cNvSpPr>
            <p:nvPr/>
          </p:nvSpPr>
          <p:spPr bwMode="auto">
            <a:xfrm>
              <a:off x="3660" y="111"/>
              <a:ext cx="42" cy="16"/>
            </a:xfrm>
            <a:custGeom>
              <a:avLst/>
              <a:gdLst>
                <a:gd name="T0" fmla="*/ 3 w 49"/>
                <a:gd name="T1" fmla="*/ 1 h 23"/>
                <a:gd name="T2" fmla="*/ 3 w 49"/>
                <a:gd name="T3" fmla="*/ 1 h 23"/>
                <a:gd name="T4" fmla="*/ 3 w 49"/>
                <a:gd name="T5" fmla="*/ 1 h 23"/>
                <a:gd name="T6" fmla="*/ 3 w 49"/>
                <a:gd name="T7" fmla="*/ 1 h 23"/>
                <a:gd name="T8" fmla="*/ 0 60000 65536"/>
                <a:gd name="T9" fmla="*/ 0 60000 65536"/>
                <a:gd name="T10" fmla="*/ 0 60000 65536"/>
                <a:gd name="T11" fmla="*/ 0 60000 65536"/>
                <a:gd name="T12" fmla="*/ 0 w 49"/>
                <a:gd name="T13" fmla="*/ 0 h 23"/>
                <a:gd name="T14" fmla="*/ 49 w 49"/>
                <a:gd name="T15" fmla="*/ 23 h 23"/>
              </a:gdLst>
              <a:ahLst/>
              <a:cxnLst>
                <a:cxn ang="T8">
                  <a:pos x="T0" y="T1"/>
                </a:cxn>
                <a:cxn ang="T9">
                  <a:pos x="T2" y="T3"/>
                </a:cxn>
                <a:cxn ang="T10">
                  <a:pos x="T4" y="T5"/>
                </a:cxn>
                <a:cxn ang="T11">
                  <a:pos x="T6" y="T7"/>
                </a:cxn>
              </a:cxnLst>
              <a:rect l="T12" t="T13" r="T14" b="T15"/>
              <a:pathLst>
                <a:path w="49" h="23">
                  <a:moveTo>
                    <a:pt x="20" y="1"/>
                  </a:moveTo>
                  <a:cubicBezTo>
                    <a:pt x="15" y="2"/>
                    <a:pt x="8" y="0"/>
                    <a:pt x="6" y="5"/>
                  </a:cubicBezTo>
                  <a:cubicBezTo>
                    <a:pt x="0" y="19"/>
                    <a:pt x="32" y="21"/>
                    <a:pt x="38" y="23"/>
                  </a:cubicBezTo>
                  <a:cubicBezTo>
                    <a:pt x="49" y="6"/>
                    <a:pt x="35" y="3"/>
                    <a:pt x="20" y="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66" name="Freeform 91">
              <a:extLst>
                <a:ext uri="{FF2B5EF4-FFF2-40B4-BE49-F238E27FC236}">
                  <a16:creationId xmlns:a16="http://schemas.microsoft.com/office/drawing/2014/main" id="{B9658486-1BA4-4F24-8F2C-7DDC91AA96F6}"/>
                </a:ext>
              </a:extLst>
            </p:cNvPr>
            <p:cNvSpPr>
              <a:spLocks noChangeArrowheads="1"/>
            </p:cNvSpPr>
            <p:nvPr/>
          </p:nvSpPr>
          <p:spPr bwMode="auto">
            <a:xfrm>
              <a:off x="3950" y="321"/>
              <a:ext cx="87" cy="106"/>
            </a:xfrm>
            <a:custGeom>
              <a:avLst/>
              <a:gdLst>
                <a:gd name="T0" fmla="*/ 3 w 102"/>
                <a:gd name="T1" fmla="*/ 0 h 152"/>
                <a:gd name="T2" fmla="*/ 0 w 102"/>
                <a:gd name="T3" fmla="*/ 1 h 152"/>
                <a:gd name="T4" fmla="*/ 3 w 102"/>
                <a:gd name="T5" fmla="*/ 1 h 152"/>
                <a:gd name="T6" fmla="*/ 3 w 102"/>
                <a:gd name="T7" fmla="*/ 1 h 152"/>
                <a:gd name="T8" fmla="*/ 3 w 102"/>
                <a:gd name="T9" fmla="*/ 1 h 152"/>
                <a:gd name="T10" fmla="*/ 5 w 102"/>
                <a:gd name="T11" fmla="*/ 1 h 152"/>
                <a:gd name="T12" fmla="*/ 5 w 102"/>
                <a:gd name="T13" fmla="*/ 1 h 152"/>
                <a:gd name="T14" fmla="*/ 4 w 102"/>
                <a:gd name="T15" fmla="*/ 1 h 152"/>
                <a:gd name="T16" fmla="*/ 3 w 102"/>
                <a:gd name="T17" fmla="*/ 1 h 152"/>
                <a:gd name="T18" fmla="*/ 3 w 102"/>
                <a:gd name="T19" fmla="*/ 1 h 152"/>
                <a:gd name="T20" fmla="*/ 3 w 102"/>
                <a:gd name="T21" fmla="*/ 1 h 152"/>
                <a:gd name="T22" fmla="*/ 3 w 102"/>
                <a:gd name="T23" fmla="*/ 1 h 152"/>
                <a:gd name="T24" fmla="*/ 3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2"/>
                <a:gd name="T40" fmla="*/ 0 h 152"/>
                <a:gd name="T41" fmla="*/ 102 w 102"/>
                <a:gd name="T42" fmla="*/ 152 h 1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67" name="Freeform 92">
              <a:extLst>
                <a:ext uri="{FF2B5EF4-FFF2-40B4-BE49-F238E27FC236}">
                  <a16:creationId xmlns:a16="http://schemas.microsoft.com/office/drawing/2014/main" id="{3DC3FFFA-85D2-4269-9C2D-E9B8ECFEF295}"/>
                </a:ext>
              </a:extLst>
            </p:cNvPr>
            <p:cNvSpPr>
              <a:spLocks noChangeArrowheads="1"/>
            </p:cNvSpPr>
            <p:nvPr/>
          </p:nvSpPr>
          <p:spPr bwMode="auto">
            <a:xfrm>
              <a:off x="4020" y="431"/>
              <a:ext cx="63" cy="73"/>
            </a:xfrm>
            <a:custGeom>
              <a:avLst/>
              <a:gdLst>
                <a:gd name="T0" fmla="*/ 3 w 74"/>
                <a:gd name="T1" fmla="*/ 1 h 103"/>
                <a:gd name="T2" fmla="*/ 4 w 74"/>
                <a:gd name="T3" fmla="*/ 1 h 103"/>
                <a:gd name="T4" fmla="*/ 3 w 74"/>
                <a:gd name="T5" fmla="*/ 1 h 103"/>
                <a:gd name="T6" fmla="*/ 3 w 74"/>
                <a:gd name="T7" fmla="*/ 1 h 103"/>
                <a:gd name="T8" fmla="*/ 3 w 74"/>
                <a:gd name="T9" fmla="*/ 1 h 103"/>
                <a:gd name="T10" fmla="*/ 3 w 74"/>
                <a:gd name="T11" fmla="*/ 1 h 103"/>
                <a:gd name="T12" fmla="*/ 0 w 74"/>
                <a:gd name="T13" fmla="*/ 1 h 103"/>
                <a:gd name="T14" fmla="*/ 3 w 74"/>
                <a:gd name="T15" fmla="*/ 1 h 103"/>
                <a:gd name="T16" fmla="*/ 3 w 74"/>
                <a:gd name="T17" fmla="*/ 1 h 103"/>
                <a:gd name="T18" fmla="*/ 2 w 74"/>
                <a:gd name="T19" fmla="*/ 1 h 103"/>
                <a:gd name="T20" fmla="*/ 3 w 74"/>
                <a:gd name="T21" fmla="*/ 1 h 103"/>
                <a:gd name="T22" fmla="*/ 3 w 74"/>
                <a:gd name="T23" fmla="*/ 1 h 103"/>
                <a:gd name="T24" fmla="*/ 3 w 74"/>
                <a:gd name="T25" fmla="*/ 1 h 103"/>
                <a:gd name="T26" fmla="*/ 3 w 74"/>
                <a:gd name="T27" fmla="*/ 1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4"/>
                <a:gd name="T43" fmla="*/ 0 h 103"/>
                <a:gd name="T44" fmla="*/ 74 w 74"/>
                <a:gd name="T45" fmla="*/ 103 h 10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68" name="Freeform 93">
              <a:extLst>
                <a:ext uri="{FF2B5EF4-FFF2-40B4-BE49-F238E27FC236}">
                  <a16:creationId xmlns:a16="http://schemas.microsoft.com/office/drawing/2014/main" id="{52F33CE9-CD07-4F2A-96E7-73E3AE413E8D}"/>
                </a:ext>
              </a:extLst>
            </p:cNvPr>
            <p:cNvSpPr>
              <a:spLocks noChangeArrowheads="1"/>
            </p:cNvSpPr>
            <p:nvPr/>
          </p:nvSpPr>
          <p:spPr bwMode="auto">
            <a:xfrm>
              <a:off x="3978" y="506"/>
              <a:ext cx="126" cy="176"/>
            </a:xfrm>
            <a:custGeom>
              <a:avLst/>
              <a:gdLst>
                <a:gd name="T0" fmla="*/ 6 w 146"/>
                <a:gd name="T1" fmla="*/ 1 h 252"/>
                <a:gd name="T2" fmla="*/ 4 w 146"/>
                <a:gd name="T3" fmla="*/ 1 h 252"/>
                <a:gd name="T4" fmla="*/ 4 w 146"/>
                <a:gd name="T5" fmla="*/ 1 h 252"/>
                <a:gd name="T6" fmla="*/ 3 w 146"/>
                <a:gd name="T7" fmla="*/ 1 h 252"/>
                <a:gd name="T8" fmla="*/ 3 w 146"/>
                <a:gd name="T9" fmla="*/ 1 h 252"/>
                <a:gd name="T10" fmla="*/ 3 w 146"/>
                <a:gd name="T11" fmla="*/ 1 h 252"/>
                <a:gd name="T12" fmla="*/ 3 w 146"/>
                <a:gd name="T13" fmla="*/ 1 h 252"/>
                <a:gd name="T14" fmla="*/ 3 w 146"/>
                <a:gd name="T15" fmla="*/ 1 h 252"/>
                <a:gd name="T16" fmla="*/ 3 w 146"/>
                <a:gd name="T17" fmla="*/ 1 h 252"/>
                <a:gd name="T18" fmla="*/ 3 w 146"/>
                <a:gd name="T19" fmla="*/ 1 h 252"/>
                <a:gd name="T20" fmla="*/ 3 w 146"/>
                <a:gd name="T21" fmla="*/ 1 h 252"/>
                <a:gd name="T22" fmla="*/ 3 w 146"/>
                <a:gd name="T23" fmla="*/ 1 h 252"/>
                <a:gd name="T24" fmla="*/ 4 w 146"/>
                <a:gd name="T25" fmla="*/ 1 h 252"/>
                <a:gd name="T26" fmla="*/ 3 w 146"/>
                <a:gd name="T27" fmla="*/ 1 h 252"/>
                <a:gd name="T28" fmla="*/ 3 w 146"/>
                <a:gd name="T29" fmla="*/ 1 h 252"/>
                <a:gd name="T30" fmla="*/ 5 w 146"/>
                <a:gd name="T31" fmla="*/ 1 h 252"/>
                <a:gd name="T32" fmla="*/ 6 w 146"/>
                <a:gd name="T33" fmla="*/ 1 h 252"/>
                <a:gd name="T34" fmla="*/ 8 w 146"/>
                <a:gd name="T35" fmla="*/ 1 h 252"/>
                <a:gd name="T36" fmla="*/ 8 w 146"/>
                <a:gd name="T37" fmla="*/ 1 h 252"/>
                <a:gd name="T38" fmla="*/ 9 w 146"/>
                <a:gd name="T39" fmla="*/ 1 h 252"/>
                <a:gd name="T40" fmla="*/ 10 w 146"/>
                <a:gd name="T41" fmla="*/ 1 h 252"/>
                <a:gd name="T42" fmla="*/ 10 w 146"/>
                <a:gd name="T43" fmla="*/ 1 h 252"/>
                <a:gd name="T44" fmla="*/ 9 w 146"/>
                <a:gd name="T45" fmla="*/ 1 h 252"/>
                <a:gd name="T46" fmla="*/ 9 w 146"/>
                <a:gd name="T47" fmla="*/ 1 h 252"/>
                <a:gd name="T48" fmla="*/ 7 w 146"/>
                <a:gd name="T49" fmla="*/ 0 h 252"/>
                <a:gd name="T50" fmla="*/ 6 w 146"/>
                <a:gd name="T51" fmla="*/ 1 h 252"/>
                <a:gd name="T52" fmla="*/ 7 w 146"/>
                <a:gd name="T53" fmla="*/ 1 h 252"/>
                <a:gd name="T54" fmla="*/ 7 w 146"/>
                <a:gd name="T55" fmla="*/ 1 h 252"/>
                <a:gd name="T56" fmla="*/ 6 w 146"/>
                <a:gd name="T57" fmla="*/ 1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6"/>
                <a:gd name="T88" fmla="*/ 0 h 252"/>
                <a:gd name="T89" fmla="*/ 146 w 146"/>
                <a:gd name="T90" fmla="*/ 252 h 2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69" name="Freeform 94">
              <a:extLst>
                <a:ext uri="{FF2B5EF4-FFF2-40B4-BE49-F238E27FC236}">
                  <a16:creationId xmlns:a16="http://schemas.microsoft.com/office/drawing/2014/main" id="{135CAB37-E267-477C-91C2-88EE62BD7C3F}"/>
                </a:ext>
              </a:extLst>
            </p:cNvPr>
            <p:cNvSpPr>
              <a:spLocks noChangeArrowheads="1"/>
            </p:cNvSpPr>
            <p:nvPr/>
          </p:nvSpPr>
          <p:spPr bwMode="auto">
            <a:xfrm>
              <a:off x="2758" y="35"/>
              <a:ext cx="60" cy="28"/>
            </a:xfrm>
            <a:custGeom>
              <a:avLst/>
              <a:gdLst>
                <a:gd name="T0" fmla="*/ 3 w 70"/>
                <a:gd name="T1" fmla="*/ 0 h 40"/>
                <a:gd name="T2" fmla="*/ 4 w 70"/>
                <a:gd name="T3" fmla="*/ 1 h 40"/>
                <a:gd name="T4" fmla="*/ 3 w 70"/>
                <a:gd name="T5" fmla="*/ 1 h 40"/>
                <a:gd name="T6" fmla="*/ 3 w 70"/>
                <a:gd name="T7" fmla="*/ 1 h 40"/>
                <a:gd name="T8" fmla="*/ 3 w 70"/>
                <a:gd name="T9" fmla="*/ 1 h 40"/>
                <a:gd name="T10" fmla="*/ 1 w 70"/>
                <a:gd name="T11" fmla="*/ 1 h 40"/>
                <a:gd name="T12" fmla="*/ 3 w 70"/>
                <a:gd name="T13" fmla="*/ 1 h 40"/>
                <a:gd name="T14" fmla="*/ 3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40"/>
                <a:gd name="T26" fmla="*/ 70 w 70"/>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70" name="Freeform 95">
              <a:extLst>
                <a:ext uri="{FF2B5EF4-FFF2-40B4-BE49-F238E27FC236}">
                  <a16:creationId xmlns:a16="http://schemas.microsoft.com/office/drawing/2014/main" id="{8A494AC1-32F7-4C05-AAC3-230A1D841E71}"/>
                </a:ext>
              </a:extLst>
            </p:cNvPr>
            <p:cNvSpPr>
              <a:spLocks noChangeArrowheads="1"/>
            </p:cNvSpPr>
            <p:nvPr/>
          </p:nvSpPr>
          <p:spPr bwMode="auto">
            <a:xfrm>
              <a:off x="2635" y="43"/>
              <a:ext cx="22" cy="21"/>
            </a:xfrm>
            <a:custGeom>
              <a:avLst/>
              <a:gdLst>
                <a:gd name="T0" fmla="*/ 3 w 26"/>
                <a:gd name="T1" fmla="*/ 0 h 29"/>
                <a:gd name="T2" fmla="*/ 0 w 26"/>
                <a:gd name="T3" fmla="*/ 1 h 29"/>
                <a:gd name="T4" fmla="*/ 3 w 26"/>
                <a:gd name="T5" fmla="*/ 1 h 29"/>
                <a:gd name="T6" fmla="*/ 3 w 26"/>
                <a:gd name="T7" fmla="*/ 0 h 29"/>
                <a:gd name="T8" fmla="*/ 0 60000 65536"/>
                <a:gd name="T9" fmla="*/ 0 60000 65536"/>
                <a:gd name="T10" fmla="*/ 0 60000 65536"/>
                <a:gd name="T11" fmla="*/ 0 60000 65536"/>
                <a:gd name="T12" fmla="*/ 0 w 26"/>
                <a:gd name="T13" fmla="*/ 0 h 29"/>
                <a:gd name="T14" fmla="*/ 26 w 26"/>
                <a:gd name="T15" fmla="*/ 29 h 29"/>
              </a:gdLst>
              <a:ahLst/>
              <a:cxnLst>
                <a:cxn ang="T8">
                  <a:pos x="T0" y="T1"/>
                </a:cxn>
                <a:cxn ang="T9">
                  <a:pos x="T2" y="T3"/>
                </a:cxn>
                <a:cxn ang="T10">
                  <a:pos x="T4" y="T5"/>
                </a:cxn>
                <a:cxn ang="T11">
                  <a:pos x="T6" y="T7"/>
                </a:cxn>
              </a:cxnLst>
              <a:rect l="T12" t="T13" r="T14" b="T15"/>
              <a:pathLst>
                <a:path w="26" h="29">
                  <a:moveTo>
                    <a:pt x="18" y="0"/>
                  </a:moveTo>
                  <a:cubicBezTo>
                    <a:pt x="9" y="6"/>
                    <a:pt x="4" y="7"/>
                    <a:pt x="0" y="18"/>
                  </a:cubicBezTo>
                  <a:cubicBezTo>
                    <a:pt x="7" y="25"/>
                    <a:pt x="9" y="29"/>
                    <a:pt x="18" y="26"/>
                  </a:cubicBezTo>
                  <a:cubicBezTo>
                    <a:pt x="22" y="14"/>
                    <a:pt x="26" y="12"/>
                    <a:pt x="18"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71" name="Freeform 96">
              <a:extLst>
                <a:ext uri="{FF2B5EF4-FFF2-40B4-BE49-F238E27FC236}">
                  <a16:creationId xmlns:a16="http://schemas.microsoft.com/office/drawing/2014/main" id="{B71DF888-0C2F-4751-8DE8-1D6A8BEFE6EA}"/>
                </a:ext>
              </a:extLst>
            </p:cNvPr>
            <p:cNvSpPr>
              <a:spLocks noChangeArrowheads="1"/>
            </p:cNvSpPr>
            <p:nvPr/>
          </p:nvSpPr>
          <p:spPr bwMode="auto">
            <a:xfrm>
              <a:off x="2663" y="42"/>
              <a:ext cx="42" cy="25"/>
            </a:xfrm>
            <a:custGeom>
              <a:avLst/>
              <a:gdLst>
                <a:gd name="T0" fmla="*/ 3 w 49"/>
                <a:gd name="T1" fmla="*/ 1 h 36"/>
                <a:gd name="T2" fmla="*/ 0 w 49"/>
                <a:gd name="T3" fmla="*/ 1 h 36"/>
                <a:gd name="T4" fmla="*/ 3 w 49"/>
                <a:gd name="T5" fmla="*/ 1 h 36"/>
                <a:gd name="T6" fmla="*/ 3 w 49"/>
                <a:gd name="T7" fmla="*/ 1 h 36"/>
                <a:gd name="T8" fmla="*/ 3 w 49"/>
                <a:gd name="T9" fmla="*/ 1 h 36"/>
                <a:gd name="T10" fmla="*/ 3 w 49"/>
                <a:gd name="T11" fmla="*/ 1 h 36"/>
                <a:gd name="T12" fmla="*/ 0 60000 65536"/>
                <a:gd name="T13" fmla="*/ 0 60000 65536"/>
                <a:gd name="T14" fmla="*/ 0 60000 65536"/>
                <a:gd name="T15" fmla="*/ 0 60000 65536"/>
                <a:gd name="T16" fmla="*/ 0 60000 65536"/>
                <a:gd name="T17" fmla="*/ 0 60000 65536"/>
                <a:gd name="T18" fmla="*/ 0 w 49"/>
                <a:gd name="T19" fmla="*/ 0 h 36"/>
                <a:gd name="T20" fmla="*/ 49 w 49"/>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72" name="Freeform 97">
              <a:extLst>
                <a:ext uri="{FF2B5EF4-FFF2-40B4-BE49-F238E27FC236}">
                  <a16:creationId xmlns:a16="http://schemas.microsoft.com/office/drawing/2014/main" id="{9842DD80-DC90-4D10-9BB8-C96EB03451BB}"/>
                </a:ext>
              </a:extLst>
            </p:cNvPr>
            <p:cNvSpPr>
              <a:spLocks noChangeArrowheads="1"/>
            </p:cNvSpPr>
            <p:nvPr/>
          </p:nvSpPr>
          <p:spPr bwMode="auto">
            <a:xfrm>
              <a:off x="2733" y="34"/>
              <a:ext cx="23" cy="15"/>
            </a:xfrm>
            <a:custGeom>
              <a:avLst/>
              <a:gdLst>
                <a:gd name="T0" fmla="*/ 3 w 27"/>
                <a:gd name="T1" fmla="*/ 0 h 22"/>
                <a:gd name="T2" fmla="*/ 3 w 27"/>
                <a:gd name="T3" fmla="*/ 1 h 22"/>
                <a:gd name="T4" fmla="*/ 3 w 27"/>
                <a:gd name="T5" fmla="*/ 1 h 22"/>
                <a:gd name="T6" fmla="*/ 3 w 27"/>
                <a:gd name="T7" fmla="*/ 0 h 22"/>
                <a:gd name="T8" fmla="*/ 0 60000 65536"/>
                <a:gd name="T9" fmla="*/ 0 60000 65536"/>
                <a:gd name="T10" fmla="*/ 0 60000 65536"/>
                <a:gd name="T11" fmla="*/ 0 60000 65536"/>
                <a:gd name="T12" fmla="*/ 0 w 27"/>
                <a:gd name="T13" fmla="*/ 0 h 22"/>
                <a:gd name="T14" fmla="*/ 27 w 27"/>
                <a:gd name="T15" fmla="*/ 22 h 22"/>
              </a:gdLst>
              <a:ahLst/>
              <a:cxnLst>
                <a:cxn ang="T8">
                  <a:pos x="T0" y="T1"/>
                </a:cxn>
                <a:cxn ang="T9">
                  <a:pos x="T2" y="T3"/>
                </a:cxn>
                <a:cxn ang="T10">
                  <a:pos x="T4" y="T5"/>
                </a:cxn>
                <a:cxn ang="T11">
                  <a:pos x="T6" y="T7"/>
                </a:cxn>
              </a:cxnLst>
              <a:rect l="T12" t="T13" r="T14" b="T15"/>
              <a:pathLst>
                <a:path w="27" h="22">
                  <a:moveTo>
                    <a:pt x="11" y="0"/>
                  </a:moveTo>
                  <a:cubicBezTo>
                    <a:pt x="8" y="4"/>
                    <a:pt x="0" y="8"/>
                    <a:pt x="3" y="12"/>
                  </a:cubicBezTo>
                  <a:cubicBezTo>
                    <a:pt x="6" y="17"/>
                    <a:pt x="19" y="22"/>
                    <a:pt x="19" y="22"/>
                  </a:cubicBezTo>
                  <a:cubicBezTo>
                    <a:pt x="27" y="10"/>
                    <a:pt x="15" y="11"/>
                    <a:pt x="11"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73" name="Freeform 98">
              <a:extLst>
                <a:ext uri="{FF2B5EF4-FFF2-40B4-BE49-F238E27FC236}">
                  <a16:creationId xmlns:a16="http://schemas.microsoft.com/office/drawing/2014/main" id="{20A09F7B-B0F9-4F2D-B461-1296010B873F}"/>
                </a:ext>
              </a:extLst>
            </p:cNvPr>
            <p:cNvSpPr>
              <a:spLocks noChangeArrowheads="1"/>
            </p:cNvSpPr>
            <p:nvPr/>
          </p:nvSpPr>
          <p:spPr bwMode="auto">
            <a:xfrm>
              <a:off x="2712" y="50"/>
              <a:ext cx="17" cy="13"/>
            </a:xfrm>
            <a:custGeom>
              <a:avLst/>
              <a:gdLst>
                <a:gd name="T0" fmla="*/ 3 w 20"/>
                <a:gd name="T1" fmla="*/ 0 h 18"/>
                <a:gd name="T2" fmla="*/ 3 w 20"/>
                <a:gd name="T3" fmla="*/ 1 h 18"/>
                <a:gd name="T4" fmla="*/ 3 w 20"/>
                <a:gd name="T5" fmla="*/ 0 h 18"/>
                <a:gd name="T6" fmla="*/ 0 60000 65536"/>
                <a:gd name="T7" fmla="*/ 0 60000 65536"/>
                <a:gd name="T8" fmla="*/ 0 60000 65536"/>
                <a:gd name="T9" fmla="*/ 0 w 20"/>
                <a:gd name="T10" fmla="*/ 0 h 18"/>
                <a:gd name="T11" fmla="*/ 20 w 20"/>
                <a:gd name="T12" fmla="*/ 18 h 18"/>
              </a:gdLst>
              <a:ahLst/>
              <a:cxnLst>
                <a:cxn ang="T6">
                  <a:pos x="T0" y="T1"/>
                </a:cxn>
                <a:cxn ang="T7">
                  <a:pos x="T2" y="T3"/>
                </a:cxn>
                <a:cxn ang="T8">
                  <a:pos x="T4" y="T5"/>
                </a:cxn>
              </a:cxnLst>
              <a:rect l="T9" t="T10" r="T11" b="T12"/>
              <a:pathLst>
                <a:path w="20" h="18">
                  <a:moveTo>
                    <a:pt x="11" y="0"/>
                  </a:moveTo>
                  <a:cubicBezTo>
                    <a:pt x="1" y="14"/>
                    <a:pt x="0" y="9"/>
                    <a:pt x="9" y="18"/>
                  </a:cubicBezTo>
                  <a:cubicBezTo>
                    <a:pt x="20" y="14"/>
                    <a:pt x="16" y="18"/>
                    <a:pt x="11"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74" name="Freeform 99">
              <a:extLst>
                <a:ext uri="{FF2B5EF4-FFF2-40B4-BE49-F238E27FC236}">
                  <a16:creationId xmlns:a16="http://schemas.microsoft.com/office/drawing/2014/main" id="{45ABB157-07EF-4F7D-B60F-276DF571849C}"/>
                </a:ext>
              </a:extLst>
            </p:cNvPr>
            <p:cNvSpPr>
              <a:spLocks noChangeArrowheads="1"/>
            </p:cNvSpPr>
            <p:nvPr/>
          </p:nvSpPr>
          <p:spPr bwMode="auto">
            <a:xfrm>
              <a:off x="4023" y="65"/>
              <a:ext cx="21" cy="31"/>
            </a:xfrm>
            <a:custGeom>
              <a:avLst/>
              <a:gdLst>
                <a:gd name="T0" fmla="*/ 4 w 24"/>
                <a:gd name="T1" fmla="*/ 0 h 44"/>
                <a:gd name="T2" fmla="*/ 4 w 24"/>
                <a:gd name="T3" fmla="*/ 1 h 44"/>
                <a:gd name="T4" fmla="*/ 0 w 24"/>
                <a:gd name="T5" fmla="*/ 1 h 44"/>
                <a:gd name="T6" fmla="*/ 4 w 24"/>
                <a:gd name="T7" fmla="*/ 1 h 44"/>
                <a:gd name="T8" fmla="*/ 4 w 24"/>
                <a:gd name="T9" fmla="*/ 0 h 44"/>
                <a:gd name="T10" fmla="*/ 0 60000 65536"/>
                <a:gd name="T11" fmla="*/ 0 60000 65536"/>
                <a:gd name="T12" fmla="*/ 0 60000 65536"/>
                <a:gd name="T13" fmla="*/ 0 60000 65536"/>
                <a:gd name="T14" fmla="*/ 0 60000 65536"/>
                <a:gd name="T15" fmla="*/ 0 w 24"/>
                <a:gd name="T16" fmla="*/ 0 h 44"/>
                <a:gd name="T17" fmla="*/ 24 w 24"/>
                <a:gd name="T18" fmla="*/ 44 h 44"/>
              </a:gdLst>
              <a:ahLst/>
              <a:cxnLst>
                <a:cxn ang="T10">
                  <a:pos x="T0" y="T1"/>
                </a:cxn>
                <a:cxn ang="T11">
                  <a:pos x="T2" y="T3"/>
                </a:cxn>
                <a:cxn ang="T12">
                  <a:pos x="T4" y="T5"/>
                </a:cxn>
                <a:cxn ang="T13">
                  <a:pos x="T6" y="T7"/>
                </a:cxn>
                <a:cxn ang="T14">
                  <a:pos x="T8" y="T9"/>
                </a:cxn>
              </a:cxnLst>
              <a:rect l="T15" t="T16" r="T17" b="T18"/>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75" name="Freeform 100">
              <a:extLst>
                <a:ext uri="{FF2B5EF4-FFF2-40B4-BE49-F238E27FC236}">
                  <a16:creationId xmlns:a16="http://schemas.microsoft.com/office/drawing/2014/main" id="{85E92CE6-B271-481B-A2C3-01445D7E4A2D}"/>
                </a:ext>
              </a:extLst>
            </p:cNvPr>
            <p:cNvSpPr>
              <a:spLocks noChangeArrowheads="1"/>
            </p:cNvSpPr>
            <p:nvPr/>
          </p:nvSpPr>
          <p:spPr bwMode="auto">
            <a:xfrm>
              <a:off x="3007" y="1423"/>
              <a:ext cx="35" cy="17"/>
            </a:xfrm>
            <a:custGeom>
              <a:avLst/>
              <a:gdLst>
                <a:gd name="T0" fmla="*/ 3 w 41"/>
                <a:gd name="T1" fmla="*/ 0 h 24"/>
                <a:gd name="T2" fmla="*/ 3 w 41"/>
                <a:gd name="T3" fmla="*/ 1 h 24"/>
                <a:gd name="T4" fmla="*/ 3 w 41"/>
                <a:gd name="T5" fmla="*/ 0 h 24"/>
                <a:gd name="T6" fmla="*/ 0 60000 65536"/>
                <a:gd name="T7" fmla="*/ 0 60000 65536"/>
                <a:gd name="T8" fmla="*/ 0 60000 65536"/>
                <a:gd name="T9" fmla="*/ 0 w 41"/>
                <a:gd name="T10" fmla="*/ 0 h 24"/>
                <a:gd name="T11" fmla="*/ 41 w 41"/>
                <a:gd name="T12" fmla="*/ 24 h 24"/>
              </a:gdLst>
              <a:ahLst/>
              <a:cxnLst>
                <a:cxn ang="T6">
                  <a:pos x="T0" y="T1"/>
                </a:cxn>
                <a:cxn ang="T7">
                  <a:pos x="T2" y="T3"/>
                </a:cxn>
                <a:cxn ang="T8">
                  <a:pos x="T4" y="T5"/>
                </a:cxn>
              </a:cxnLst>
              <a:rect l="T9" t="T10" r="T11" b="T12"/>
              <a:pathLst>
                <a:path w="41" h="24">
                  <a:moveTo>
                    <a:pt x="30" y="0"/>
                  </a:moveTo>
                  <a:cubicBezTo>
                    <a:pt x="4" y="4"/>
                    <a:pt x="0" y="17"/>
                    <a:pt x="26" y="24"/>
                  </a:cubicBezTo>
                  <a:cubicBezTo>
                    <a:pt x="41" y="19"/>
                    <a:pt x="38" y="10"/>
                    <a:pt x="30"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76" name="Freeform 101">
              <a:extLst>
                <a:ext uri="{FF2B5EF4-FFF2-40B4-BE49-F238E27FC236}">
                  <a16:creationId xmlns:a16="http://schemas.microsoft.com/office/drawing/2014/main" id="{9799FDE1-48A3-419C-851D-6DE28BE433E5}"/>
                </a:ext>
              </a:extLst>
            </p:cNvPr>
            <p:cNvSpPr>
              <a:spLocks noChangeArrowheads="1"/>
            </p:cNvSpPr>
            <p:nvPr/>
          </p:nvSpPr>
          <p:spPr bwMode="auto">
            <a:xfrm>
              <a:off x="3053" y="1416"/>
              <a:ext cx="11" cy="14"/>
            </a:xfrm>
            <a:custGeom>
              <a:avLst/>
              <a:gdLst>
                <a:gd name="T0" fmla="*/ 3 w 13"/>
                <a:gd name="T1" fmla="*/ 1 h 20"/>
                <a:gd name="T2" fmla="*/ 1 w 13"/>
                <a:gd name="T3" fmla="*/ 1 h 20"/>
                <a:gd name="T4" fmla="*/ 3 w 13"/>
                <a:gd name="T5" fmla="*/ 1 h 20"/>
                <a:gd name="T6" fmla="*/ 3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77" name="Freeform 102">
              <a:extLst>
                <a:ext uri="{FF2B5EF4-FFF2-40B4-BE49-F238E27FC236}">
                  <a16:creationId xmlns:a16="http://schemas.microsoft.com/office/drawing/2014/main" id="{E70FD8C9-7357-4CA9-A2E0-22C14BFE9DD5}"/>
                </a:ext>
              </a:extLst>
            </p:cNvPr>
            <p:cNvSpPr>
              <a:spLocks noChangeArrowheads="1"/>
            </p:cNvSpPr>
            <p:nvPr/>
          </p:nvSpPr>
          <p:spPr bwMode="auto">
            <a:xfrm>
              <a:off x="2976" y="1272"/>
              <a:ext cx="10" cy="14"/>
            </a:xfrm>
            <a:custGeom>
              <a:avLst/>
              <a:gdLst>
                <a:gd name="T0" fmla="*/ 2 w 13"/>
                <a:gd name="T1" fmla="*/ 1 h 20"/>
                <a:gd name="T2" fmla="*/ 1 w 13"/>
                <a:gd name="T3" fmla="*/ 1 h 20"/>
                <a:gd name="T4" fmla="*/ 2 w 13"/>
                <a:gd name="T5" fmla="*/ 1 h 20"/>
                <a:gd name="T6" fmla="*/ 2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78" name="Freeform 103">
              <a:extLst>
                <a:ext uri="{FF2B5EF4-FFF2-40B4-BE49-F238E27FC236}">
                  <a16:creationId xmlns:a16="http://schemas.microsoft.com/office/drawing/2014/main" id="{1E367CD4-8865-472A-8634-F31003F58672}"/>
                </a:ext>
              </a:extLst>
            </p:cNvPr>
            <p:cNvSpPr>
              <a:spLocks noChangeArrowheads="1"/>
            </p:cNvSpPr>
            <p:nvPr/>
          </p:nvSpPr>
          <p:spPr bwMode="auto">
            <a:xfrm>
              <a:off x="3045" y="1204"/>
              <a:ext cx="12" cy="18"/>
            </a:xfrm>
            <a:custGeom>
              <a:avLst/>
              <a:gdLst>
                <a:gd name="T0" fmla="*/ 3 w 14"/>
                <a:gd name="T1" fmla="*/ 0 h 25"/>
                <a:gd name="T2" fmla="*/ 0 w 14"/>
                <a:gd name="T3" fmla="*/ 1 h 25"/>
                <a:gd name="T4" fmla="*/ 3 w 14"/>
                <a:gd name="T5" fmla="*/ 1 h 25"/>
                <a:gd name="T6" fmla="*/ 3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79" name="Freeform 104">
              <a:extLst>
                <a:ext uri="{FF2B5EF4-FFF2-40B4-BE49-F238E27FC236}">
                  <a16:creationId xmlns:a16="http://schemas.microsoft.com/office/drawing/2014/main" id="{EDBEB729-9344-4C71-B075-DCB3E7655C7F}"/>
                </a:ext>
              </a:extLst>
            </p:cNvPr>
            <p:cNvSpPr>
              <a:spLocks noChangeArrowheads="1"/>
            </p:cNvSpPr>
            <p:nvPr/>
          </p:nvSpPr>
          <p:spPr bwMode="auto">
            <a:xfrm>
              <a:off x="3017" y="1203"/>
              <a:ext cx="13" cy="18"/>
            </a:xfrm>
            <a:custGeom>
              <a:avLst/>
              <a:gdLst>
                <a:gd name="T0" fmla="*/ 6 w 14"/>
                <a:gd name="T1" fmla="*/ 0 h 25"/>
                <a:gd name="T2" fmla="*/ 0 w 14"/>
                <a:gd name="T3" fmla="*/ 1 h 25"/>
                <a:gd name="T4" fmla="*/ 7 w 14"/>
                <a:gd name="T5" fmla="*/ 1 h 25"/>
                <a:gd name="T6" fmla="*/ 6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80" name="Freeform 105">
              <a:extLst>
                <a:ext uri="{FF2B5EF4-FFF2-40B4-BE49-F238E27FC236}">
                  <a16:creationId xmlns:a16="http://schemas.microsoft.com/office/drawing/2014/main" id="{28BB52D1-3412-4DE0-96F1-8FAC96EEA010}"/>
                </a:ext>
              </a:extLst>
            </p:cNvPr>
            <p:cNvSpPr>
              <a:spLocks noChangeArrowheads="1"/>
            </p:cNvSpPr>
            <p:nvPr/>
          </p:nvSpPr>
          <p:spPr bwMode="auto">
            <a:xfrm>
              <a:off x="3004" y="1224"/>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81" name="Freeform 106">
              <a:extLst>
                <a:ext uri="{FF2B5EF4-FFF2-40B4-BE49-F238E27FC236}">
                  <a16:creationId xmlns:a16="http://schemas.microsoft.com/office/drawing/2014/main" id="{1C6B36CF-F29A-4755-A745-72C2C8ACD5E2}"/>
                </a:ext>
              </a:extLst>
            </p:cNvPr>
            <p:cNvSpPr>
              <a:spLocks noChangeArrowheads="1"/>
            </p:cNvSpPr>
            <p:nvPr/>
          </p:nvSpPr>
          <p:spPr bwMode="auto">
            <a:xfrm>
              <a:off x="2976" y="1256"/>
              <a:ext cx="10" cy="14"/>
            </a:xfrm>
            <a:custGeom>
              <a:avLst/>
              <a:gdLst>
                <a:gd name="T0" fmla="*/ 2 w 13"/>
                <a:gd name="T1" fmla="*/ 1 h 20"/>
                <a:gd name="T2" fmla="*/ 1 w 13"/>
                <a:gd name="T3" fmla="*/ 1 h 20"/>
                <a:gd name="T4" fmla="*/ 2 w 13"/>
                <a:gd name="T5" fmla="*/ 1 h 20"/>
                <a:gd name="T6" fmla="*/ 2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82" name="Freeform 107">
              <a:extLst>
                <a:ext uri="{FF2B5EF4-FFF2-40B4-BE49-F238E27FC236}">
                  <a16:creationId xmlns:a16="http://schemas.microsoft.com/office/drawing/2014/main" id="{FC44232B-9AF9-4E38-B22C-E7DC8022D671}"/>
                </a:ext>
              </a:extLst>
            </p:cNvPr>
            <p:cNvSpPr>
              <a:spLocks noChangeArrowheads="1"/>
            </p:cNvSpPr>
            <p:nvPr/>
          </p:nvSpPr>
          <p:spPr bwMode="auto">
            <a:xfrm>
              <a:off x="2997" y="1243"/>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83" name="Freeform 108">
              <a:extLst>
                <a:ext uri="{FF2B5EF4-FFF2-40B4-BE49-F238E27FC236}">
                  <a16:creationId xmlns:a16="http://schemas.microsoft.com/office/drawing/2014/main" id="{D2A18546-7C92-4D73-A819-2A02715ADA5C}"/>
                </a:ext>
              </a:extLst>
            </p:cNvPr>
            <p:cNvSpPr>
              <a:spLocks noChangeArrowheads="1"/>
            </p:cNvSpPr>
            <p:nvPr/>
          </p:nvSpPr>
          <p:spPr bwMode="auto">
            <a:xfrm>
              <a:off x="2154" y="320"/>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84" name="Freeform 109">
              <a:extLst>
                <a:ext uri="{FF2B5EF4-FFF2-40B4-BE49-F238E27FC236}">
                  <a16:creationId xmlns:a16="http://schemas.microsoft.com/office/drawing/2014/main" id="{FD8645A5-BBF8-41E1-93BD-313A0447A01D}"/>
                </a:ext>
              </a:extLst>
            </p:cNvPr>
            <p:cNvSpPr>
              <a:spLocks noChangeArrowheads="1"/>
            </p:cNvSpPr>
            <p:nvPr/>
          </p:nvSpPr>
          <p:spPr bwMode="auto">
            <a:xfrm>
              <a:off x="2084" y="288"/>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85" name="Freeform 110">
              <a:extLst>
                <a:ext uri="{FF2B5EF4-FFF2-40B4-BE49-F238E27FC236}">
                  <a16:creationId xmlns:a16="http://schemas.microsoft.com/office/drawing/2014/main" id="{ABAA30A2-7E20-4EFD-8286-5FE46356C431}"/>
                </a:ext>
              </a:extLst>
            </p:cNvPr>
            <p:cNvSpPr>
              <a:spLocks noChangeArrowheads="1"/>
            </p:cNvSpPr>
            <p:nvPr/>
          </p:nvSpPr>
          <p:spPr bwMode="auto">
            <a:xfrm>
              <a:off x="1810" y="85"/>
              <a:ext cx="2370" cy="1537"/>
            </a:xfrm>
            <a:custGeom>
              <a:avLst/>
              <a:gdLst>
                <a:gd name="T0" fmla="*/ 5636 w 2060"/>
                <a:gd name="T1" fmla="*/ 194 h 1644"/>
                <a:gd name="T2" fmla="*/ 4154 w 2060"/>
                <a:gd name="T3" fmla="*/ 177 h 1644"/>
                <a:gd name="T4" fmla="*/ 1967 w 2060"/>
                <a:gd name="T5" fmla="*/ 193 h 1644"/>
                <a:gd name="T6" fmla="*/ 578 w 2060"/>
                <a:gd name="T7" fmla="*/ 226 h 1644"/>
                <a:gd name="T8" fmla="*/ 150 w 2060"/>
                <a:gd name="T9" fmla="*/ 280 h 1644"/>
                <a:gd name="T10" fmla="*/ 1812 w 2060"/>
                <a:gd name="T11" fmla="*/ 316 h 1644"/>
                <a:gd name="T12" fmla="*/ 3828 w 2060"/>
                <a:gd name="T13" fmla="*/ 311 h 1644"/>
                <a:gd name="T14" fmla="*/ 4945 w 2060"/>
                <a:gd name="T15" fmla="*/ 339 h 1644"/>
                <a:gd name="T16" fmla="*/ 5636 w 2060"/>
                <a:gd name="T17" fmla="*/ 432 h 1644"/>
                <a:gd name="T18" fmla="*/ 6203 w 2060"/>
                <a:gd name="T19" fmla="*/ 484 h 1644"/>
                <a:gd name="T20" fmla="*/ 8782 w 2060"/>
                <a:gd name="T21" fmla="*/ 468 h 1644"/>
                <a:gd name="T22" fmla="*/ 10183 w 2060"/>
                <a:gd name="T23" fmla="*/ 411 h 1644"/>
                <a:gd name="T24" fmla="*/ 11032 w 2060"/>
                <a:gd name="T25" fmla="*/ 344 h 1644"/>
                <a:gd name="T26" fmla="*/ 12446 w 2060"/>
                <a:gd name="T27" fmla="*/ 298 h 1644"/>
                <a:gd name="T28" fmla="*/ 9936 w 2060"/>
                <a:gd name="T29" fmla="*/ 255 h 1644"/>
                <a:gd name="T30" fmla="*/ 10183 w 2060"/>
                <a:gd name="T31" fmla="*/ 244 h 1644"/>
                <a:gd name="T32" fmla="*/ 12510 w 2060"/>
                <a:gd name="T33" fmla="*/ 273 h 1644"/>
                <a:gd name="T34" fmla="*/ 13693 w 2060"/>
                <a:gd name="T35" fmla="*/ 236 h 1644"/>
                <a:gd name="T36" fmla="*/ 13042 w 2060"/>
                <a:gd name="T37" fmla="*/ 228 h 1644"/>
                <a:gd name="T38" fmla="*/ 11587 w 2060"/>
                <a:gd name="T39" fmla="*/ 213 h 1644"/>
                <a:gd name="T40" fmla="*/ 14234 w 2060"/>
                <a:gd name="T41" fmla="*/ 227 h 1644"/>
                <a:gd name="T42" fmla="*/ 16152 w 2060"/>
                <a:gd name="T43" fmla="*/ 254 h 1644"/>
                <a:gd name="T44" fmla="*/ 17133 w 2060"/>
                <a:gd name="T45" fmla="*/ 308 h 1644"/>
                <a:gd name="T46" fmla="*/ 20046 w 2060"/>
                <a:gd name="T47" fmla="*/ 252 h 1644"/>
                <a:gd name="T48" fmla="*/ 21239 w 2060"/>
                <a:gd name="T49" fmla="*/ 306 h 1644"/>
                <a:gd name="T50" fmla="*/ 21292 w 2060"/>
                <a:gd name="T51" fmla="*/ 261 h 1644"/>
                <a:gd name="T52" fmla="*/ 21942 w 2060"/>
                <a:gd name="T53" fmla="*/ 238 h 1644"/>
                <a:gd name="T54" fmla="*/ 22235 w 2060"/>
                <a:gd name="T55" fmla="*/ 162 h 1644"/>
                <a:gd name="T56" fmla="*/ 22739 w 2060"/>
                <a:gd name="T57" fmla="*/ 158 h 1644"/>
                <a:gd name="T58" fmla="*/ 22981 w 2060"/>
                <a:gd name="T59" fmla="*/ 127 h 1644"/>
                <a:gd name="T60" fmla="*/ 22517 w 2060"/>
                <a:gd name="T61" fmla="*/ 67 h 1644"/>
                <a:gd name="T62" fmla="*/ 23682 w 2060"/>
                <a:gd name="T63" fmla="*/ 32 h 1644"/>
                <a:gd name="T64" fmla="*/ 24275 w 2060"/>
                <a:gd name="T65" fmla="*/ 62 h 1644"/>
                <a:gd name="T66" fmla="*/ 24218 w 2060"/>
                <a:gd name="T67" fmla="*/ 36 h 1644"/>
                <a:gd name="T68" fmla="*/ 24623 w 2060"/>
                <a:gd name="T69" fmla="*/ 16 h 1644"/>
                <a:gd name="T70" fmla="*/ 25411 w 2060"/>
                <a:gd name="T71" fmla="*/ 0 h 1644"/>
                <a:gd name="T72" fmla="*/ 22699 w 2060"/>
                <a:gd name="T73" fmla="*/ 19 h 1644"/>
                <a:gd name="T74" fmla="*/ 19731 w 2060"/>
                <a:gd name="T75" fmla="*/ 25 h 1644"/>
                <a:gd name="T76" fmla="*/ 16826 w 2060"/>
                <a:gd name="T77" fmla="*/ 8 h 1644"/>
                <a:gd name="T78" fmla="*/ 14100 w 2060"/>
                <a:gd name="T79" fmla="*/ 20 h 1644"/>
                <a:gd name="T80" fmla="*/ 12963 w 2060"/>
                <a:gd name="T81" fmla="*/ 50 h 1644"/>
                <a:gd name="T82" fmla="*/ 11545 w 2060"/>
                <a:gd name="T83" fmla="*/ 41 h 1644"/>
                <a:gd name="T84" fmla="*/ 9452 w 2060"/>
                <a:gd name="T85" fmla="*/ 54 h 1644"/>
                <a:gd name="T86" fmla="*/ 8317 w 2060"/>
                <a:gd name="T87" fmla="*/ 41 h 1644"/>
                <a:gd name="T88" fmla="*/ 4544 w 2060"/>
                <a:gd name="T89" fmla="*/ 74 h 1644"/>
                <a:gd name="T90" fmla="*/ 6685 w 2060"/>
                <a:gd name="T91" fmla="*/ 63 h 1644"/>
                <a:gd name="T92" fmla="*/ 7948 w 2060"/>
                <a:gd name="T93" fmla="*/ 81 h 1644"/>
                <a:gd name="T94" fmla="*/ 5533 w 2060"/>
                <a:gd name="T95" fmla="*/ 106 h 1644"/>
                <a:gd name="T96" fmla="*/ 3433 w 2060"/>
                <a:gd name="T97" fmla="*/ 123 h 1644"/>
                <a:gd name="T98" fmla="*/ 2081 w 2060"/>
                <a:gd name="T99" fmla="*/ 158 h 1644"/>
                <a:gd name="T100" fmla="*/ 3534 w 2060"/>
                <a:gd name="T101" fmla="*/ 165 h 1644"/>
                <a:gd name="T102" fmla="*/ 4747 w 2060"/>
                <a:gd name="T103" fmla="*/ 169 h 1644"/>
                <a:gd name="T104" fmla="*/ 6146 w 2060"/>
                <a:gd name="T105" fmla="*/ 177 h 1644"/>
                <a:gd name="T106" fmla="*/ 6072 w 2060"/>
                <a:gd name="T107" fmla="*/ 153 h 1644"/>
                <a:gd name="T108" fmla="*/ 7388 w 2060"/>
                <a:gd name="T109" fmla="*/ 164 h 1644"/>
                <a:gd name="T110" fmla="*/ 8549 w 2060"/>
                <a:gd name="T111" fmla="*/ 138 h 1644"/>
                <a:gd name="T112" fmla="*/ 9632 w 2060"/>
                <a:gd name="T113" fmla="*/ 143 h 1644"/>
                <a:gd name="T114" fmla="*/ 7961 w 2060"/>
                <a:gd name="T115" fmla="*/ 179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060"/>
                <a:gd name="T175" fmla="*/ 0 h 1644"/>
                <a:gd name="T176" fmla="*/ 2060 w 2060"/>
                <a:gd name="T177" fmla="*/ 1644 h 164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
        <p:nvSpPr>
          <p:cNvPr id="3074" name="TextBox 12">
            <a:extLst>
              <a:ext uri="{FF2B5EF4-FFF2-40B4-BE49-F238E27FC236}">
                <a16:creationId xmlns:a16="http://schemas.microsoft.com/office/drawing/2014/main" id="{BA62BF08-BCC8-401F-8668-44228F595C3A}"/>
              </a:ext>
            </a:extLst>
          </p:cNvPr>
          <p:cNvSpPr>
            <a:spLocks noChangeArrowheads="1"/>
          </p:cNvSpPr>
          <p:nvPr/>
        </p:nvSpPr>
        <p:spPr bwMode="auto">
          <a:xfrm>
            <a:off x="429651" y="2511610"/>
            <a:ext cx="11520487" cy="147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基于多维度聚合金字塔的</a:t>
            </a:r>
            <a:endParaRPr lang="en-US" altLang="zh-CN" sz="4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buFont typeface="Arial" panose="020B0604020202020204" pitchFamily="34" charset="0"/>
              <a:buNone/>
            </a:pPr>
            <a:r>
              <a:rPr lang="zh-CN" altLang="en-US" sz="4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时空数据集可视化方案研究</a:t>
            </a:r>
          </a:p>
        </p:txBody>
      </p:sp>
      <p:sp>
        <p:nvSpPr>
          <p:cNvPr id="3075" name="Parallelogram 77">
            <a:extLst>
              <a:ext uri="{FF2B5EF4-FFF2-40B4-BE49-F238E27FC236}">
                <a16:creationId xmlns:a16="http://schemas.microsoft.com/office/drawing/2014/main" id="{B277B1D9-0422-4912-94CF-A3AA05574BB3}"/>
              </a:ext>
            </a:extLst>
          </p:cNvPr>
          <p:cNvSpPr>
            <a:spLocks noChangeArrowheads="1"/>
          </p:cNvSpPr>
          <p:nvPr/>
        </p:nvSpPr>
        <p:spPr bwMode="auto">
          <a:xfrm>
            <a:off x="719138" y="2660650"/>
            <a:ext cx="865187" cy="1247775"/>
          </a:xfrm>
          <a:prstGeom prst="parallelogram">
            <a:avLst>
              <a:gd name="adj" fmla="val 25000"/>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latin typeface="方正兰亭黑_GBK"/>
              <a:ea typeface="方正兰亭黑_GBK"/>
              <a:cs typeface="方正兰亭黑_GBK"/>
              <a:sym typeface="方正兰亭黑_GBK"/>
            </a:endParaRPr>
          </a:p>
        </p:txBody>
      </p:sp>
      <p:sp>
        <p:nvSpPr>
          <p:cNvPr id="3076" name="Parallelogram 78">
            <a:extLst>
              <a:ext uri="{FF2B5EF4-FFF2-40B4-BE49-F238E27FC236}">
                <a16:creationId xmlns:a16="http://schemas.microsoft.com/office/drawing/2014/main" id="{2776916B-8FDB-49F2-87DC-C6EA821FA7FD}"/>
              </a:ext>
            </a:extLst>
          </p:cNvPr>
          <p:cNvSpPr>
            <a:spLocks noChangeArrowheads="1"/>
          </p:cNvSpPr>
          <p:nvPr/>
        </p:nvSpPr>
        <p:spPr bwMode="auto">
          <a:xfrm rot="10800000">
            <a:off x="10512425" y="2660650"/>
            <a:ext cx="863600" cy="1247775"/>
          </a:xfrm>
          <a:prstGeom prst="parallelogram">
            <a:avLst>
              <a:gd name="adj" fmla="val 25000"/>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latin typeface="方正兰亭黑_GBK"/>
              <a:ea typeface="方正兰亭黑_GBK"/>
              <a:cs typeface="方正兰亭黑_GBK"/>
              <a:sym typeface="方正兰亭黑_GBK"/>
            </a:endParaRPr>
          </a:p>
        </p:txBody>
      </p:sp>
      <p:sp>
        <p:nvSpPr>
          <p:cNvPr id="3077" name="TextBox 13">
            <a:extLst>
              <a:ext uri="{FF2B5EF4-FFF2-40B4-BE49-F238E27FC236}">
                <a16:creationId xmlns:a16="http://schemas.microsoft.com/office/drawing/2014/main" id="{680C389F-B666-4330-A29D-74D575B58E1C}"/>
              </a:ext>
            </a:extLst>
          </p:cNvPr>
          <p:cNvSpPr>
            <a:spLocks noChangeArrowheads="1"/>
          </p:cNvSpPr>
          <p:nvPr/>
        </p:nvSpPr>
        <p:spPr bwMode="auto">
          <a:xfrm>
            <a:off x="4511189" y="4363483"/>
            <a:ext cx="4978512" cy="2200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5" rIns="121908" bIns="60955">
            <a:spAutoFit/>
          </a:bodyPr>
          <a:lstStyle/>
          <a:p>
            <a:pPr marL="342900" indent="-342900">
              <a:lnSpc>
                <a:spcPct val="150000"/>
              </a:lnSpc>
              <a:defRPr/>
            </a:pPr>
            <a:r>
              <a:rPr lang="zh-CN" altLang="en-US" b="1" kern="0" dirty="0">
                <a:solidFill>
                  <a:srgbClr val="000000"/>
                </a:solidFill>
                <a:latin typeface="微软雅黑" panose="020B0503020204020204" pitchFamily="34" charset="-122"/>
                <a:ea typeface="微软雅黑" panose="020B0503020204020204" pitchFamily="34" charset="-122"/>
              </a:rPr>
              <a:t>答  辩  人：  周炜轩</a:t>
            </a:r>
            <a:endParaRPr lang="en-US" altLang="zh-CN" b="1" kern="0" dirty="0">
              <a:solidFill>
                <a:srgbClr val="000000"/>
              </a:solidFill>
              <a:latin typeface="微软雅黑" panose="020B0503020204020204" pitchFamily="34" charset="-122"/>
              <a:ea typeface="微软雅黑" panose="020B0503020204020204" pitchFamily="34" charset="-122"/>
            </a:endParaRPr>
          </a:p>
          <a:p>
            <a:pPr marL="342900" indent="-342900">
              <a:lnSpc>
                <a:spcPct val="150000"/>
              </a:lnSpc>
              <a:defRPr/>
            </a:pPr>
            <a:r>
              <a:rPr lang="zh-CN" altLang="en-US" b="1" kern="0" dirty="0">
                <a:solidFill>
                  <a:srgbClr val="000000"/>
                </a:solidFill>
                <a:latin typeface="微软雅黑" panose="020B0503020204020204" pitchFamily="34" charset="-122"/>
                <a:ea typeface="微软雅黑" panose="020B0503020204020204" pitchFamily="34" charset="-122"/>
              </a:rPr>
              <a:t>专</a:t>
            </a:r>
            <a:r>
              <a:rPr lang="en-US" altLang="zh-CN" b="1" kern="0" dirty="0">
                <a:solidFill>
                  <a:srgbClr val="000000"/>
                </a:solidFill>
                <a:latin typeface="微软雅黑" panose="020B0503020204020204" pitchFamily="34" charset="-122"/>
                <a:ea typeface="微软雅黑" panose="020B0503020204020204" pitchFamily="34" charset="-122"/>
              </a:rPr>
              <a:t>       </a:t>
            </a:r>
            <a:r>
              <a:rPr lang="zh-CN" altLang="en-US" b="1" kern="0" dirty="0">
                <a:solidFill>
                  <a:srgbClr val="000000"/>
                </a:solidFill>
                <a:latin typeface="微软雅黑" panose="020B0503020204020204" pitchFamily="34" charset="-122"/>
                <a:ea typeface="微软雅黑" panose="020B0503020204020204" pitchFamily="34" charset="-122"/>
              </a:rPr>
              <a:t>业：  测绘工程</a:t>
            </a:r>
            <a:endParaRPr lang="en-US" altLang="zh-CN" b="1" kern="0" dirty="0">
              <a:solidFill>
                <a:srgbClr val="000000"/>
              </a:solidFill>
              <a:latin typeface="微软雅黑" panose="020B0503020204020204" pitchFamily="34" charset="-122"/>
              <a:ea typeface="微软雅黑" panose="020B0503020204020204" pitchFamily="34" charset="-122"/>
            </a:endParaRPr>
          </a:p>
          <a:p>
            <a:pPr marL="342900" indent="-342900">
              <a:lnSpc>
                <a:spcPct val="150000"/>
              </a:lnSpc>
              <a:defRPr/>
            </a:pPr>
            <a:r>
              <a:rPr lang="zh-CN" altLang="en-US" b="1" kern="0" dirty="0">
                <a:solidFill>
                  <a:srgbClr val="000000"/>
                </a:solidFill>
                <a:latin typeface="微软雅黑" panose="020B0503020204020204" pitchFamily="34" charset="-122"/>
                <a:ea typeface="微软雅黑" panose="020B0503020204020204" pitchFamily="34" charset="-122"/>
              </a:rPr>
              <a:t>导       师：  宋爱红  吴华意  关雪峰</a:t>
            </a:r>
            <a:endParaRPr lang="en-US" altLang="zh-CN" b="1" kern="0" dirty="0">
              <a:solidFill>
                <a:srgbClr val="000000"/>
              </a:solidFill>
              <a:latin typeface="微软雅黑" panose="020B0503020204020204" pitchFamily="34" charset="-122"/>
              <a:ea typeface="微软雅黑" panose="020B0503020204020204" pitchFamily="34" charset="-122"/>
            </a:endParaRPr>
          </a:p>
          <a:p>
            <a:pPr marL="342900" indent="-342900">
              <a:lnSpc>
                <a:spcPct val="150000"/>
              </a:lnSpc>
              <a:defRPr/>
            </a:pPr>
            <a:r>
              <a:rPr lang="zh-CN" altLang="en-US" b="1" kern="0" dirty="0">
                <a:solidFill>
                  <a:srgbClr val="000000"/>
                </a:solidFill>
                <a:latin typeface="微软雅黑" panose="020B0503020204020204" pitchFamily="34" charset="-122"/>
                <a:ea typeface="微软雅黑" panose="020B0503020204020204" pitchFamily="34" charset="-122"/>
              </a:rPr>
              <a:t>答辩单位：  武汉大学测绘遥感国家重点实验室</a:t>
            </a:r>
            <a:endParaRPr lang="en-US" altLang="zh-CN" b="1" kern="0" dirty="0">
              <a:solidFill>
                <a:srgbClr val="000000"/>
              </a:solidFill>
              <a:latin typeface="微软雅黑" panose="020B0503020204020204" pitchFamily="34" charset="-122"/>
              <a:ea typeface="微软雅黑" panose="020B0503020204020204" pitchFamily="34" charset="-122"/>
            </a:endParaRPr>
          </a:p>
          <a:p>
            <a:pPr marL="342900" indent="-342900">
              <a:lnSpc>
                <a:spcPct val="150000"/>
              </a:lnSpc>
              <a:defRPr/>
            </a:pPr>
            <a:r>
              <a:rPr lang="zh-CN" altLang="en-US" b="1" kern="0" dirty="0">
                <a:solidFill>
                  <a:srgbClr val="000000"/>
                </a:solidFill>
                <a:latin typeface="微软雅黑" panose="020B0503020204020204" pitchFamily="34" charset="-122"/>
                <a:ea typeface="微软雅黑" panose="020B0503020204020204" pitchFamily="34" charset="-122"/>
              </a:rPr>
              <a:t>答辩时间：  </a:t>
            </a:r>
            <a:r>
              <a:rPr lang="en-US" altLang="zh-CN" b="1" kern="0" dirty="0">
                <a:solidFill>
                  <a:srgbClr val="000000"/>
                </a:solidFill>
                <a:latin typeface="微软雅黑" panose="020B0503020204020204" pitchFamily="34" charset="-122"/>
                <a:ea typeface="微软雅黑" panose="020B0503020204020204" pitchFamily="34" charset="-122"/>
              </a:rPr>
              <a:t>2018</a:t>
            </a:r>
            <a:r>
              <a:rPr lang="zh-CN" altLang="en-US" b="1" kern="0" dirty="0">
                <a:solidFill>
                  <a:srgbClr val="000000"/>
                </a:solidFill>
                <a:latin typeface="微软雅黑" panose="020B0503020204020204" pitchFamily="34" charset="-122"/>
                <a:ea typeface="微软雅黑" panose="020B0503020204020204" pitchFamily="34" charset="-122"/>
              </a:rPr>
              <a:t>年</a:t>
            </a:r>
            <a:r>
              <a:rPr lang="en-US" altLang="zh-CN" b="1" kern="0" dirty="0">
                <a:solidFill>
                  <a:srgbClr val="000000"/>
                </a:solidFill>
                <a:latin typeface="微软雅黑" panose="020B0503020204020204" pitchFamily="34" charset="-122"/>
                <a:ea typeface="微软雅黑" panose="020B0503020204020204" pitchFamily="34" charset="-122"/>
              </a:rPr>
              <a:t>5</a:t>
            </a:r>
            <a:r>
              <a:rPr lang="zh-CN" altLang="en-US" b="1" kern="0" dirty="0">
                <a:solidFill>
                  <a:srgbClr val="000000"/>
                </a:solidFill>
                <a:latin typeface="微软雅黑" panose="020B0503020204020204" pitchFamily="34" charset="-122"/>
                <a:ea typeface="微软雅黑" panose="020B0503020204020204" pitchFamily="34" charset="-122"/>
              </a:rPr>
              <a:t>月</a:t>
            </a:r>
            <a:r>
              <a:rPr lang="en-US" altLang="zh-CN" b="1" kern="0" dirty="0">
                <a:solidFill>
                  <a:srgbClr val="000000"/>
                </a:solidFill>
                <a:latin typeface="微软雅黑" panose="020B0503020204020204" pitchFamily="34" charset="-122"/>
                <a:ea typeface="微软雅黑" panose="020B0503020204020204" pitchFamily="34" charset="-122"/>
              </a:rPr>
              <a:t>23</a:t>
            </a:r>
            <a:r>
              <a:rPr lang="zh-CN" altLang="en-US" b="1" kern="0" dirty="0">
                <a:solidFill>
                  <a:srgbClr val="000000"/>
                </a:solidFill>
                <a:latin typeface="微软雅黑" panose="020B0503020204020204" pitchFamily="34" charset="-122"/>
                <a:ea typeface="微软雅黑" panose="020B0503020204020204" pitchFamily="34" charset="-122"/>
              </a:rPr>
              <a:t>日</a:t>
            </a:r>
            <a:endParaRPr lang="en-US" altLang="zh-CN" b="1" kern="0" dirty="0">
              <a:solidFill>
                <a:srgbClr val="000000"/>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5206726A-2DAE-4872-91E7-753BD9739D48}"/>
              </a:ext>
            </a:extLst>
          </p:cNvPr>
          <p:cNvGrpSpPr/>
          <p:nvPr/>
        </p:nvGrpSpPr>
        <p:grpSpPr>
          <a:xfrm>
            <a:off x="0" y="-7901"/>
            <a:ext cx="12192001" cy="1930109"/>
            <a:chOff x="0" y="-7901"/>
            <a:chExt cx="12192001" cy="1930109"/>
          </a:xfrm>
        </p:grpSpPr>
        <p:sp>
          <p:nvSpPr>
            <p:cNvPr id="2" name="矩形 1">
              <a:extLst>
                <a:ext uri="{FF2B5EF4-FFF2-40B4-BE49-F238E27FC236}">
                  <a16:creationId xmlns:a16="http://schemas.microsoft.com/office/drawing/2014/main" id="{19597A91-538E-4D03-889A-0DB864914144}"/>
                </a:ext>
              </a:extLst>
            </p:cNvPr>
            <p:cNvSpPr/>
            <p:nvPr/>
          </p:nvSpPr>
          <p:spPr bwMode="auto">
            <a:xfrm>
              <a:off x="0" y="-7901"/>
              <a:ext cx="12192000" cy="806552"/>
            </a:xfrm>
            <a:prstGeom prst="rect">
              <a:avLst/>
            </a:prstGeom>
            <a:solidFill>
              <a:srgbClr val="1B2153"/>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1219200" rtl="0" eaLnBrk="1" fontAlgn="base" latinLnBrk="0" hangingPunct="1">
                <a:lnSpc>
                  <a:spcPct val="100000"/>
                </a:lnSpc>
                <a:spcBef>
                  <a:spcPct val="0"/>
                </a:spcBef>
                <a:spcAft>
                  <a:spcPct val="0"/>
                </a:spcAft>
                <a:buClrTx/>
                <a:buSzTx/>
                <a:buFont typeface="Arial" pitchFamily="34" charset="0"/>
                <a:buNone/>
                <a:tabLst/>
              </a:pPr>
              <a:endParaRPr kumimoji="0" lang="zh-CN" altLang="en-US" sz="2400" b="0" i="0" u="none" strike="noStrike" cap="none" normalizeH="0" baseline="0">
                <a:ln>
                  <a:noFill/>
                </a:ln>
                <a:solidFill>
                  <a:schemeClr val="tx1"/>
                </a:solidFill>
                <a:effectLst/>
                <a:latin typeface="Arial" pitchFamily="34" charset="0"/>
                <a:ea typeface="宋体" pitchFamily="2" charset="-122"/>
              </a:endParaRPr>
            </a:p>
          </p:txBody>
        </p:sp>
        <p:sp>
          <p:nvSpPr>
            <p:cNvPr id="4" name="等腰三角形 3">
              <a:extLst>
                <a:ext uri="{FF2B5EF4-FFF2-40B4-BE49-F238E27FC236}">
                  <a16:creationId xmlns:a16="http://schemas.microsoft.com/office/drawing/2014/main" id="{8D9AEE2A-1D54-4381-9C70-0ADB18FC39E7}"/>
                </a:ext>
              </a:extLst>
            </p:cNvPr>
            <p:cNvSpPr/>
            <p:nvPr/>
          </p:nvSpPr>
          <p:spPr bwMode="auto">
            <a:xfrm rot="10800000">
              <a:off x="0" y="795130"/>
              <a:ext cx="12191999" cy="645665"/>
            </a:xfrm>
            <a:prstGeom prst="triangle">
              <a:avLst/>
            </a:prstGeom>
            <a:solidFill>
              <a:srgbClr val="1B2153"/>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1219200" rtl="0" eaLnBrk="1" fontAlgn="base" latinLnBrk="0" hangingPunct="1">
                <a:lnSpc>
                  <a:spcPct val="100000"/>
                </a:lnSpc>
                <a:spcBef>
                  <a:spcPct val="0"/>
                </a:spcBef>
                <a:spcAft>
                  <a:spcPct val="0"/>
                </a:spcAft>
                <a:buClrTx/>
                <a:buSzTx/>
                <a:buFont typeface="Arial" pitchFamily="34" charset="0"/>
                <a:buNone/>
                <a:tabLst/>
              </a:pPr>
              <a:endParaRPr kumimoji="0" lang="zh-CN" altLang="en-US" sz="2400" b="0" i="0" u="none" strike="noStrike" cap="none" normalizeH="0" baseline="0">
                <a:ln>
                  <a:noFill/>
                </a:ln>
                <a:solidFill>
                  <a:schemeClr val="tx1"/>
                </a:solidFill>
                <a:effectLst/>
                <a:latin typeface="Arial" pitchFamily="34" charset="0"/>
                <a:ea typeface="宋体" pitchFamily="2" charset="-122"/>
              </a:endParaRPr>
            </a:p>
          </p:txBody>
        </p:sp>
        <p:sp>
          <p:nvSpPr>
            <p:cNvPr id="119" name="箭头: V 形 118">
              <a:extLst>
                <a:ext uri="{FF2B5EF4-FFF2-40B4-BE49-F238E27FC236}">
                  <a16:creationId xmlns:a16="http://schemas.microsoft.com/office/drawing/2014/main" id="{1175FAEE-64A8-43A3-BBAF-8EF72C5BEB27}"/>
                </a:ext>
              </a:extLst>
            </p:cNvPr>
            <p:cNvSpPr/>
            <p:nvPr/>
          </p:nvSpPr>
          <p:spPr bwMode="auto">
            <a:xfrm rot="5400000">
              <a:off x="5528852" y="-4740942"/>
              <a:ext cx="1134298" cy="12192001"/>
            </a:xfrm>
            <a:prstGeom prst="chevron">
              <a:avLst>
                <a:gd name="adj" fmla="val 57542"/>
              </a:avLst>
            </a:prstGeom>
            <a:solidFill>
              <a:srgbClr val="FFC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1219200" rtl="0" eaLnBrk="1" fontAlgn="base" latinLnBrk="0" hangingPunct="1">
                <a:lnSpc>
                  <a:spcPct val="100000"/>
                </a:lnSpc>
                <a:spcBef>
                  <a:spcPct val="0"/>
                </a:spcBef>
                <a:spcAft>
                  <a:spcPct val="0"/>
                </a:spcAft>
                <a:buClrTx/>
                <a:buSzTx/>
                <a:buFont typeface="Arial" pitchFamily="34" charset="0"/>
                <a:buNone/>
                <a:tabLst/>
              </a:pPr>
              <a:endParaRPr kumimoji="0" lang="zh-CN" altLang="en-US" sz="2400" b="0" i="0" u="none" strike="noStrike" cap="none" normalizeH="0" baseline="0">
                <a:ln>
                  <a:noFill/>
                </a:ln>
                <a:solidFill>
                  <a:schemeClr val="tx1"/>
                </a:solidFill>
                <a:effectLst/>
                <a:latin typeface="Arial" pitchFamily="34" charset="0"/>
                <a:ea typeface="宋体" pitchFamily="2" charset="-122"/>
              </a:endParaRPr>
            </a:p>
          </p:txBody>
        </p:sp>
      </p:grpSp>
      <p:grpSp>
        <p:nvGrpSpPr>
          <p:cNvPr id="118" name="组合 117">
            <a:extLst>
              <a:ext uri="{FF2B5EF4-FFF2-40B4-BE49-F238E27FC236}">
                <a16:creationId xmlns:a16="http://schemas.microsoft.com/office/drawing/2014/main" id="{6457E96B-4809-4665-881C-B07B990EB3A2}"/>
              </a:ext>
            </a:extLst>
          </p:cNvPr>
          <p:cNvGrpSpPr/>
          <p:nvPr/>
        </p:nvGrpSpPr>
        <p:grpSpPr>
          <a:xfrm>
            <a:off x="5304000" y="535006"/>
            <a:ext cx="1584000" cy="1584000"/>
            <a:chOff x="853852" y="4271120"/>
            <a:chExt cx="1584000" cy="1584000"/>
          </a:xfrm>
        </p:grpSpPr>
        <p:sp>
          <p:nvSpPr>
            <p:cNvPr id="120" name="椭圆 119">
              <a:extLst>
                <a:ext uri="{FF2B5EF4-FFF2-40B4-BE49-F238E27FC236}">
                  <a16:creationId xmlns:a16="http://schemas.microsoft.com/office/drawing/2014/main" id="{E4AECEFB-9517-4543-814B-2D49225223D2}"/>
                </a:ext>
              </a:extLst>
            </p:cNvPr>
            <p:cNvSpPr>
              <a:spLocks noChangeAspect="1"/>
            </p:cNvSpPr>
            <p:nvPr/>
          </p:nvSpPr>
          <p:spPr>
            <a:xfrm>
              <a:off x="853852" y="4271120"/>
              <a:ext cx="1584000" cy="158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pic>
          <p:nvPicPr>
            <p:cNvPr id="121" name="Picture 5">
              <a:extLst>
                <a:ext uri="{FF2B5EF4-FFF2-40B4-BE49-F238E27FC236}">
                  <a16:creationId xmlns:a16="http://schemas.microsoft.com/office/drawing/2014/main" id="{C85D2988-B013-4BD9-B570-4E4D99E84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499" y="4348767"/>
              <a:ext cx="1428706" cy="1428706"/>
            </a:xfrm>
            <a:prstGeom prst="rect">
              <a:avLst/>
            </a:prstGeom>
          </p:spPr>
        </p:pic>
      </p:grpSp>
    </p:spTree>
    <p:extLst>
      <p:ext uri="{BB962C8B-B14F-4D97-AF65-F5344CB8AC3E}">
        <p14:creationId xmlns:p14="http://schemas.microsoft.com/office/powerpoint/2010/main" val="22255204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75"/>
                                        </p:tgtEl>
                                        <p:attrNameLst>
                                          <p:attrName>style.visibility</p:attrName>
                                        </p:attrNameLst>
                                      </p:cBhvr>
                                      <p:to>
                                        <p:strVal val="visible"/>
                                      </p:to>
                                    </p:set>
                                    <p:animEffect>
                                      <p:cBhvr>
                                        <p:cTn id="7" dur="500"/>
                                        <p:tgtEl>
                                          <p:spTgt spid="3075"/>
                                        </p:tgtEl>
                                      </p:cBhvr>
                                    </p:animEffect>
                                    <p:anim calcmode="lin" valueType="num">
                                      <p:cBhvr>
                                        <p:cTn id="8" dur="500" fill="hold"/>
                                        <p:tgtEl>
                                          <p:spTgt spid="3075"/>
                                        </p:tgtEl>
                                        <p:attrNameLst>
                                          <p:attrName>ppt_x</p:attrName>
                                        </p:attrNameLst>
                                      </p:cBhvr>
                                      <p:tavLst>
                                        <p:tav tm="0">
                                          <p:val>
                                            <p:strVal val="#ppt_x"/>
                                          </p:val>
                                        </p:tav>
                                        <p:tav tm="100000">
                                          <p:val>
                                            <p:strVal val="#ppt_x"/>
                                          </p:val>
                                        </p:tav>
                                      </p:tavLst>
                                    </p:anim>
                                    <p:anim calcmode="lin" valueType="num">
                                      <p:cBhvr>
                                        <p:cTn id="9" dur="500" fill="hold"/>
                                        <p:tgtEl>
                                          <p:spTgt spid="307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74"/>
                                        </p:tgtEl>
                                        <p:attrNameLst>
                                          <p:attrName>style.visibility</p:attrName>
                                        </p:attrNameLst>
                                      </p:cBhvr>
                                      <p:to>
                                        <p:strVal val="visible"/>
                                      </p:to>
                                    </p:set>
                                    <p:animEffect>
                                      <p:cBhvr>
                                        <p:cTn id="12" dur="500"/>
                                        <p:tgtEl>
                                          <p:spTgt spid="3074"/>
                                        </p:tgtEl>
                                      </p:cBhvr>
                                    </p:animEffect>
                                    <p:anim calcmode="lin" valueType="num">
                                      <p:cBhvr>
                                        <p:cTn id="13" dur="500" fill="hold"/>
                                        <p:tgtEl>
                                          <p:spTgt spid="3074"/>
                                        </p:tgtEl>
                                        <p:attrNameLst>
                                          <p:attrName>ppt_x</p:attrName>
                                        </p:attrNameLst>
                                      </p:cBhvr>
                                      <p:tavLst>
                                        <p:tav tm="0">
                                          <p:val>
                                            <p:strVal val="#ppt_x"/>
                                          </p:val>
                                        </p:tav>
                                        <p:tav tm="100000">
                                          <p:val>
                                            <p:strVal val="#ppt_x"/>
                                          </p:val>
                                        </p:tav>
                                      </p:tavLst>
                                    </p:anim>
                                    <p:anim calcmode="lin" valueType="num">
                                      <p:cBhvr>
                                        <p:cTn id="14" dur="500" fill="hold"/>
                                        <p:tgtEl>
                                          <p:spTgt spid="307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76"/>
                                        </p:tgtEl>
                                        <p:attrNameLst>
                                          <p:attrName>style.visibility</p:attrName>
                                        </p:attrNameLst>
                                      </p:cBhvr>
                                      <p:to>
                                        <p:strVal val="visible"/>
                                      </p:to>
                                    </p:set>
                                    <p:animEffect>
                                      <p:cBhvr>
                                        <p:cTn id="17" dur="500"/>
                                        <p:tgtEl>
                                          <p:spTgt spid="3076"/>
                                        </p:tgtEl>
                                      </p:cBhvr>
                                    </p:animEffect>
                                    <p:anim calcmode="lin" valueType="num">
                                      <p:cBhvr>
                                        <p:cTn id="18" dur="500" fill="hold"/>
                                        <p:tgtEl>
                                          <p:spTgt spid="3076"/>
                                        </p:tgtEl>
                                        <p:attrNameLst>
                                          <p:attrName>ppt_x</p:attrName>
                                        </p:attrNameLst>
                                      </p:cBhvr>
                                      <p:tavLst>
                                        <p:tav tm="0">
                                          <p:val>
                                            <p:strVal val="#ppt_x"/>
                                          </p:val>
                                        </p:tav>
                                        <p:tav tm="100000">
                                          <p:val>
                                            <p:strVal val="#ppt_x"/>
                                          </p:val>
                                        </p:tav>
                                      </p:tavLst>
                                    </p:anim>
                                    <p:anim calcmode="lin" valueType="num">
                                      <p:cBhvr>
                                        <p:cTn id="19" dur="500" fill="hold"/>
                                        <p:tgtEl>
                                          <p:spTgt spid="3076"/>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500"/>
                            </p:stCondLst>
                            <p:childTnLst>
                              <p:par>
                                <p:cTn id="21" presetID="47" presetClass="entr" presetSubtype="0" fill="hold" grpId="0" nodeType="afterEffect">
                                  <p:stCondLst>
                                    <p:cond delay="0"/>
                                  </p:stCondLst>
                                  <p:childTnLst>
                                    <p:set>
                                      <p:cBhvr>
                                        <p:cTn id="22" dur="1" fill="hold">
                                          <p:stCondLst>
                                            <p:cond delay="0"/>
                                          </p:stCondLst>
                                        </p:cTn>
                                        <p:tgtEl>
                                          <p:spTgt spid="3077"/>
                                        </p:tgtEl>
                                        <p:attrNameLst>
                                          <p:attrName>style.visibility</p:attrName>
                                        </p:attrNameLst>
                                      </p:cBhvr>
                                      <p:to>
                                        <p:strVal val="visible"/>
                                      </p:to>
                                    </p:set>
                                    <p:animEffect>
                                      <p:cBhvr>
                                        <p:cTn id="23" dur="500"/>
                                        <p:tgtEl>
                                          <p:spTgt spid="3077"/>
                                        </p:tgtEl>
                                      </p:cBhvr>
                                    </p:animEffect>
                                    <p:anim calcmode="lin" valueType="num">
                                      <p:cBhvr>
                                        <p:cTn id="24" dur="500" fill="hold"/>
                                        <p:tgtEl>
                                          <p:spTgt spid="3077"/>
                                        </p:tgtEl>
                                        <p:attrNameLst>
                                          <p:attrName>ppt_x</p:attrName>
                                        </p:attrNameLst>
                                      </p:cBhvr>
                                      <p:tavLst>
                                        <p:tav tm="0">
                                          <p:val>
                                            <p:strVal val="#ppt_x"/>
                                          </p:val>
                                        </p:tav>
                                        <p:tav tm="100000">
                                          <p:val>
                                            <p:strVal val="#ppt_x"/>
                                          </p:val>
                                        </p:tav>
                                      </p:tavLst>
                                    </p:anim>
                                    <p:anim calcmode="lin" valueType="num">
                                      <p:cBhvr>
                                        <p:cTn id="25" dur="500" fill="hold"/>
                                        <p:tgtEl>
                                          <p:spTgt spid="30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ldLvl="0" autoUpdateAnimBg="0"/>
      <p:bldP spid="3075" grpId="0" bldLvl="0" animBg="1" autoUpdateAnimBg="0"/>
      <p:bldP spid="3076" grpId="0" bldLvl="0" animBg="1" autoUpdateAnimBg="0"/>
      <p:bldP spid="3077"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1" name="组合 12">
            <a:extLst>
              <a:ext uri="{FF2B5EF4-FFF2-40B4-BE49-F238E27FC236}">
                <a16:creationId xmlns:a16="http://schemas.microsoft.com/office/drawing/2014/main" id="{5932C876-FF70-4EFC-88AF-14B0C979173D}"/>
              </a:ext>
            </a:extLst>
          </p:cNvPr>
          <p:cNvGrpSpPr>
            <a:grpSpLocks/>
          </p:cNvGrpSpPr>
          <p:nvPr/>
        </p:nvGrpSpPr>
        <p:grpSpPr bwMode="auto">
          <a:xfrm>
            <a:off x="4763" y="6538913"/>
            <a:ext cx="12192000" cy="319087"/>
            <a:chOff x="4763" y="6500813"/>
            <a:chExt cx="12192000" cy="357187"/>
          </a:xfrm>
        </p:grpSpPr>
        <p:sp>
          <p:nvSpPr>
            <p:cNvPr id="7309" name="任意多边形 11">
              <a:extLst>
                <a:ext uri="{FF2B5EF4-FFF2-40B4-BE49-F238E27FC236}">
                  <a16:creationId xmlns:a16="http://schemas.microsoft.com/office/drawing/2014/main" id="{B902FA28-E2F8-4A92-B528-C9FA442E12CF}"/>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7310" name="平行四边形 13">
              <a:extLst>
                <a:ext uri="{FF2B5EF4-FFF2-40B4-BE49-F238E27FC236}">
                  <a16:creationId xmlns:a16="http://schemas.microsoft.com/office/drawing/2014/main" id="{865925BB-B401-4C45-9E11-153A5F699788}"/>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7173" name="组合 14">
            <a:extLst>
              <a:ext uri="{FF2B5EF4-FFF2-40B4-BE49-F238E27FC236}">
                <a16:creationId xmlns:a16="http://schemas.microsoft.com/office/drawing/2014/main" id="{6772297F-E3E7-4471-BB63-9F251429F305}"/>
              </a:ext>
            </a:extLst>
          </p:cNvPr>
          <p:cNvGrpSpPr>
            <a:grpSpLocks/>
          </p:cNvGrpSpPr>
          <p:nvPr/>
        </p:nvGrpSpPr>
        <p:grpSpPr bwMode="auto">
          <a:xfrm>
            <a:off x="423863" y="260350"/>
            <a:ext cx="11917362" cy="665163"/>
            <a:chOff x="424635" y="260736"/>
            <a:chExt cx="11917033" cy="664880"/>
          </a:xfrm>
        </p:grpSpPr>
        <p:grpSp>
          <p:nvGrpSpPr>
            <p:cNvPr id="7300" name="组合 13">
              <a:extLst>
                <a:ext uri="{FF2B5EF4-FFF2-40B4-BE49-F238E27FC236}">
                  <a16:creationId xmlns:a16="http://schemas.microsoft.com/office/drawing/2014/main" id="{C474D823-49FC-46DD-94F0-637339EBC237}"/>
                </a:ext>
              </a:extLst>
            </p:cNvPr>
            <p:cNvGrpSpPr>
              <a:grpSpLocks/>
            </p:cNvGrpSpPr>
            <p:nvPr/>
          </p:nvGrpSpPr>
          <p:grpSpPr bwMode="auto">
            <a:xfrm>
              <a:off x="424635" y="260736"/>
              <a:ext cx="11917033" cy="664880"/>
              <a:chOff x="424635" y="260736"/>
              <a:chExt cx="11917033" cy="664880"/>
            </a:xfrm>
          </p:grpSpPr>
          <p:sp>
            <p:nvSpPr>
              <p:cNvPr id="6" name="矩形 5">
                <a:extLst>
                  <a:ext uri="{FF2B5EF4-FFF2-40B4-BE49-F238E27FC236}">
                    <a16:creationId xmlns:a16="http://schemas.microsoft.com/office/drawing/2014/main" id="{F66E7BDD-09EB-42F8-8419-DC558B3E3A1D}"/>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7" name="矩形 6">
                <a:extLst>
                  <a:ext uri="{FF2B5EF4-FFF2-40B4-BE49-F238E27FC236}">
                    <a16:creationId xmlns:a16="http://schemas.microsoft.com/office/drawing/2014/main" id="{9C917CBB-FCE2-41CA-BE65-C65CF849933D}"/>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7307" name="直接连接符 8">
                <a:extLst>
                  <a:ext uri="{FF2B5EF4-FFF2-40B4-BE49-F238E27FC236}">
                    <a16:creationId xmlns:a16="http://schemas.microsoft.com/office/drawing/2014/main" id="{D38F8610-5455-47D7-99A3-F18189093A39}"/>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08" name="文本框 11">
                <a:extLst>
                  <a:ext uri="{FF2B5EF4-FFF2-40B4-BE49-F238E27FC236}">
                    <a16:creationId xmlns:a16="http://schemas.microsoft.com/office/drawing/2014/main" id="{894838CF-852F-468D-965F-676F0671EBF3}"/>
                  </a:ext>
                </a:extLst>
              </p:cNvPr>
              <p:cNvSpPr txBox="1">
                <a:spLocks noChangeArrowheads="1"/>
              </p:cNvSpPr>
              <p:nvPr/>
            </p:nvSpPr>
            <p:spPr bwMode="auto">
              <a:xfrm>
                <a:off x="1271598" y="332742"/>
                <a:ext cx="4384792"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latin typeface="微软雅黑" panose="020B0503020204020204" pitchFamily="34" charset="-122"/>
                    <a:ea typeface="微软雅黑" panose="020B0503020204020204" pitchFamily="34" charset="-122"/>
                  </a:rPr>
                  <a:t>2 </a:t>
                </a:r>
                <a:r>
                  <a:rPr lang="zh-CN" altLang="en-US" sz="2400" b="1" dirty="0">
                    <a:latin typeface="微软雅黑" panose="020B0503020204020204" pitchFamily="34" charset="-122"/>
                    <a:ea typeface="微软雅黑" panose="020B0503020204020204" pitchFamily="34" charset="-122"/>
                  </a:rPr>
                  <a:t>多维度聚合金字塔模型</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7301" name="平行四边形 12">
              <a:extLst>
                <a:ext uri="{FF2B5EF4-FFF2-40B4-BE49-F238E27FC236}">
                  <a16:creationId xmlns:a16="http://schemas.microsoft.com/office/drawing/2014/main" id="{755C134A-E723-4831-8AF5-D4B5E68ABF94}"/>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7302" name="平行四边形 13">
              <a:extLst>
                <a:ext uri="{FF2B5EF4-FFF2-40B4-BE49-F238E27FC236}">
                  <a16:creationId xmlns:a16="http://schemas.microsoft.com/office/drawing/2014/main" id="{EC9E8560-F75D-499D-8D14-16D2FE0194B9}"/>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sp>
        <p:nvSpPr>
          <p:cNvPr id="15" name="灯片编号占位符 4">
            <a:extLst>
              <a:ext uri="{FF2B5EF4-FFF2-40B4-BE49-F238E27FC236}">
                <a16:creationId xmlns:a16="http://schemas.microsoft.com/office/drawing/2014/main" id="{E6034251-9643-4AF9-A9D9-5A06F50CE0BF}"/>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6</a:t>
            </a:r>
          </a:p>
        </p:txBody>
      </p:sp>
      <p:sp>
        <p:nvSpPr>
          <p:cNvPr id="4" name="文本框 3"/>
          <p:cNvSpPr txBox="1"/>
          <p:nvPr/>
        </p:nvSpPr>
        <p:spPr>
          <a:xfrm>
            <a:off x="1204859" y="1022683"/>
            <a:ext cx="768196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多维度聚合金字塔模型</a:t>
            </a:r>
            <a:r>
              <a:rPr lang="en-US" altLang="zh-CN" sz="2000" b="1" dirty="0">
                <a:latin typeface="微软雅黑" panose="020B0503020204020204" pitchFamily="34" charset="-122"/>
                <a:ea typeface="微软雅黑" panose="020B0503020204020204" pitchFamily="34" charset="-122"/>
              </a:rPr>
              <a:t>--</a:t>
            </a:r>
            <a:r>
              <a:rPr lang="en-US" altLang="zh-CN" dirty="0">
                <a:latin typeface="Times New Roman" panose="02020603050405020304" pitchFamily="18" charset="0"/>
                <a:cs typeface="Times New Roman" panose="02020603050405020304" pitchFamily="18" charset="0"/>
              </a:rPr>
              <a:t>Multi-dimension Aggregation Pyramid</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824" y="1561677"/>
            <a:ext cx="6966004" cy="4753398"/>
          </a:xfrm>
          <a:prstGeom prst="rect">
            <a:avLst/>
          </a:prstGeom>
        </p:spPr>
      </p:pic>
      <p:sp>
        <p:nvSpPr>
          <p:cNvPr id="5" name="矩形 4"/>
          <p:cNvSpPr/>
          <p:nvPr/>
        </p:nvSpPr>
        <p:spPr>
          <a:xfrm>
            <a:off x="1054824" y="4419600"/>
            <a:ext cx="7117626" cy="189547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矩形 19"/>
          <p:cNvSpPr/>
          <p:nvPr/>
        </p:nvSpPr>
        <p:spPr>
          <a:xfrm>
            <a:off x="8183388" y="1541610"/>
            <a:ext cx="3599672" cy="2354491"/>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属性聚合树</a:t>
            </a:r>
            <a:r>
              <a:rPr lang="zh-CN" altLang="en-US" dirty="0"/>
              <a:t>（</a:t>
            </a:r>
            <a:r>
              <a:rPr lang="en-US" altLang="zh-CN" b="1" i="1" dirty="0" err="1">
                <a:latin typeface="Times New Roman" panose="02020603050405020304" pitchFamily="18" charset="0"/>
                <a:cs typeface="Times New Roman" panose="02020603050405020304" pitchFamily="18" charset="0"/>
              </a:rPr>
              <a:t>Att_tree</a:t>
            </a:r>
            <a:r>
              <a:rPr lang="zh-CN" altLang="en-US" dirty="0"/>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indent="457200">
              <a:lnSpc>
                <a:spcPct val="15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对时空对象的属性各维度单元进行逐维度聚合，以广度优先遍历的结果简化实际的存储空间，对其做序列化（稀疏存储），得到易存储的一维定长数组</a:t>
            </a:r>
          </a:p>
        </p:txBody>
      </p:sp>
      <p:pic>
        <p:nvPicPr>
          <p:cNvPr id="10" name="图片 9">
            <a:extLst>
              <a:ext uri="{FF2B5EF4-FFF2-40B4-BE49-F238E27FC236}">
                <a16:creationId xmlns:a16="http://schemas.microsoft.com/office/drawing/2014/main" id="{AFDF6739-50B3-428F-8B02-8CD9F9E8F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001" y="1583324"/>
            <a:ext cx="7428388" cy="4761223"/>
          </a:xfrm>
          <a:prstGeom prst="rect">
            <a:avLst/>
          </a:prstGeom>
        </p:spPr>
      </p:pic>
      <p:pic>
        <p:nvPicPr>
          <p:cNvPr id="19" name="图片 18">
            <a:extLst>
              <a:ext uri="{FF2B5EF4-FFF2-40B4-BE49-F238E27FC236}">
                <a16:creationId xmlns:a16="http://schemas.microsoft.com/office/drawing/2014/main" id="{10D5288D-D808-4B14-B39E-C1EB0C443EF2}"/>
              </a:ext>
            </a:extLst>
          </p:cNvPr>
          <p:cNvPicPr>
            <a:picLocks noChangeAspect="1"/>
          </p:cNvPicPr>
          <p:nvPr/>
        </p:nvPicPr>
        <p:blipFill>
          <a:blip r:embed="rId5"/>
          <a:stretch>
            <a:fillRect/>
          </a:stretch>
        </p:blipFill>
        <p:spPr>
          <a:xfrm>
            <a:off x="8171060" y="4673074"/>
            <a:ext cx="3612000" cy="504400"/>
          </a:xfrm>
          <a:prstGeom prst="rect">
            <a:avLst/>
          </a:prstGeom>
        </p:spPr>
      </p:pic>
      <p:sp>
        <p:nvSpPr>
          <p:cNvPr id="3" name="右箭头 2"/>
          <p:cNvSpPr/>
          <p:nvPr/>
        </p:nvSpPr>
        <p:spPr>
          <a:xfrm>
            <a:off x="7315200" y="4743450"/>
            <a:ext cx="581025" cy="28575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37432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1000"/>
                                        <p:tgtEl>
                                          <p:spTgt spid="5"/>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1" name="组合 12">
            <a:extLst>
              <a:ext uri="{FF2B5EF4-FFF2-40B4-BE49-F238E27FC236}">
                <a16:creationId xmlns:a16="http://schemas.microsoft.com/office/drawing/2014/main" id="{5932C876-FF70-4EFC-88AF-14B0C979173D}"/>
              </a:ext>
            </a:extLst>
          </p:cNvPr>
          <p:cNvGrpSpPr>
            <a:grpSpLocks/>
          </p:cNvGrpSpPr>
          <p:nvPr/>
        </p:nvGrpSpPr>
        <p:grpSpPr bwMode="auto">
          <a:xfrm>
            <a:off x="4763" y="6538913"/>
            <a:ext cx="12192000" cy="319087"/>
            <a:chOff x="4763" y="6500813"/>
            <a:chExt cx="12192000" cy="357187"/>
          </a:xfrm>
        </p:grpSpPr>
        <p:sp>
          <p:nvSpPr>
            <p:cNvPr id="7309" name="任意多边形 11">
              <a:extLst>
                <a:ext uri="{FF2B5EF4-FFF2-40B4-BE49-F238E27FC236}">
                  <a16:creationId xmlns:a16="http://schemas.microsoft.com/office/drawing/2014/main" id="{B902FA28-E2F8-4A92-B528-C9FA442E12CF}"/>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7310" name="平行四边形 13">
              <a:extLst>
                <a:ext uri="{FF2B5EF4-FFF2-40B4-BE49-F238E27FC236}">
                  <a16:creationId xmlns:a16="http://schemas.microsoft.com/office/drawing/2014/main" id="{865925BB-B401-4C45-9E11-153A5F699788}"/>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7173" name="组合 14">
            <a:extLst>
              <a:ext uri="{FF2B5EF4-FFF2-40B4-BE49-F238E27FC236}">
                <a16:creationId xmlns:a16="http://schemas.microsoft.com/office/drawing/2014/main" id="{6772297F-E3E7-4471-BB63-9F251429F305}"/>
              </a:ext>
            </a:extLst>
          </p:cNvPr>
          <p:cNvGrpSpPr>
            <a:grpSpLocks/>
          </p:cNvGrpSpPr>
          <p:nvPr/>
        </p:nvGrpSpPr>
        <p:grpSpPr bwMode="auto">
          <a:xfrm>
            <a:off x="423863" y="260350"/>
            <a:ext cx="11917362" cy="665163"/>
            <a:chOff x="424635" y="260736"/>
            <a:chExt cx="11917033" cy="664880"/>
          </a:xfrm>
        </p:grpSpPr>
        <p:grpSp>
          <p:nvGrpSpPr>
            <p:cNvPr id="7300" name="组合 13">
              <a:extLst>
                <a:ext uri="{FF2B5EF4-FFF2-40B4-BE49-F238E27FC236}">
                  <a16:creationId xmlns:a16="http://schemas.microsoft.com/office/drawing/2014/main" id="{C474D823-49FC-46DD-94F0-637339EBC237}"/>
                </a:ext>
              </a:extLst>
            </p:cNvPr>
            <p:cNvGrpSpPr>
              <a:grpSpLocks/>
            </p:cNvGrpSpPr>
            <p:nvPr/>
          </p:nvGrpSpPr>
          <p:grpSpPr bwMode="auto">
            <a:xfrm>
              <a:off x="424635" y="260736"/>
              <a:ext cx="11917033" cy="664880"/>
              <a:chOff x="424635" y="260736"/>
              <a:chExt cx="11917033" cy="664880"/>
            </a:xfrm>
          </p:grpSpPr>
          <p:sp>
            <p:nvSpPr>
              <p:cNvPr id="6" name="矩形 5">
                <a:extLst>
                  <a:ext uri="{FF2B5EF4-FFF2-40B4-BE49-F238E27FC236}">
                    <a16:creationId xmlns:a16="http://schemas.microsoft.com/office/drawing/2014/main" id="{F66E7BDD-09EB-42F8-8419-DC558B3E3A1D}"/>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7" name="矩形 6">
                <a:extLst>
                  <a:ext uri="{FF2B5EF4-FFF2-40B4-BE49-F238E27FC236}">
                    <a16:creationId xmlns:a16="http://schemas.microsoft.com/office/drawing/2014/main" id="{9C917CBB-FCE2-41CA-BE65-C65CF849933D}"/>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7307" name="直接连接符 8">
                <a:extLst>
                  <a:ext uri="{FF2B5EF4-FFF2-40B4-BE49-F238E27FC236}">
                    <a16:creationId xmlns:a16="http://schemas.microsoft.com/office/drawing/2014/main" id="{D38F8610-5455-47D7-99A3-F18189093A39}"/>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08" name="文本框 11">
                <a:extLst>
                  <a:ext uri="{FF2B5EF4-FFF2-40B4-BE49-F238E27FC236}">
                    <a16:creationId xmlns:a16="http://schemas.microsoft.com/office/drawing/2014/main" id="{894838CF-852F-468D-965F-676F0671EBF3}"/>
                  </a:ext>
                </a:extLst>
              </p:cNvPr>
              <p:cNvSpPr txBox="1">
                <a:spLocks noChangeArrowheads="1"/>
              </p:cNvSpPr>
              <p:nvPr/>
            </p:nvSpPr>
            <p:spPr bwMode="auto">
              <a:xfrm>
                <a:off x="1271598" y="332742"/>
                <a:ext cx="4384792"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latin typeface="微软雅黑" panose="020B0503020204020204" pitchFamily="34" charset="-122"/>
                    <a:ea typeface="微软雅黑" panose="020B0503020204020204" pitchFamily="34" charset="-122"/>
                  </a:rPr>
                  <a:t>2 </a:t>
                </a:r>
                <a:r>
                  <a:rPr lang="zh-CN" altLang="en-US" sz="2400" b="1" dirty="0">
                    <a:latin typeface="微软雅黑" panose="020B0503020204020204" pitchFamily="34" charset="-122"/>
                    <a:ea typeface="微软雅黑" panose="020B0503020204020204" pitchFamily="34" charset="-122"/>
                  </a:rPr>
                  <a:t>多维度聚合金字塔模型</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7301" name="平行四边形 12">
              <a:extLst>
                <a:ext uri="{FF2B5EF4-FFF2-40B4-BE49-F238E27FC236}">
                  <a16:creationId xmlns:a16="http://schemas.microsoft.com/office/drawing/2014/main" id="{755C134A-E723-4831-8AF5-D4B5E68ABF94}"/>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7302" name="平行四边形 13">
              <a:extLst>
                <a:ext uri="{FF2B5EF4-FFF2-40B4-BE49-F238E27FC236}">
                  <a16:creationId xmlns:a16="http://schemas.microsoft.com/office/drawing/2014/main" id="{EC9E8560-F75D-499D-8D14-16D2FE0194B9}"/>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sp>
        <p:nvSpPr>
          <p:cNvPr id="15" name="灯片编号占位符 4">
            <a:extLst>
              <a:ext uri="{FF2B5EF4-FFF2-40B4-BE49-F238E27FC236}">
                <a16:creationId xmlns:a16="http://schemas.microsoft.com/office/drawing/2014/main" id="{E6034251-9643-4AF9-A9D9-5A06F50CE0BF}"/>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7</a:t>
            </a:r>
          </a:p>
        </p:txBody>
      </p:sp>
      <p:sp>
        <p:nvSpPr>
          <p:cNvPr id="4" name="文本框 3"/>
          <p:cNvSpPr txBox="1"/>
          <p:nvPr/>
        </p:nvSpPr>
        <p:spPr>
          <a:xfrm>
            <a:off x="1204859" y="1022683"/>
            <a:ext cx="768196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多维度聚合金字塔模型</a:t>
            </a:r>
            <a:r>
              <a:rPr lang="en-US" altLang="zh-CN" sz="2000" b="1" dirty="0">
                <a:latin typeface="微软雅黑" panose="020B0503020204020204" pitchFamily="34" charset="-122"/>
                <a:ea typeface="微软雅黑" panose="020B0503020204020204" pitchFamily="34" charset="-122"/>
              </a:rPr>
              <a:t>--</a:t>
            </a:r>
            <a:r>
              <a:rPr lang="en-US" altLang="zh-CN" dirty="0">
                <a:latin typeface="Times New Roman" panose="02020603050405020304" pitchFamily="18" charset="0"/>
                <a:cs typeface="Times New Roman" panose="02020603050405020304" pitchFamily="18" charset="0"/>
              </a:rPr>
              <a:t>Multi-dimension Aggregation Pyramid</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824" y="1561677"/>
            <a:ext cx="6966004" cy="4753398"/>
          </a:xfrm>
          <a:prstGeom prst="rect">
            <a:avLst/>
          </a:prstGeom>
        </p:spPr>
      </p:pic>
      <p:sp>
        <p:nvSpPr>
          <p:cNvPr id="16" name="矩形 15"/>
          <p:cNvSpPr/>
          <p:nvPr/>
        </p:nvSpPr>
        <p:spPr>
          <a:xfrm>
            <a:off x="5267325" y="1519963"/>
            <a:ext cx="2257425" cy="189547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16"/>
          <p:cNvSpPr/>
          <p:nvPr/>
        </p:nvSpPr>
        <p:spPr>
          <a:xfrm>
            <a:off x="8183388" y="1541610"/>
            <a:ext cx="3599672" cy="2354491"/>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时空切片</a:t>
            </a:r>
            <a:r>
              <a:rPr lang="zh-CN" altLang="en-US" dirty="0"/>
              <a:t>（</a:t>
            </a:r>
            <a:r>
              <a:rPr lang="en-US" altLang="zh-CN" b="1" i="1" dirty="0">
                <a:latin typeface="Times New Roman" panose="02020603050405020304" pitchFamily="18" charset="0"/>
                <a:cs typeface="Times New Roman" panose="02020603050405020304" pitchFamily="18" charset="0"/>
              </a:rPr>
              <a:t>ST-Tile</a:t>
            </a:r>
            <a:r>
              <a:rPr lang="zh-CN" altLang="en-US" dirty="0"/>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indent="457200">
              <a:lnSpc>
                <a:spcPct val="15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时空像素的聚合结果，每一时空切片上挂载的属性维信息，也是累积了时空像素属性维的结果，成为一个可实现层级聚合的时空立方体；是</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MAP</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模型的基础显示单位，</a:t>
            </a:r>
          </a:p>
        </p:txBody>
      </p:sp>
    </p:spTree>
    <p:extLst>
      <p:ext uri="{BB962C8B-B14F-4D97-AF65-F5344CB8AC3E}">
        <p14:creationId xmlns:p14="http://schemas.microsoft.com/office/powerpoint/2010/main" val="6778710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right)">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1" name="组合 12">
            <a:extLst>
              <a:ext uri="{FF2B5EF4-FFF2-40B4-BE49-F238E27FC236}">
                <a16:creationId xmlns:a16="http://schemas.microsoft.com/office/drawing/2014/main" id="{5932C876-FF70-4EFC-88AF-14B0C979173D}"/>
              </a:ext>
            </a:extLst>
          </p:cNvPr>
          <p:cNvGrpSpPr>
            <a:grpSpLocks/>
          </p:cNvGrpSpPr>
          <p:nvPr/>
        </p:nvGrpSpPr>
        <p:grpSpPr bwMode="auto">
          <a:xfrm>
            <a:off x="4763" y="6538913"/>
            <a:ext cx="12192000" cy="319087"/>
            <a:chOff x="4763" y="6500813"/>
            <a:chExt cx="12192000" cy="357187"/>
          </a:xfrm>
        </p:grpSpPr>
        <p:sp>
          <p:nvSpPr>
            <p:cNvPr id="7309" name="任意多边形 11">
              <a:extLst>
                <a:ext uri="{FF2B5EF4-FFF2-40B4-BE49-F238E27FC236}">
                  <a16:creationId xmlns:a16="http://schemas.microsoft.com/office/drawing/2014/main" id="{B902FA28-E2F8-4A92-B528-C9FA442E12CF}"/>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7310" name="平行四边形 13">
              <a:extLst>
                <a:ext uri="{FF2B5EF4-FFF2-40B4-BE49-F238E27FC236}">
                  <a16:creationId xmlns:a16="http://schemas.microsoft.com/office/drawing/2014/main" id="{865925BB-B401-4C45-9E11-153A5F699788}"/>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7173" name="组合 14">
            <a:extLst>
              <a:ext uri="{FF2B5EF4-FFF2-40B4-BE49-F238E27FC236}">
                <a16:creationId xmlns:a16="http://schemas.microsoft.com/office/drawing/2014/main" id="{6772297F-E3E7-4471-BB63-9F251429F305}"/>
              </a:ext>
            </a:extLst>
          </p:cNvPr>
          <p:cNvGrpSpPr>
            <a:grpSpLocks/>
          </p:cNvGrpSpPr>
          <p:nvPr/>
        </p:nvGrpSpPr>
        <p:grpSpPr bwMode="auto">
          <a:xfrm>
            <a:off x="423863" y="260350"/>
            <a:ext cx="11917362" cy="665163"/>
            <a:chOff x="424635" y="260736"/>
            <a:chExt cx="11917033" cy="664880"/>
          </a:xfrm>
        </p:grpSpPr>
        <p:grpSp>
          <p:nvGrpSpPr>
            <p:cNvPr id="7300" name="组合 13">
              <a:extLst>
                <a:ext uri="{FF2B5EF4-FFF2-40B4-BE49-F238E27FC236}">
                  <a16:creationId xmlns:a16="http://schemas.microsoft.com/office/drawing/2014/main" id="{C474D823-49FC-46DD-94F0-637339EBC237}"/>
                </a:ext>
              </a:extLst>
            </p:cNvPr>
            <p:cNvGrpSpPr>
              <a:grpSpLocks/>
            </p:cNvGrpSpPr>
            <p:nvPr/>
          </p:nvGrpSpPr>
          <p:grpSpPr bwMode="auto">
            <a:xfrm>
              <a:off x="424635" y="260736"/>
              <a:ext cx="11917033" cy="664880"/>
              <a:chOff x="424635" y="260736"/>
              <a:chExt cx="11917033" cy="664880"/>
            </a:xfrm>
          </p:grpSpPr>
          <p:sp>
            <p:nvSpPr>
              <p:cNvPr id="6" name="矩形 5">
                <a:extLst>
                  <a:ext uri="{FF2B5EF4-FFF2-40B4-BE49-F238E27FC236}">
                    <a16:creationId xmlns:a16="http://schemas.microsoft.com/office/drawing/2014/main" id="{F66E7BDD-09EB-42F8-8419-DC558B3E3A1D}"/>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7" name="矩形 6">
                <a:extLst>
                  <a:ext uri="{FF2B5EF4-FFF2-40B4-BE49-F238E27FC236}">
                    <a16:creationId xmlns:a16="http://schemas.microsoft.com/office/drawing/2014/main" id="{9C917CBB-FCE2-41CA-BE65-C65CF849933D}"/>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7307" name="直接连接符 8">
                <a:extLst>
                  <a:ext uri="{FF2B5EF4-FFF2-40B4-BE49-F238E27FC236}">
                    <a16:creationId xmlns:a16="http://schemas.microsoft.com/office/drawing/2014/main" id="{D38F8610-5455-47D7-99A3-F18189093A39}"/>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08" name="文本框 11">
                <a:extLst>
                  <a:ext uri="{FF2B5EF4-FFF2-40B4-BE49-F238E27FC236}">
                    <a16:creationId xmlns:a16="http://schemas.microsoft.com/office/drawing/2014/main" id="{894838CF-852F-468D-965F-676F0671EBF3}"/>
                  </a:ext>
                </a:extLst>
              </p:cNvPr>
              <p:cNvSpPr txBox="1">
                <a:spLocks noChangeArrowheads="1"/>
              </p:cNvSpPr>
              <p:nvPr/>
            </p:nvSpPr>
            <p:spPr bwMode="auto">
              <a:xfrm>
                <a:off x="1271598" y="332742"/>
                <a:ext cx="4384792"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latin typeface="微软雅黑" panose="020B0503020204020204" pitchFamily="34" charset="-122"/>
                    <a:ea typeface="微软雅黑" panose="020B0503020204020204" pitchFamily="34" charset="-122"/>
                  </a:rPr>
                  <a:t>2 </a:t>
                </a:r>
                <a:r>
                  <a:rPr lang="zh-CN" altLang="en-US" sz="2400" b="1" dirty="0">
                    <a:latin typeface="微软雅黑" panose="020B0503020204020204" pitchFamily="34" charset="-122"/>
                    <a:ea typeface="微软雅黑" panose="020B0503020204020204" pitchFamily="34" charset="-122"/>
                  </a:rPr>
                  <a:t>多维度聚合金字塔模型</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7301" name="平行四边形 12">
              <a:extLst>
                <a:ext uri="{FF2B5EF4-FFF2-40B4-BE49-F238E27FC236}">
                  <a16:creationId xmlns:a16="http://schemas.microsoft.com/office/drawing/2014/main" id="{755C134A-E723-4831-8AF5-D4B5E68ABF94}"/>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7302" name="平行四边形 13">
              <a:extLst>
                <a:ext uri="{FF2B5EF4-FFF2-40B4-BE49-F238E27FC236}">
                  <a16:creationId xmlns:a16="http://schemas.microsoft.com/office/drawing/2014/main" id="{EC9E8560-F75D-499D-8D14-16D2FE0194B9}"/>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sp>
        <p:nvSpPr>
          <p:cNvPr id="15" name="灯片编号占位符 4">
            <a:extLst>
              <a:ext uri="{FF2B5EF4-FFF2-40B4-BE49-F238E27FC236}">
                <a16:creationId xmlns:a16="http://schemas.microsoft.com/office/drawing/2014/main" id="{E6034251-9643-4AF9-A9D9-5A06F50CE0BF}"/>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8</a:t>
            </a:r>
          </a:p>
        </p:txBody>
      </p:sp>
      <p:sp>
        <p:nvSpPr>
          <p:cNvPr id="4" name="文本框 3"/>
          <p:cNvSpPr txBox="1"/>
          <p:nvPr/>
        </p:nvSpPr>
        <p:spPr>
          <a:xfrm>
            <a:off x="1204859" y="1022683"/>
            <a:ext cx="768196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多维度聚合金字塔模型</a:t>
            </a:r>
            <a:r>
              <a:rPr lang="en-US" altLang="zh-CN" sz="2000" b="1" dirty="0">
                <a:latin typeface="微软雅黑" panose="020B0503020204020204" pitchFamily="34" charset="-122"/>
                <a:ea typeface="微软雅黑" panose="020B0503020204020204" pitchFamily="34" charset="-122"/>
              </a:rPr>
              <a:t>--</a:t>
            </a:r>
            <a:r>
              <a:rPr lang="en-US" altLang="zh-CN" dirty="0">
                <a:latin typeface="Times New Roman" panose="02020603050405020304" pitchFamily="18" charset="0"/>
                <a:cs typeface="Times New Roman" panose="02020603050405020304" pitchFamily="18" charset="0"/>
              </a:rPr>
              <a:t>Multi-dimension Aggregation Pyramid</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069" y="1523577"/>
            <a:ext cx="6472238" cy="4745415"/>
          </a:xfrm>
          <a:prstGeom prst="rect">
            <a:avLst/>
          </a:prstGeom>
        </p:spPr>
      </p:pic>
      <p:sp>
        <p:nvSpPr>
          <p:cNvPr id="19" name="矩形 18"/>
          <p:cNvSpPr/>
          <p:nvPr/>
        </p:nvSpPr>
        <p:spPr>
          <a:xfrm>
            <a:off x="2541245" y="1683260"/>
            <a:ext cx="3319462" cy="141236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p:cNvSpPr txBox="1"/>
          <p:nvPr/>
        </p:nvSpPr>
        <p:spPr>
          <a:xfrm>
            <a:off x="1179170" y="2204777"/>
            <a:ext cx="1423987" cy="369332"/>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Extract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操作</a:t>
            </a:r>
          </a:p>
        </p:txBody>
      </p:sp>
      <p:sp>
        <p:nvSpPr>
          <p:cNvPr id="21" name="矩形 20"/>
          <p:cNvSpPr/>
          <p:nvPr/>
        </p:nvSpPr>
        <p:spPr>
          <a:xfrm>
            <a:off x="6080338" y="1444070"/>
            <a:ext cx="3294576" cy="4897129"/>
          </a:xfrm>
          <a:prstGeom prst="rect">
            <a:avLst/>
          </a:prstGeom>
          <a:noFill/>
          <a:ln w="190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矩形 21"/>
          <p:cNvSpPr/>
          <p:nvPr/>
        </p:nvSpPr>
        <p:spPr>
          <a:xfrm>
            <a:off x="2665069" y="3592327"/>
            <a:ext cx="3195638" cy="2748873"/>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文本框 22"/>
          <p:cNvSpPr txBox="1"/>
          <p:nvPr/>
        </p:nvSpPr>
        <p:spPr>
          <a:xfrm>
            <a:off x="1032114" y="4782097"/>
            <a:ext cx="1594855" cy="369332"/>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Aggregate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操作</a:t>
            </a:r>
          </a:p>
        </p:txBody>
      </p:sp>
      <p:sp>
        <p:nvSpPr>
          <p:cNvPr id="24" name="文本框 23"/>
          <p:cNvSpPr txBox="1"/>
          <p:nvPr/>
        </p:nvSpPr>
        <p:spPr>
          <a:xfrm>
            <a:off x="9489770" y="3526690"/>
            <a:ext cx="1423987" cy="369332"/>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Group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操作</a:t>
            </a:r>
          </a:p>
        </p:txBody>
      </p:sp>
      <p:sp>
        <p:nvSpPr>
          <p:cNvPr id="2" name="文本框 1">
            <a:extLst>
              <a:ext uri="{FF2B5EF4-FFF2-40B4-BE49-F238E27FC236}">
                <a16:creationId xmlns:a16="http://schemas.microsoft.com/office/drawing/2014/main" id="{01219E7D-EAAA-4E8A-8353-85CB5E38B7C8}"/>
              </a:ext>
            </a:extLst>
          </p:cNvPr>
          <p:cNvSpPr txBox="1"/>
          <p:nvPr/>
        </p:nvSpPr>
        <p:spPr>
          <a:xfrm>
            <a:off x="9770305" y="5212527"/>
            <a:ext cx="2286903"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构建模型的过程需要如上操作来完成</a:t>
            </a:r>
          </a:p>
        </p:txBody>
      </p:sp>
    </p:spTree>
    <p:extLst>
      <p:ext uri="{BB962C8B-B14F-4D97-AF65-F5344CB8AC3E}">
        <p14:creationId xmlns:p14="http://schemas.microsoft.com/office/powerpoint/2010/main" val="1017408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500"/>
                                        <p:tgtEl>
                                          <p:spTgt spid="21"/>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right)">
                                      <p:cBhvr>
                                        <p:cTn id="25" dur="500"/>
                                        <p:tgtEl>
                                          <p:spTgt spid="22"/>
                                        </p:tgtEl>
                                      </p:cBhvr>
                                    </p:animEffec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down)">
                                      <p:cBhvr>
                                        <p:cTn id="2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 grpId="0"/>
      <p:bldP spid="21" grpId="0" animBg="1"/>
      <p:bldP spid="22" grpId="0" animBg="1"/>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3">
            <a:extLst>
              <a:ext uri="{FF2B5EF4-FFF2-40B4-BE49-F238E27FC236}">
                <a16:creationId xmlns:a16="http://schemas.microsoft.com/office/drawing/2014/main" id="{3A76224C-9FDC-48E3-8601-38BEBBF83A95}"/>
              </a:ext>
            </a:extLst>
          </p:cNvPr>
          <p:cNvGrpSpPr>
            <a:grpSpLocks/>
          </p:cNvGrpSpPr>
          <p:nvPr/>
        </p:nvGrpSpPr>
        <p:grpSpPr bwMode="auto">
          <a:xfrm>
            <a:off x="1008063" y="1412875"/>
            <a:ext cx="10488612" cy="4195763"/>
            <a:chOff x="0" y="0"/>
            <a:chExt cx="4955" cy="1982"/>
          </a:xfrm>
        </p:grpSpPr>
        <p:sp>
          <p:nvSpPr>
            <p:cNvPr id="4129" name="Freeform 4">
              <a:extLst>
                <a:ext uri="{FF2B5EF4-FFF2-40B4-BE49-F238E27FC236}">
                  <a16:creationId xmlns:a16="http://schemas.microsoft.com/office/drawing/2014/main" id="{6810D718-412E-4151-B6F8-76E7B055C518}"/>
                </a:ext>
              </a:extLst>
            </p:cNvPr>
            <p:cNvSpPr>
              <a:spLocks noChangeArrowheads="1"/>
            </p:cNvSpPr>
            <p:nvPr/>
          </p:nvSpPr>
          <p:spPr bwMode="auto">
            <a:xfrm>
              <a:off x="91" y="88"/>
              <a:ext cx="1457" cy="1812"/>
            </a:xfrm>
            <a:custGeom>
              <a:avLst/>
              <a:gdLst>
                <a:gd name="T0" fmla="*/ 8 w 1692"/>
                <a:gd name="T1" fmla="*/ 1 h 2586"/>
                <a:gd name="T2" fmla="*/ 22 w 1692"/>
                <a:gd name="T3" fmla="*/ 1 h 2586"/>
                <a:gd name="T4" fmla="*/ 29 w 1692"/>
                <a:gd name="T5" fmla="*/ 1 h 2586"/>
                <a:gd name="T6" fmla="*/ 29 w 1692"/>
                <a:gd name="T7" fmla="*/ 1 h 2586"/>
                <a:gd name="T8" fmla="*/ 19 w 1692"/>
                <a:gd name="T9" fmla="*/ 1 h 2586"/>
                <a:gd name="T10" fmla="*/ 16 w 1692"/>
                <a:gd name="T11" fmla="*/ 1 h 2586"/>
                <a:gd name="T12" fmla="*/ 19 w 1692"/>
                <a:gd name="T13" fmla="*/ 1 h 2586"/>
                <a:gd name="T14" fmla="*/ 22 w 1692"/>
                <a:gd name="T15" fmla="*/ 1 h 2586"/>
                <a:gd name="T16" fmla="*/ 22 w 1692"/>
                <a:gd name="T17" fmla="*/ 1 h 2586"/>
                <a:gd name="T18" fmla="*/ 33 w 1692"/>
                <a:gd name="T19" fmla="*/ 2 h 2586"/>
                <a:gd name="T20" fmla="*/ 44 w 1692"/>
                <a:gd name="T21" fmla="*/ 2 h 2586"/>
                <a:gd name="T22" fmla="*/ 53 w 1692"/>
                <a:gd name="T23" fmla="*/ 2 h 2586"/>
                <a:gd name="T24" fmla="*/ 58 w 1692"/>
                <a:gd name="T25" fmla="*/ 3 h 2586"/>
                <a:gd name="T26" fmla="*/ 53 w 1692"/>
                <a:gd name="T27" fmla="*/ 3 h 2586"/>
                <a:gd name="T28" fmla="*/ 62 w 1692"/>
                <a:gd name="T29" fmla="*/ 3 h 2586"/>
                <a:gd name="T30" fmla="*/ 71 w 1692"/>
                <a:gd name="T31" fmla="*/ 4 h 2586"/>
                <a:gd name="T32" fmla="*/ 74 w 1692"/>
                <a:gd name="T33" fmla="*/ 4 h 2586"/>
                <a:gd name="T34" fmla="*/ 81 w 1692"/>
                <a:gd name="T35" fmla="*/ 4 h 2586"/>
                <a:gd name="T36" fmla="*/ 87 w 1692"/>
                <a:gd name="T37" fmla="*/ 4 h 2586"/>
                <a:gd name="T38" fmla="*/ 84 w 1692"/>
                <a:gd name="T39" fmla="*/ 4 h 2586"/>
                <a:gd name="T40" fmla="*/ 87 w 1692"/>
                <a:gd name="T41" fmla="*/ 4 h 2586"/>
                <a:gd name="T42" fmla="*/ 93 w 1692"/>
                <a:gd name="T43" fmla="*/ 4 h 2586"/>
                <a:gd name="T44" fmla="*/ 99 w 1692"/>
                <a:gd name="T45" fmla="*/ 4 h 2586"/>
                <a:gd name="T46" fmla="*/ 106 w 1692"/>
                <a:gd name="T47" fmla="*/ 3 h 2586"/>
                <a:gd name="T48" fmla="*/ 110 w 1692"/>
                <a:gd name="T49" fmla="*/ 3 h 2586"/>
                <a:gd name="T50" fmla="*/ 104 w 1692"/>
                <a:gd name="T51" fmla="*/ 3 h 2586"/>
                <a:gd name="T52" fmla="*/ 94 w 1692"/>
                <a:gd name="T53" fmla="*/ 3 h 2586"/>
                <a:gd name="T54" fmla="*/ 75 w 1692"/>
                <a:gd name="T55" fmla="*/ 2 h 2586"/>
                <a:gd name="T56" fmla="*/ 67 w 1692"/>
                <a:gd name="T57" fmla="*/ 2 h 2586"/>
                <a:gd name="T58" fmla="*/ 61 w 1692"/>
                <a:gd name="T59" fmla="*/ 2 h 2586"/>
                <a:gd name="T60" fmla="*/ 53 w 1692"/>
                <a:gd name="T61" fmla="*/ 2 h 2586"/>
                <a:gd name="T62" fmla="*/ 52 w 1692"/>
                <a:gd name="T63" fmla="*/ 2 h 2586"/>
                <a:gd name="T64" fmla="*/ 50 w 1692"/>
                <a:gd name="T65" fmla="*/ 2 h 2586"/>
                <a:gd name="T66" fmla="*/ 43 w 1692"/>
                <a:gd name="T67" fmla="*/ 2 h 2586"/>
                <a:gd name="T68" fmla="*/ 40 w 1692"/>
                <a:gd name="T69" fmla="*/ 1 h 2586"/>
                <a:gd name="T70" fmla="*/ 50 w 1692"/>
                <a:gd name="T71" fmla="*/ 1 h 2586"/>
                <a:gd name="T72" fmla="*/ 58 w 1692"/>
                <a:gd name="T73" fmla="*/ 1 h 2586"/>
                <a:gd name="T74" fmla="*/ 61 w 1692"/>
                <a:gd name="T75" fmla="*/ 1 h 2586"/>
                <a:gd name="T76" fmla="*/ 72 w 1692"/>
                <a:gd name="T77" fmla="*/ 1 h 2586"/>
                <a:gd name="T78" fmla="*/ 81 w 1692"/>
                <a:gd name="T79" fmla="*/ 1 h 2586"/>
                <a:gd name="T80" fmla="*/ 87 w 1692"/>
                <a:gd name="T81" fmla="*/ 1 h 2586"/>
                <a:gd name="T82" fmla="*/ 90 w 1692"/>
                <a:gd name="T83" fmla="*/ 1 h 2586"/>
                <a:gd name="T84" fmla="*/ 87 w 1692"/>
                <a:gd name="T85" fmla="*/ 1 h 2586"/>
                <a:gd name="T86" fmla="*/ 104 w 1692"/>
                <a:gd name="T87" fmla="*/ 1 h 2586"/>
                <a:gd name="T88" fmla="*/ 95 w 1692"/>
                <a:gd name="T89" fmla="*/ 1 h 2586"/>
                <a:gd name="T90" fmla="*/ 90 w 1692"/>
                <a:gd name="T91" fmla="*/ 1 h 2586"/>
                <a:gd name="T92" fmla="*/ 84 w 1692"/>
                <a:gd name="T93" fmla="*/ 1 h 2586"/>
                <a:gd name="T94" fmla="*/ 75 w 1692"/>
                <a:gd name="T95" fmla="*/ 1 h 2586"/>
                <a:gd name="T96" fmla="*/ 70 w 1692"/>
                <a:gd name="T97" fmla="*/ 1 h 2586"/>
                <a:gd name="T98" fmla="*/ 82 w 1692"/>
                <a:gd name="T99" fmla="*/ 1 h 2586"/>
                <a:gd name="T100" fmla="*/ 86 w 1692"/>
                <a:gd name="T101" fmla="*/ 1 h 2586"/>
                <a:gd name="T102" fmla="*/ 90 w 1692"/>
                <a:gd name="T103" fmla="*/ 1 h 2586"/>
                <a:gd name="T104" fmla="*/ 87 w 1692"/>
                <a:gd name="T105" fmla="*/ 1 h 2586"/>
                <a:gd name="T106" fmla="*/ 85 w 1692"/>
                <a:gd name="T107" fmla="*/ 1 h 2586"/>
                <a:gd name="T108" fmla="*/ 82 w 1692"/>
                <a:gd name="T109" fmla="*/ 1 h 2586"/>
                <a:gd name="T110" fmla="*/ 75 w 1692"/>
                <a:gd name="T111" fmla="*/ 1 h 2586"/>
                <a:gd name="T112" fmla="*/ 65 w 1692"/>
                <a:gd name="T113" fmla="*/ 1 h 2586"/>
                <a:gd name="T114" fmla="*/ 37 w 1692"/>
                <a:gd name="T115" fmla="*/ 0 h 2586"/>
                <a:gd name="T116" fmla="*/ 24 w 1692"/>
                <a:gd name="T117" fmla="*/ 1 h 2586"/>
                <a:gd name="T118" fmla="*/ 19 w 1692"/>
                <a:gd name="T119" fmla="*/ 1 h 2586"/>
                <a:gd name="T120" fmla="*/ 9 w 1692"/>
                <a:gd name="T121" fmla="*/ 1 h 2586"/>
                <a:gd name="T122" fmla="*/ 9 w 1692"/>
                <a:gd name="T123" fmla="*/ 1 h 2586"/>
                <a:gd name="T124" fmla="*/ 2 w 1692"/>
                <a:gd name="T125" fmla="*/ 1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92"/>
                <a:gd name="T190" fmla="*/ 0 h 2586"/>
                <a:gd name="T191" fmla="*/ 1692 w 1692"/>
                <a:gd name="T192" fmla="*/ 2586 h 25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0" name="Freeform 5">
              <a:extLst>
                <a:ext uri="{FF2B5EF4-FFF2-40B4-BE49-F238E27FC236}">
                  <a16:creationId xmlns:a16="http://schemas.microsoft.com/office/drawing/2014/main" id="{954BA957-9E96-4275-A505-DFCE5ED12547}"/>
                </a:ext>
              </a:extLst>
            </p:cNvPr>
            <p:cNvSpPr>
              <a:spLocks noChangeArrowheads="1"/>
            </p:cNvSpPr>
            <p:nvPr/>
          </p:nvSpPr>
          <p:spPr bwMode="auto">
            <a:xfrm>
              <a:off x="45" y="261"/>
              <a:ext cx="39" cy="26"/>
            </a:xfrm>
            <a:custGeom>
              <a:avLst/>
              <a:gdLst>
                <a:gd name="T0" fmla="*/ 3 w 46"/>
                <a:gd name="T1" fmla="*/ 1 h 38"/>
                <a:gd name="T2" fmla="*/ 0 w 46"/>
                <a:gd name="T3" fmla="*/ 1 h 38"/>
                <a:gd name="T4" fmla="*/ 3 w 46"/>
                <a:gd name="T5" fmla="*/ 1 h 38"/>
                <a:gd name="T6" fmla="*/ 3 w 46"/>
                <a:gd name="T7" fmla="*/ 1 h 38"/>
                <a:gd name="T8" fmla="*/ 3 w 46"/>
                <a:gd name="T9" fmla="*/ 0 h 38"/>
                <a:gd name="T10" fmla="*/ 3 w 46"/>
                <a:gd name="T11" fmla="*/ 1 h 38"/>
                <a:gd name="T12" fmla="*/ 0 60000 65536"/>
                <a:gd name="T13" fmla="*/ 0 60000 65536"/>
                <a:gd name="T14" fmla="*/ 0 60000 65536"/>
                <a:gd name="T15" fmla="*/ 0 60000 65536"/>
                <a:gd name="T16" fmla="*/ 0 60000 65536"/>
                <a:gd name="T17" fmla="*/ 0 60000 65536"/>
                <a:gd name="T18" fmla="*/ 0 w 46"/>
                <a:gd name="T19" fmla="*/ 0 h 38"/>
                <a:gd name="T20" fmla="*/ 46 w 46"/>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1" name="Freeform 6">
              <a:extLst>
                <a:ext uri="{FF2B5EF4-FFF2-40B4-BE49-F238E27FC236}">
                  <a16:creationId xmlns:a16="http://schemas.microsoft.com/office/drawing/2014/main" id="{05BFA818-7F3F-4EB1-91FC-18856963A0C6}"/>
                </a:ext>
              </a:extLst>
            </p:cNvPr>
            <p:cNvSpPr>
              <a:spLocks noChangeArrowheads="1"/>
            </p:cNvSpPr>
            <p:nvPr/>
          </p:nvSpPr>
          <p:spPr bwMode="auto">
            <a:xfrm>
              <a:off x="398" y="376"/>
              <a:ext cx="45" cy="30"/>
            </a:xfrm>
            <a:custGeom>
              <a:avLst/>
              <a:gdLst>
                <a:gd name="T0" fmla="*/ 3 w 52"/>
                <a:gd name="T1" fmla="*/ 0 h 44"/>
                <a:gd name="T2" fmla="*/ 3 w 52"/>
                <a:gd name="T3" fmla="*/ 1 h 44"/>
                <a:gd name="T4" fmla="*/ 3 w 52"/>
                <a:gd name="T5" fmla="*/ 1 h 44"/>
                <a:gd name="T6" fmla="*/ 3 w 52"/>
                <a:gd name="T7" fmla="*/ 1 h 44"/>
                <a:gd name="T8" fmla="*/ 3 w 52"/>
                <a:gd name="T9" fmla="*/ 1 h 44"/>
                <a:gd name="T10" fmla="*/ 3 w 52"/>
                <a:gd name="T11" fmla="*/ 0 h 44"/>
                <a:gd name="T12" fmla="*/ 0 60000 65536"/>
                <a:gd name="T13" fmla="*/ 0 60000 65536"/>
                <a:gd name="T14" fmla="*/ 0 60000 65536"/>
                <a:gd name="T15" fmla="*/ 0 60000 65536"/>
                <a:gd name="T16" fmla="*/ 0 60000 65536"/>
                <a:gd name="T17" fmla="*/ 0 60000 65536"/>
                <a:gd name="T18" fmla="*/ 0 w 52"/>
                <a:gd name="T19" fmla="*/ 0 h 44"/>
                <a:gd name="T20" fmla="*/ 52 w 52"/>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2" name="Freeform 7">
              <a:extLst>
                <a:ext uri="{FF2B5EF4-FFF2-40B4-BE49-F238E27FC236}">
                  <a16:creationId xmlns:a16="http://schemas.microsoft.com/office/drawing/2014/main" id="{7DCFD022-1610-4AEA-9B9F-4EABE76961DA}"/>
                </a:ext>
              </a:extLst>
            </p:cNvPr>
            <p:cNvSpPr>
              <a:spLocks noChangeArrowheads="1"/>
            </p:cNvSpPr>
            <p:nvPr/>
          </p:nvSpPr>
          <p:spPr bwMode="auto">
            <a:xfrm>
              <a:off x="1297" y="428"/>
              <a:ext cx="113" cy="69"/>
            </a:xfrm>
            <a:custGeom>
              <a:avLst/>
              <a:gdLst>
                <a:gd name="T0" fmla="*/ 7 w 131"/>
                <a:gd name="T1" fmla="*/ 0 h 98"/>
                <a:gd name="T2" fmla="*/ 6 w 131"/>
                <a:gd name="T3" fmla="*/ 1 h 98"/>
                <a:gd name="T4" fmla="*/ 3 w 131"/>
                <a:gd name="T5" fmla="*/ 1 h 98"/>
                <a:gd name="T6" fmla="*/ 3 w 131"/>
                <a:gd name="T7" fmla="*/ 1 h 98"/>
                <a:gd name="T8" fmla="*/ 3 w 131"/>
                <a:gd name="T9" fmla="*/ 1 h 98"/>
                <a:gd name="T10" fmla="*/ 4 w 131"/>
                <a:gd name="T11" fmla="*/ 1 h 98"/>
                <a:gd name="T12" fmla="*/ 6 w 131"/>
                <a:gd name="T13" fmla="*/ 1 h 98"/>
                <a:gd name="T14" fmla="*/ 6 w 131"/>
                <a:gd name="T15" fmla="*/ 1 h 98"/>
                <a:gd name="T16" fmla="*/ 6 w 131"/>
                <a:gd name="T17" fmla="*/ 1 h 98"/>
                <a:gd name="T18" fmla="*/ 7 w 131"/>
                <a:gd name="T19" fmla="*/ 1 h 98"/>
                <a:gd name="T20" fmla="*/ 9 w 131"/>
                <a:gd name="T21" fmla="*/ 1 h 98"/>
                <a:gd name="T22" fmla="*/ 9 w 131"/>
                <a:gd name="T23" fmla="*/ 1 h 98"/>
                <a:gd name="T24" fmla="*/ 7 w 131"/>
                <a:gd name="T25" fmla="*/ 1 h 98"/>
                <a:gd name="T26" fmla="*/ 8 w 131"/>
                <a:gd name="T27" fmla="*/ 1 h 98"/>
                <a:gd name="T28" fmla="*/ 8 w 131"/>
                <a:gd name="T29" fmla="*/ 1 h 98"/>
                <a:gd name="T30" fmla="*/ 7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1"/>
                <a:gd name="T49" fmla="*/ 0 h 98"/>
                <a:gd name="T50" fmla="*/ 131 w 131"/>
                <a:gd name="T51" fmla="*/ 98 h 9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3" name="Freeform 8">
              <a:extLst>
                <a:ext uri="{FF2B5EF4-FFF2-40B4-BE49-F238E27FC236}">
                  <a16:creationId xmlns:a16="http://schemas.microsoft.com/office/drawing/2014/main" id="{CFFB6771-CD0C-407B-999F-377FB5298DDD}"/>
                </a:ext>
              </a:extLst>
            </p:cNvPr>
            <p:cNvSpPr>
              <a:spLocks noChangeArrowheads="1"/>
            </p:cNvSpPr>
            <p:nvPr/>
          </p:nvSpPr>
          <p:spPr bwMode="auto">
            <a:xfrm>
              <a:off x="752" y="787"/>
              <a:ext cx="182" cy="79"/>
            </a:xfrm>
            <a:custGeom>
              <a:avLst/>
              <a:gdLst>
                <a:gd name="T0" fmla="*/ 3 w 212"/>
                <a:gd name="T1" fmla="*/ 1 h 112"/>
                <a:gd name="T2" fmla="*/ 3 w 212"/>
                <a:gd name="T3" fmla="*/ 1 h 112"/>
                <a:gd name="T4" fmla="*/ 3 w 212"/>
                <a:gd name="T5" fmla="*/ 1 h 112"/>
                <a:gd name="T6" fmla="*/ 3 w 212"/>
                <a:gd name="T7" fmla="*/ 1 h 112"/>
                <a:gd name="T8" fmla="*/ 3 w 212"/>
                <a:gd name="T9" fmla="*/ 1 h 112"/>
                <a:gd name="T10" fmla="*/ 6 w 212"/>
                <a:gd name="T11" fmla="*/ 1 h 112"/>
                <a:gd name="T12" fmla="*/ 7 w 212"/>
                <a:gd name="T13" fmla="*/ 1 h 112"/>
                <a:gd name="T14" fmla="*/ 8 w 212"/>
                <a:gd name="T15" fmla="*/ 1 h 112"/>
                <a:gd name="T16" fmla="*/ 9 w 212"/>
                <a:gd name="T17" fmla="*/ 1 h 112"/>
                <a:gd name="T18" fmla="*/ 9 w 212"/>
                <a:gd name="T19" fmla="*/ 1 h 112"/>
                <a:gd name="T20" fmla="*/ 11 w 212"/>
                <a:gd name="T21" fmla="*/ 1 h 112"/>
                <a:gd name="T22" fmla="*/ 11 w 212"/>
                <a:gd name="T23" fmla="*/ 1 h 112"/>
                <a:gd name="T24" fmla="*/ 13 w 212"/>
                <a:gd name="T25" fmla="*/ 1 h 112"/>
                <a:gd name="T26" fmla="*/ 9 w 212"/>
                <a:gd name="T27" fmla="*/ 1 h 112"/>
                <a:gd name="T28" fmla="*/ 7 w 212"/>
                <a:gd name="T29" fmla="*/ 1 h 112"/>
                <a:gd name="T30" fmla="*/ 3 w 212"/>
                <a:gd name="T31" fmla="*/ 1 h 112"/>
                <a:gd name="T32" fmla="*/ 3 w 212"/>
                <a:gd name="T33" fmla="*/ 1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2"/>
                <a:gd name="T52" fmla="*/ 0 h 112"/>
                <a:gd name="T53" fmla="*/ 212 w 212"/>
                <a:gd name="T54" fmla="*/ 112 h 1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4" name="Freeform 9">
              <a:extLst>
                <a:ext uri="{FF2B5EF4-FFF2-40B4-BE49-F238E27FC236}">
                  <a16:creationId xmlns:a16="http://schemas.microsoft.com/office/drawing/2014/main" id="{B732C7C8-D370-4E34-99C7-A3BC75805C0F}"/>
                </a:ext>
              </a:extLst>
            </p:cNvPr>
            <p:cNvSpPr>
              <a:spLocks noChangeArrowheads="1"/>
            </p:cNvSpPr>
            <p:nvPr/>
          </p:nvSpPr>
          <p:spPr bwMode="auto">
            <a:xfrm>
              <a:off x="902" y="847"/>
              <a:ext cx="114" cy="38"/>
            </a:xfrm>
            <a:custGeom>
              <a:avLst/>
              <a:gdLst>
                <a:gd name="T0" fmla="*/ 3 w 133"/>
                <a:gd name="T1" fmla="*/ 0 h 54"/>
                <a:gd name="T2" fmla="*/ 3 w 133"/>
                <a:gd name="T3" fmla="*/ 1 h 54"/>
                <a:gd name="T4" fmla="*/ 3 w 133"/>
                <a:gd name="T5" fmla="*/ 1 h 54"/>
                <a:gd name="T6" fmla="*/ 3 w 133"/>
                <a:gd name="T7" fmla="*/ 1 h 54"/>
                <a:gd name="T8" fmla="*/ 3 w 133"/>
                <a:gd name="T9" fmla="*/ 1 h 54"/>
                <a:gd name="T10" fmla="*/ 3 w 133"/>
                <a:gd name="T11" fmla="*/ 1 h 54"/>
                <a:gd name="T12" fmla="*/ 8 w 133"/>
                <a:gd name="T13" fmla="*/ 1 h 54"/>
                <a:gd name="T14" fmla="*/ 8 w 133"/>
                <a:gd name="T15" fmla="*/ 1 h 54"/>
                <a:gd name="T16" fmla="*/ 7 w 133"/>
                <a:gd name="T17" fmla="*/ 1 h 54"/>
                <a:gd name="T18" fmla="*/ 6 w 133"/>
                <a:gd name="T19" fmla="*/ 1 h 54"/>
                <a:gd name="T20" fmla="*/ 6 w 133"/>
                <a:gd name="T21" fmla="*/ 1 h 54"/>
                <a:gd name="T22" fmla="*/ 4 w 133"/>
                <a:gd name="T23" fmla="*/ 1 h 54"/>
                <a:gd name="T24" fmla="*/ 3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3"/>
                <a:gd name="T40" fmla="*/ 0 h 54"/>
                <a:gd name="T41" fmla="*/ 133 w 133"/>
                <a:gd name="T42" fmla="*/ 54 h 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5" name="Freeform 10">
              <a:extLst>
                <a:ext uri="{FF2B5EF4-FFF2-40B4-BE49-F238E27FC236}">
                  <a16:creationId xmlns:a16="http://schemas.microsoft.com/office/drawing/2014/main" id="{60548B27-A374-4983-8429-7C6589A8E146}"/>
                </a:ext>
              </a:extLst>
            </p:cNvPr>
            <p:cNvSpPr>
              <a:spLocks noChangeArrowheads="1"/>
            </p:cNvSpPr>
            <p:nvPr/>
          </p:nvSpPr>
          <p:spPr bwMode="auto">
            <a:xfrm>
              <a:off x="1023" y="871"/>
              <a:ext cx="43"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6" name="Freeform 11">
              <a:extLst>
                <a:ext uri="{FF2B5EF4-FFF2-40B4-BE49-F238E27FC236}">
                  <a16:creationId xmlns:a16="http://schemas.microsoft.com/office/drawing/2014/main" id="{3212854B-A22A-4110-977D-CFE888EFA887}"/>
                </a:ext>
              </a:extLst>
            </p:cNvPr>
            <p:cNvSpPr>
              <a:spLocks noChangeArrowheads="1"/>
            </p:cNvSpPr>
            <p:nvPr/>
          </p:nvSpPr>
          <p:spPr bwMode="auto">
            <a:xfrm>
              <a:off x="1087" y="874"/>
              <a:ext cx="14" cy="24"/>
            </a:xfrm>
            <a:custGeom>
              <a:avLst/>
              <a:gdLst>
                <a:gd name="T0" fmla="*/ 4 w 16"/>
                <a:gd name="T1" fmla="*/ 0 h 34"/>
                <a:gd name="T2" fmla="*/ 0 w 16"/>
                <a:gd name="T3" fmla="*/ 1 h 34"/>
                <a:gd name="T4" fmla="*/ 4 w 16"/>
                <a:gd name="T5" fmla="*/ 1 h 34"/>
                <a:gd name="T6" fmla="*/ 4 w 16"/>
                <a:gd name="T7" fmla="*/ 1 h 34"/>
                <a:gd name="T8" fmla="*/ 4 w 16"/>
                <a:gd name="T9" fmla="*/ 1 h 34"/>
                <a:gd name="T10" fmla="*/ 4 w 16"/>
                <a:gd name="T11" fmla="*/ 0 h 34"/>
                <a:gd name="T12" fmla="*/ 0 60000 65536"/>
                <a:gd name="T13" fmla="*/ 0 60000 65536"/>
                <a:gd name="T14" fmla="*/ 0 60000 65536"/>
                <a:gd name="T15" fmla="*/ 0 60000 65536"/>
                <a:gd name="T16" fmla="*/ 0 60000 65536"/>
                <a:gd name="T17" fmla="*/ 0 60000 65536"/>
                <a:gd name="T18" fmla="*/ 0 w 16"/>
                <a:gd name="T19" fmla="*/ 0 h 34"/>
                <a:gd name="T20" fmla="*/ 16 w 16"/>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7" name="Freeform 12">
              <a:extLst>
                <a:ext uri="{FF2B5EF4-FFF2-40B4-BE49-F238E27FC236}">
                  <a16:creationId xmlns:a16="http://schemas.microsoft.com/office/drawing/2014/main" id="{044E868C-FE4D-4965-B2F8-F36E0A7EB1CA}"/>
                </a:ext>
              </a:extLst>
            </p:cNvPr>
            <p:cNvSpPr>
              <a:spLocks noChangeArrowheads="1"/>
            </p:cNvSpPr>
            <p:nvPr/>
          </p:nvSpPr>
          <p:spPr bwMode="auto">
            <a:xfrm>
              <a:off x="876" y="83"/>
              <a:ext cx="207" cy="82"/>
            </a:xfrm>
            <a:custGeom>
              <a:avLst/>
              <a:gdLst>
                <a:gd name="T0" fmla="*/ 4 w 240"/>
                <a:gd name="T1" fmla="*/ 1 h 117"/>
                <a:gd name="T2" fmla="*/ 3 w 240"/>
                <a:gd name="T3" fmla="*/ 1 h 117"/>
                <a:gd name="T4" fmla="*/ 3 w 240"/>
                <a:gd name="T5" fmla="*/ 1 h 117"/>
                <a:gd name="T6" fmla="*/ 0 w 240"/>
                <a:gd name="T7" fmla="*/ 1 h 117"/>
                <a:gd name="T8" fmla="*/ 3 w 240"/>
                <a:gd name="T9" fmla="*/ 1 h 117"/>
                <a:gd name="T10" fmla="*/ 3 w 240"/>
                <a:gd name="T11" fmla="*/ 1 h 117"/>
                <a:gd name="T12" fmla="*/ 5 w 240"/>
                <a:gd name="T13" fmla="*/ 1 h 117"/>
                <a:gd name="T14" fmla="*/ 6 w 240"/>
                <a:gd name="T15" fmla="*/ 1 h 117"/>
                <a:gd name="T16" fmla="*/ 6 w 240"/>
                <a:gd name="T17" fmla="*/ 1 h 117"/>
                <a:gd name="T18" fmla="*/ 4 w 240"/>
                <a:gd name="T19" fmla="*/ 1 h 117"/>
                <a:gd name="T20" fmla="*/ 5 w 240"/>
                <a:gd name="T21" fmla="*/ 1 h 117"/>
                <a:gd name="T22" fmla="*/ 3 w 240"/>
                <a:gd name="T23" fmla="*/ 1 h 117"/>
                <a:gd name="T24" fmla="*/ 5 w 240"/>
                <a:gd name="T25" fmla="*/ 1 h 117"/>
                <a:gd name="T26" fmla="*/ 6 w 240"/>
                <a:gd name="T27" fmla="*/ 1 h 117"/>
                <a:gd name="T28" fmla="*/ 8 w 240"/>
                <a:gd name="T29" fmla="*/ 1 h 117"/>
                <a:gd name="T30" fmla="*/ 10 w 240"/>
                <a:gd name="T31" fmla="*/ 1 h 117"/>
                <a:gd name="T32" fmla="*/ 12 w 240"/>
                <a:gd name="T33" fmla="*/ 1 h 117"/>
                <a:gd name="T34" fmla="*/ 14 w 240"/>
                <a:gd name="T35" fmla="*/ 1 h 117"/>
                <a:gd name="T36" fmla="*/ 16 w 240"/>
                <a:gd name="T37" fmla="*/ 1 h 117"/>
                <a:gd name="T38" fmla="*/ 16 w 240"/>
                <a:gd name="T39" fmla="*/ 1 h 117"/>
                <a:gd name="T40" fmla="*/ 16 w 240"/>
                <a:gd name="T41" fmla="*/ 1 h 117"/>
                <a:gd name="T42" fmla="*/ 16 w 240"/>
                <a:gd name="T43" fmla="*/ 1 h 117"/>
                <a:gd name="T44" fmla="*/ 14 w 240"/>
                <a:gd name="T45" fmla="*/ 1 h 117"/>
                <a:gd name="T46" fmla="*/ 14 w 240"/>
                <a:gd name="T47" fmla="*/ 1 h 117"/>
                <a:gd name="T48" fmla="*/ 12 w 240"/>
                <a:gd name="T49" fmla="*/ 1 h 117"/>
                <a:gd name="T50" fmla="*/ 9 w 240"/>
                <a:gd name="T51" fmla="*/ 1 h 117"/>
                <a:gd name="T52" fmla="*/ 7 w 240"/>
                <a:gd name="T53" fmla="*/ 1 h 117"/>
                <a:gd name="T54" fmla="*/ 6 w 240"/>
                <a:gd name="T55" fmla="*/ 1 h 117"/>
                <a:gd name="T56" fmla="*/ 4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0"/>
                <a:gd name="T88" fmla="*/ 0 h 117"/>
                <a:gd name="T89" fmla="*/ 240 w 240"/>
                <a:gd name="T90" fmla="*/ 117 h 1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8" name="Freeform 13">
              <a:extLst>
                <a:ext uri="{FF2B5EF4-FFF2-40B4-BE49-F238E27FC236}">
                  <a16:creationId xmlns:a16="http://schemas.microsoft.com/office/drawing/2014/main" id="{B9535A91-2C01-427D-AAE3-C22C59484226}"/>
                </a:ext>
              </a:extLst>
            </p:cNvPr>
            <p:cNvSpPr>
              <a:spLocks noChangeArrowheads="1"/>
            </p:cNvSpPr>
            <p:nvPr/>
          </p:nvSpPr>
          <p:spPr bwMode="auto">
            <a:xfrm>
              <a:off x="968" y="45"/>
              <a:ext cx="168" cy="56"/>
            </a:xfrm>
            <a:custGeom>
              <a:avLst/>
              <a:gdLst>
                <a:gd name="T0" fmla="*/ 8 w 194"/>
                <a:gd name="T1" fmla="*/ 1 h 80"/>
                <a:gd name="T2" fmla="*/ 3 w 194"/>
                <a:gd name="T3" fmla="*/ 1 h 80"/>
                <a:gd name="T4" fmla="*/ 3 w 194"/>
                <a:gd name="T5" fmla="*/ 1 h 80"/>
                <a:gd name="T6" fmla="*/ 4 w 194"/>
                <a:gd name="T7" fmla="*/ 1 h 80"/>
                <a:gd name="T8" fmla="*/ 10 w 194"/>
                <a:gd name="T9" fmla="*/ 1 h 80"/>
                <a:gd name="T10" fmla="*/ 13 w 194"/>
                <a:gd name="T11" fmla="*/ 1 h 80"/>
                <a:gd name="T12" fmla="*/ 14 w 194"/>
                <a:gd name="T13" fmla="*/ 1 h 80"/>
                <a:gd name="T14" fmla="*/ 13 w 194"/>
                <a:gd name="T15" fmla="*/ 1 h 80"/>
                <a:gd name="T16" fmla="*/ 12 w 194"/>
                <a:gd name="T17" fmla="*/ 1 h 80"/>
                <a:gd name="T18" fmla="*/ 10 w 194"/>
                <a:gd name="T19" fmla="*/ 1 h 80"/>
                <a:gd name="T20" fmla="*/ 8 w 194"/>
                <a:gd name="T21" fmla="*/ 1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4"/>
                <a:gd name="T34" fmla="*/ 0 h 80"/>
                <a:gd name="T35" fmla="*/ 194 w 194"/>
                <a:gd name="T36" fmla="*/ 80 h 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9" name="Freeform 14">
              <a:extLst>
                <a:ext uri="{FF2B5EF4-FFF2-40B4-BE49-F238E27FC236}">
                  <a16:creationId xmlns:a16="http://schemas.microsoft.com/office/drawing/2014/main" id="{B5E5C83D-574C-43FB-9174-F75431FF6FC1}"/>
                </a:ext>
              </a:extLst>
            </p:cNvPr>
            <p:cNvSpPr>
              <a:spLocks noChangeArrowheads="1"/>
            </p:cNvSpPr>
            <p:nvPr/>
          </p:nvSpPr>
          <p:spPr bwMode="auto">
            <a:xfrm>
              <a:off x="1204" y="110"/>
              <a:ext cx="268" cy="178"/>
            </a:xfrm>
            <a:custGeom>
              <a:avLst/>
              <a:gdLst>
                <a:gd name="T0" fmla="*/ 5 w 310"/>
                <a:gd name="T1" fmla="*/ 1 h 254"/>
                <a:gd name="T2" fmla="*/ 3 w 310"/>
                <a:gd name="T3" fmla="*/ 1 h 254"/>
                <a:gd name="T4" fmla="*/ 3 w 310"/>
                <a:gd name="T5" fmla="*/ 1 h 254"/>
                <a:gd name="T6" fmla="*/ 3 w 310"/>
                <a:gd name="T7" fmla="*/ 1 h 254"/>
                <a:gd name="T8" fmla="*/ 6 w 310"/>
                <a:gd name="T9" fmla="*/ 1 h 254"/>
                <a:gd name="T10" fmla="*/ 8 w 310"/>
                <a:gd name="T11" fmla="*/ 1 h 254"/>
                <a:gd name="T12" fmla="*/ 9 w 310"/>
                <a:gd name="T13" fmla="*/ 1 h 254"/>
                <a:gd name="T14" fmla="*/ 10 w 310"/>
                <a:gd name="T15" fmla="*/ 1 h 254"/>
                <a:gd name="T16" fmla="*/ 10 w 310"/>
                <a:gd name="T17" fmla="*/ 1 h 254"/>
                <a:gd name="T18" fmla="*/ 8 w 310"/>
                <a:gd name="T19" fmla="*/ 1 h 254"/>
                <a:gd name="T20" fmla="*/ 7 w 310"/>
                <a:gd name="T21" fmla="*/ 1 h 254"/>
                <a:gd name="T22" fmla="*/ 5 w 310"/>
                <a:gd name="T23" fmla="*/ 1 h 254"/>
                <a:gd name="T24" fmla="*/ 4 w 310"/>
                <a:gd name="T25" fmla="*/ 1 h 254"/>
                <a:gd name="T26" fmla="*/ 3 w 310"/>
                <a:gd name="T27" fmla="*/ 1 h 254"/>
                <a:gd name="T28" fmla="*/ 3 w 310"/>
                <a:gd name="T29" fmla="*/ 1 h 254"/>
                <a:gd name="T30" fmla="*/ 5 w 310"/>
                <a:gd name="T31" fmla="*/ 1 h 254"/>
                <a:gd name="T32" fmla="*/ 7 w 310"/>
                <a:gd name="T33" fmla="*/ 1 h 254"/>
                <a:gd name="T34" fmla="*/ 8 w 310"/>
                <a:gd name="T35" fmla="*/ 1 h 254"/>
                <a:gd name="T36" fmla="*/ 9 w 310"/>
                <a:gd name="T37" fmla="*/ 1 h 254"/>
                <a:gd name="T38" fmla="*/ 10 w 310"/>
                <a:gd name="T39" fmla="*/ 1 h 254"/>
                <a:gd name="T40" fmla="*/ 10 w 310"/>
                <a:gd name="T41" fmla="*/ 1 h 254"/>
                <a:gd name="T42" fmla="*/ 12 w 310"/>
                <a:gd name="T43" fmla="*/ 1 h 254"/>
                <a:gd name="T44" fmla="*/ 14 w 310"/>
                <a:gd name="T45" fmla="*/ 1 h 254"/>
                <a:gd name="T46" fmla="*/ 16 w 310"/>
                <a:gd name="T47" fmla="*/ 1 h 254"/>
                <a:gd name="T48" fmla="*/ 16 w 310"/>
                <a:gd name="T49" fmla="*/ 1 h 254"/>
                <a:gd name="T50" fmla="*/ 16 w 310"/>
                <a:gd name="T51" fmla="*/ 1 h 254"/>
                <a:gd name="T52" fmla="*/ 16 w 310"/>
                <a:gd name="T53" fmla="*/ 1 h 254"/>
                <a:gd name="T54" fmla="*/ 17 w 310"/>
                <a:gd name="T55" fmla="*/ 1 h 254"/>
                <a:gd name="T56" fmla="*/ 18 w 310"/>
                <a:gd name="T57" fmla="*/ 1 h 254"/>
                <a:gd name="T58" fmla="*/ 19 w 310"/>
                <a:gd name="T59" fmla="*/ 1 h 254"/>
                <a:gd name="T60" fmla="*/ 22 w 310"/>
                <a:gd name="T61" fmla="*/ 1 h 254"/>
                <a:gd name="T62" fmla="*/ 22 w 310"/>
                <a:gd name="T63" fmla="*/ 1 h 254"/>
                <a:gd name="T64" fmla="*/ 19 w 310"/>
                <a:gd name="T65" fmla="*/ 1 h 254"/>
                <a:gd name="T66" fmla="*/ 19 w 310"/>
                <a:gd name="T67" fmla="*/ 1 h 254"/>
                <a:gd name="T68" fmla="*/ 19 w 310"/>
                <a:gd name="T69" fmla="*/ 1 h 254"/>
                <a:gd name="T70" fmla="*/ 19 w 310"/>
                <a:gd name="T71" fmla="*/ 1 h 254"/>
                <a:gd name="T72" fmla="*/ 16 w 310"/>
                <a:gd name="T73" fmla="*/ 1 h 254"/>
                <a:gd name="T74" fmla="*/ 16 w 310"/>
                <a:gd name="T75" fmla="*/ 1 h 254"/>
                <a:gd name="T76" fmla="*/ 14 w 310"/>
                <a:gd name="T77" fmla="*/ 1 h 254"/>
                <a:gd name="T78" fmla="*/ 10 w 310"/>
                <a:gd name="T79" fmla="*/ 1 h 254"/>
                <a:gd name="T80" fmla="*/ 12 w 310"/>
                <a:gd name="T81" fmla="*/ 1 h 254"/>
                <a:gd name="T82" fmla="*/ 10 w 310"/>
                <a:gd name="T83" fmla="*/ 1 h 254"/>
                <a:gd name="T84" fmla="*/ 9 w 310"/>
                <a:gd name="T85" fmla="*/ 1 h 254"/>
                <a:gd name="T86" fmla="*/ 5 w 310"/>
                <a:gd name="T87" fmla="*/ 1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0"/>
                <a:gd name="T133" fmla="*/ 0 h 254"/>
                <a:gd name="T134" fmla="*/ 310 w 310"/>
                <a:gd name="T135" fmla="*/ 254 h 2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0" name="Freeform 15">
              <a:extLst>
                <a:ext uri="{FF2B5EF4-FFF2-40B4-BE49-F238E27FC236}">
                  <a16:creationId xmlns:a16="http://schemas.microsoft.com/office/drawing/2014/main" id="{B4B2F1AF-CBDE-4F0C-8FEE-EEAA6D97CE4B}"/>
                </a:ext>
              </a:extLst>
            </p:cNvPr>
            <p:cNvSpPr>
              <a:spLocks noChangeArrowheads="1"/>
            </p:cNvSpPr>
            <p:nvPr/>
          </p:nvSpPr>
          <p:spPr bwMode="auto">
            <a:xfrm>
              <a:off x="1202" y="34"/>
              <a:ext cx="51" cy="34"/>
            </a:xfrm>
            <a:custGeom>
              <a:avLst/>
              <a:gdLst>
                <a:gd name="T0" fmla="*/ 3 w 59"/>
                <a:gd name="T1" fmla="*/ 0 h 50"/>
                <a:gd name="T2" fmla="*/ 0 w 59"/>
                <a:gd name="T3" fmla="*/ 1 h 50"/>
                <a:gd name="T4" fmla="*/ 3 w 59"/>
                <a:gd name="T5" fmla="*/ 1 h 50"/>
                <a:gd name="T6" fmla="*/ 3 w 59"/>
                <a:gd name="T7" fmla="*/ 1 h 50"/>
                <a:gd name="T8" fmla="*/ 4 w 59"/>
                <a:gd name="T9" fmla="*/ 1 h 50"/>
                <a:gd name="T10" fmla="*/ 3 w 59"/>
                <a:gd name="T11" fmla="*/ 1 h 50"/>
                <a:gd name="T12" fmla="*/ 3 w 59"/>
                <a:gd name="T13" fmla="*/ 0 h 50"/>
                <a:gd name="T14" fmla="*/ 0 60000 65536"/>
                <a:gd name="T15" fmla="*/ 0 60000 65536"/>
                <a:gd name="T16" fmla="*/ 0 60000 65536"/>
                <a:gd name="T17" fmla="*/ 0 60000 65536"/>
                <a:gd name="T18" fmla="*/ 0 60000 65536"/>
                <a:gd name="T19" fmla="*/ 0 60000 65536"/>
                <a:gd name="T20" fmla="*/ 0 60000 65536"/>
                <a:gd name="T21" fmla="*/ 0 w 59"/>
                <a:gd name="T22" fmla="*/ 0 h 50"/>
                <a:gd name="T23" fmla="*/ 59 w 59"/>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1" name="Freeform 16">
              <a:extLst>
                <a:ext uri="{FF2B5EF4-FFF2-40B4-BE49-F238E27FC236}">
                  <a16:creationId xmlns:a16="http://schemas.microsoft.com/office/drawing/2014/main" id="{6389A1AA-9273-4B9B-BF73-7027F2BD1D96}"/>
                </a:ext>
              </a:extLst>
            </p:cNvPr>
            <p:cNvSpPr>
              <a:spLocks noChangeArrowheads="1"/>
            </p:cNvSpPr>
            <p:nvPr/>
          </p:nvSpPr>
          <p:spPr bwMode="auto">
            <a:xfrm>
              <a:off x="1105" y="99"/>
              <a:ext cx="75" cy="39"/>
            </a:xfrm>
            <a:custGeom>
              <a:avLst/>
              <a:gdLst>
                <a:gd name="T0" fmla="*/ 3 w 86"/>
                <a:gd name="T1" fmla="*/ 1 h 57"/>
                <a:gd name="T2" fmla="*/ 3 w 86"/>
                <a:gd name="T3" fmla="*/ 1 h 57"/>
                <a:gd name="T4" fmla="*/ 3 w 86"/>
                <a:gd name="T5" fmla="*/ 1 h 57"/>
                <a:gd name="T6" fmla="*/ 3 w 86"/>
                <a:gd name="T7" fmla="*/ 1 h 57"/>
                <a:gd name="T8" fmla="*/ 7 w 86"/>
                <a:gd name="T9" fmla="*/ 1 h 57"/>
                <a:gd name="T10" fmla="*/ 8 w 86"/>
                <a:gd name="T11" fmla="*/ 1 h 57"/>
                <a:gd name="T12" fmla="*/ 5 w 86"/>
                <a:gd name="T13" fmla="*/ 1 h 57"/>
                <a:gd name="T14" fmla="*/ 3 w 86"/>
                <a:gd name="T15" fmla="*/ 1 h 57"/>
                <a:gd name="T16" fmla="*/ 0 60000 65536"/>
                <a:gd name="T17" fmla="*/ 0 60000 65536"/>
                <a:gd name="T18" fmla="*/ 0 60000 65536"/>
                <a:gd name="T19" fmla="*/ 0 60000 65536"/>
                <a:gd name="T20" fmla="*/ 0 60000 65536"/>
                <a:gd name="T21" fmla="*/ 0 60000 65536"/>
                <a:gd name="T22" fmla="*/ 0 60000 65536"/>
                <a:gd name="T23" fmla="*/ 0 60000 65536"/>
                <a:gd name="T24" fmla="*/ 0 w 86"/>
                <a:gd name="T25" fmla="*/ 0 h 57"/>
                <a:gd name="T26" fmla="*/ 86 w 8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2" name="Freeform 17">
              <a:extLst>
                <a:ext uri="{FF2B5EF4-FFF2-40B4-BE49-F238E27FC236}">
                  <a16:creationId xmlns:a16="http://schemas.microsoft.com/office/drawing/2014/main" id="{9F5F8ED9-A4DB-46C0-A545-755FC9CE34F4}"/>
                </a:ext>
              </a:extLst>
            </p:cNvPr>
            <p:cNvSpPr>
              <a:spLocks noChangeArrowheads="1"/>
            </p:cNvSpPr>
            <p:nvPr/>
          </p:nvSpPr>
          <p:spPr bwMode="auto">
            <a:xfrm>
              <a:off x="1184" y="107"/>
              <a:ext cx="62" cy="23"/>
            </a:xfrm>
            <a:custGeom>
              <a:avLst/>
              <a:gdLst>
                <a:gd name="T0" fmla="*/ 3 w 73"/>
                <a:gd name="T1" fmla="*/ 0 h 34"/>
                <a:gd name="T2" fmla="*/ 3 w 73"/>
                <a:gd name="T3" fmla="*/ 1 h 34"/>
                <a:gd name="T4" fmla="*/ 3 w 73"/>
                <a:gd name="T5" fmla="*/ 1 h 34"/>
                <a:gd name="T6" fmla="*/ 3 w 73"/>
                <a:gd name="T7" fmla="*/ 1 h 34"/>
                <a:gd name="T8" fmla="*/ 3 w 73"/>
                <a:gd name="T9" fmla="*/ 1 h 34"/>
                <a:gd name="T10" fmla="*/ 3 w 73"/>
                <a:gd name="T11" fmla="*/ 0 h 34"/>
                <a:gd name="T12" fmla="*/ 0 60000 65536"/>
                <a:gd name="T13" fmla="*/ 0 60000 65536"/>
                <a:gd name="T14" fmla="*/ 0 60000 65536"/>
                <a:gd name="T15" fmla="*/ 0 60000 65536"/>
                <a:gd name="T16" fmla="*/ 0 60000 65536"/>
                <a:gd name="T17" fmla="*/ 0 60000 65536"/>
                <a:gd name="T18" fmla="*/ 0 w 73"/>
                <a:gd name="T19" fmla="*/ 0 h 34"/>
                <a:gd name="T20" fmla="*/ 73 w 73"/>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3" name="Freeform 18">
              <a:extLst>
                <a:ext uri="{FF2B5EF4-FFF2-40B4-BE49-F238E27FC236}">
                  <a16:creationId xmlns:a16="http://schemas.microsoft.com/office/drawing/2014/main" id="{007432B2-603F-47B0-8847-D97FB8F17A21}"/>
                </a:ext>
              </a:extLst>
            </p:cNvPr>
            <p:cNvSpPr>
              <a:spLocks noChangeArrowheads="1"/>
            </p:cNvSpPr>
            <p:nvPr/>
          </p:nvSpPr>
          <p:spPr bwMode="auto">
            <a:xfrm>
              <a:off x="1150" y="73"/>
              <a:ext cx="74" cy="32"/>
            </a:xfrm>
            <a:custGeom>
              <a:avLst/>
              <a:gdLst>
                <a:gd name="T0" fmla="*/ 5 w 85"/>
                <a:gd name="T1" fmla="*/ 1 h 45"/>
                <a:gd name="T2" fmla="*/ 3 w 85"/>
                <a:gd name="T3" fmla="*/ 1 h 45"/>
                <a:gd name="T4" fmla="*/ 0 w 85"/>
                <a:gd name="T5" fmla="*/ 1 h 45"/>
                <a:gd name="T6" fmla="*/ 3 w 85"/>
                <a:gd name="T7" fmla="*/ 1 h 45"/>
                <a:gd name="T8" fmla="*/ 5 w 85"/>
                <a:gd name="T9" fmla="*/ 1 h 45"/>
                <a:gd name="T10" fmla="*/ 7 w 85"/>
                <a:gd name="T11" fmla="*/ 1 h 45"/>
                <a:gd name="T12" fmla="*/ 7 w 85"/>
                <a:gd name="T13" fmla="*/ 1 h 45"/>
                <a:gd name="T14" fmla="*/ 5 w 85"/>
                <a:gd name="T15" fmla="*/ 0 h 45"/>
                <a:gd name="T16" fmla="*/ 5 w 85"/>
                <a:gd name="T17" fmla="*/ 1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
                <a:gd name="T28" fmla="*/ 0 h 45"/>
                <a:gd name="T29" fmla="*/ 85 w 85"/>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4" name="Freeform 19">
              <a:extLst>
                <a:ext uri="{FF2B5EF4-FFF2-40B4-BE49-F238E27FC236}">
                  <a16:creationId xmlns:a16="http://schemas.microsoft.com/office/drawing/2014/main" id="{60FD97D4-0F9C-47E5-B46D-37B88669983B}"/>
                </a:ext>
              </a:extLst>
            </p:cNvPr>
            <p:cNvSpPr>
              <a:spLocks noChangeArrowheads="1"/>
            </p:cNvSpPr>
            <p:nvPr/>
          </p:nvSpPr>
          <p:spPr bwMode="auto">
            <a:xfrm>
              <a:off x="1119" y="43"/>
              <a:ext cx="51" cy="22"/>
            </a:xfrm>
            <a:custGeom>
              <a:avLst/>
              <a:gdLst>
                <a:gd name="T0" fmla="*/ 4 w 58"/>
                <a:gd name="T1" fmla="*/ 1 h 31"/>
                <a:gd name="T2" fmla="*/ 0 w 58"/>
                <a:gd name="T3" fmla="*/ 1 h 31"/>
                <a:gd name="T4" fmla="*/ 4 w 58"/>
                <a:gd name="T5" fmla="*/ 1 h 31"/>
                <a:gd name="T6" fmla="*/ 4 w 58"/>
                <a:gd name="T7" fmla="*/ 1 h 31"/>
                <a:gd name="T8" fmla="*/ 5 w 58"/>
                <a:gd name="T9" fmla="*/ 1 h 31"/>
                <a:gd name="T10" fmla="*/ 4 w 58"/>
                <a:gd name="T11" fmla="*/ 0 h 31"/>
                <a:gd name="T12" fmla="*/ 4 w 58"/>
                <a:gd name="T13" fmla="*/ 1 h 31"/>
                <a:gd name="T14" fmla="*/ 0 60000 65536"/>
                <a:gd name="T15" fmla="*/ 0 60000 65536"/>
                <a:gd name="T16" fmla="*/ 0 60000 65536"/>
                <a:gd name="T17" fmla="*/ 0 60000 65536"/>
                <a:gd name="T18" fmla="*/ 0 60000 65536"/>
                <a:gd name="T19" fmla="*/ 0 60000 65536"/>
                <a:gd name="T20" fmla="*/ 0 60000 65536"/>
                <a:gd name="T21" fmla="*/ 0 w 58"/>
                <a:gd name="T22" fmla="*/ 0 h 31"/>
                <a:gd name="T23" fmla="*/ 58 w 58"/>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5" name="Freeform 20">
              <a:extLst>
                <a:ext uri="{FF2B5EF4-FFF2-40B4-BE49-F238E27FC236}">
                  <a16:creationId xmlns:a16="http://schemas.microsoft.com/office/drawing/2014/main" id="{22D67526-7C14-419C-988F-AD52939B5AE4}"/>
                </a:ext>
              </a:extLst>
            </p:cNvPr>
            <p:cNvSpPr>
              <a:spLocks noChangeArrowheads="1"/>
            </p:cNvSpPr>
            <p:nvPr/>
          </p:nvSpPr>
          <p:spPr bwMode="auto">
            <a:xfrm>
              <a:off x="1250" y="46"/>
              <a:ext cx="131" cy="72"/>
            </a:xfrm>
            <a:custGeom>
              <a:avLst/>
              <a:gdLst>
                <a:gd name="T0" fmla="*/ 3 w 152"/>
                <a:gd name="T1" fmla="*/ 0 h 102"/>
                <a:gd name="T2" fmla="*/ 3 w 152"/>
                <a:gd name="T3" fmla="*/ 1 h 102"/>
                <a:gd name="T4" fmla="*/ 3 w 152"/>
                <a:gd name="T5" fmla="*/ 1 h 102"/>
                <a:gd name="T6" fmla="*/ 3 w 152"/>
                <a:gd name="T7" fmla="*/ 1 h 102"/>
                <a:gd name="T8" fmla="*/ 0 w 152"/>
                <a:gd name="T9" fmla="*/ 1 h 102"/>
                <a:gd name="T10" fmla="*/ 3 w 152"/>
                <a:gd name="T11" fmla="*/ 1 h 102"/>
                <a:gd name="T12" fmla="*/ 6 w 152"/>
                <a:gd name="T13" fmla="*/ 1 h 102"/>
                <a:gd name="T14" fmla="*/ 10 w 152"/>
                <a:gd name="T15" fmla="*/ 1 h 102"/>
                <a:gd name="T16" fmla="*/ 5 w 152"/>
                <a:gd name="T17" fmla="*/ 1 h 102"/>
                <a:gd name="T18" fmla="*/ 3 w 152"/>
                <a:gd name="T19" fmla="*/ 1 h 102"/>
                <a:gd name="T20" fmla="*/ 3 w 152"/>
                <a:gd name="T21" fmla="*/ 1 h 102"/>
                <a:gd name="T22" fmla="*/ 3 w 152"/>
                <a:gd name="T23" fmla="*/ 1 h 102"/>
                <a:gd name="T24" fmla="*/ 3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2"/>
                <a:gd name="T40" fmla="*/ 0 h 102"/>
                <a:gd name="T41" fmla="*/ 152 w 152"/>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6" name="Freeform 21">
              <a:extLst>
                <a:ext uri="{FF2B5EF4-FFF2-40B4-BE49-F238E27FC236}">
                  <a16:creationId xmlns:a16="http://schemas.microsoft.com/office/drawing/2014/main" id="{F0C5427D-7476-4796-9DA4-29D2A4151ADD}"/>
                </a:ext>
              </a:extLst>
            </p:cNvPr>
            <p:cNvSpPr>
              <a:spLocks noChangeArrowheads="1"/>
            </p:cNvSpPr>
            <p:nvPr/>
          </p:nvSpPr>
          <p:spPr bwMode="auto">
            <a:xfrm>
              <a:off x="0" y="275"/>
              <a:ext cx="29" cy="14"/>
            </a:xfrm>
            <a:custGeom>
              <a:avLst/>
              <a:gdLst>
                <a:gd name="T0" fmla="*/ 3 w 34"/>
                <a:gd name="T1" fmla="*/ 0 h 20"/>
                <a:gd name="T2" fmla="*/ 3 w 34"/>
                <a:gd name="T3" fmla="*/ 1 h 20"/>
                <a:gd name="T4" fmla="*/ 3 w 34"/>
                <a:gd name="T5" fmla="*/ 1 h 20"/>
                <a:gd name="T6" fmla="*/ 3 w 34"/>
                <a:gd name="T7" fmla="*/ 1 h 20"/>
                <a:gd name="T8" fmla="*/ 3 w 34"/>
                <a:gd name="T9" fmla="*/ 0 h 20"/>
                <a:gd name="T10" fmla="*/ 0 60000 65536"/>
                <a:gd name="T11" fmla="*/ 0 60000 65536"/>
                <a:gd name="T12" fmla="*/ 0 60000 65536"/>
                <a:gd name="T13" fmla="*/ 0 60000 65536"/>
                <a:gd name="T14" fmla="*/ 0 60000 65536"/>
                <a:gd name="T15" fmla="*/ 0 w 34"/>
                <a:gd name="T16" fmla="*/ 0 h 20"/>
                <a:gd name="T17" fmla="*/ 34 w 34"/>
                <a:gd name="T18" fmla="*/ 20 h 20"/>
              </a:gdLst>
              <a:ahLst/>
              <a:cxnLst>
                <a:cxn ang="T10">
                  <a:pos x="T0" y="T1"/>
                </a:cxn>
                <a:cxn ang="T11">
                  <a:pos x="T2" y="T3"/>
                </a:cxn>
                <a:cxn ang="T12">
                  <a:pos x="T4" y="T5"/>
                </a:cxn>
                <a:cxn ang="T13">
                  <a:pos x="T6" y="T7"/>
                </a:cxn>
                <a:cxn ang="T14">
                  <a:pos x="T8" y="T9"/>
                </a:cxn>
              </a:cxnLst>
              <a:rect l="T15" t="T16" r="T17" b="T18"/>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7" name="Freeform 22">
              <a:extLst>
                <a:ext uri="{FF2B5EF4-FFF2-40B4-BE49-F238E27FC236}">
                  <a16:creationId xmlns:a16="http://schemas.microsoft.com/office/drawing/2014/main" id="{06912FB8-EA24-42D7-83AD-4E73A8977CD5}"/>
                </a:ext>
              </a:extLst>
            </p:cNvPr>
            <p:cNvSpPr>
              <a:spLocks noChangeArrowheads="1"/>
            </p:cNvSpPr>
            <p:nvPr/>
          </p:nvSpPr>
          <p:spPr bwMode="auto">
            <a:xfrm>
              <a:off x="871" y="753"/>
              <a:ext cx="18" cy="11"/>
            </a:xfrm>
            <a:custGeom>
              <a:avLst/>
              <a:gdLst>
                <a:gd name="T0" fmla="*/ 3 w 21"/>
                <a:gd name="T1" fmla="*/ 0 h 16"/>
                <a:gd name="T2" fmla="*/ 3 w 21"/>
                <a:gd name="T3" fmla="*/ 1 h 16"/>
                <a:gd name="T4" fmla="*/ 3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8" name="Freeform 23">
              <a:extLst>
                <a:ext uri="{FF2B5EF4-FFF2-40B4-BE49-F238E27FC236}">
                  <a16:creationId xmlns:a16="http://schemas.microsoft.com/office/drawing/2014/main" id="{AC4B587F-AA1C-45ED-8325-0747CAF22656}"/>
                </a:ext>
              </a:extLst>
            </p:cNvPr>
            <p:cNvSpPr>
              <a:spLocks noChangeArrowheads="1"/>
            </p:cNvSpPr>
            <p:nvPr/>
          </p:nvSpPr>
          <p:spPr bwMode="auto">
            <a:xfrm>
              <a:off x="874" y="776"/>
              <a:ext cx="19" cy="11"/>
            </a:xfrm>
            <a:custGeom>
              <a:avLst/>
              <a:gdLst>
                <a:gd name="T0" fmla="*/ 3 w 21"/>
                <a:gd name="T1" fmla="*/ 0 h 16"/>
                <a:gd name="T2" fmla="*/ 5 w 21"/>
                <a:gd name="T3" fmla="*/ 1 h 16"/>
                <a:gd name="T4" fmla="*/ 3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9" name="Freeform 24">
              <a:extLst>
                <a:ext uri="{FF2B5EF4-FFF2-40B4-BE49-F238E27FC236}">
                  <a16:creationId xmlns:a16="http://schemas.microsoft.com/office/drawing/2014/main" id="{6188576E-9656-41A9-BBC0-24C0FC7B09AF}"/>
                </a:ext>
              </a:extLst>
            </p:cNvPr>
            <p:cNvSpPr>
              <a:spLocks noChangeArrowheads="1"/>
            </p:cNvSpPr>
            <p:nvPr/>
          </p:nvSpPr>
          <p:spPr bwMode="auto">
            <a:xfrm>
              <a:off x="1109" y="899"/>
              <a:ext cx="17" cy="12"/>
            </a:xfrm>
            <a:custGeom>
              <a:avLst/>
              <a:gdLst>
                <a:gd name="T0" fmla="*/ 2 w 21"/>
                <a:gd name="T1" fmla="*/ 0 h 16"/>
                <a:gd name="T2" fmla="*/ 2 w 21"/>
                <a:gd name="T3" fmla="*/ 2 h 16"/>
                <a:gd name="T4" fmla="*/ 2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0" name="Freeform 25">
              <a:extLst>
                <a:ext uri="{FF2B5EF4-FFF2-40B4-BE49-F238E27FC236}">
                  <a16:creationId xmlns:a16="http://schemas.microsoft.com/office/drawing/2014/main" id="{759B10AD-3086-4FB7-8648-D62CAEF055E1}"/>
                </a:ext>
              </a:extLst>
            </p:cNvPr>
            <p:cNvSpPr>
              <a:spLocks noChangeArrowheads="1"/>
            </p:cNvSpPr>
            <p:nvPr/>
          </p:nvSpPr>
          <p:spPr bwMode="auto">
            <a:xfrm>
              <a:off x="1251" y="447"/>
              <a:ext cx="44"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1" name="Freeform 26">
              <a:extLst>
                <a:ext uri="{FF2B5EF4-FFF2-40B4-BE49-F238E27FC236}">
                  <a16:creationId xmlns:a16="http://schemas.microsoft.com/office/drawing/2014/main" id="{16972564-3397-4BC0-9C16-3C6E85FA061F}"/>
                </a:ext>
              </a:extLst>
            </p:cNvPr>
            <p:cNvSpPr>
              <a:spLocks noChangeArrowheads="1"/>
            </p:cNvSpPr>
            <p:nvPr/>
          </p:nvSpPr>
          <p:spPr bwMode="auto">
            <a:xfrm>
              <a:off x="1136" y="255"/>
              <a:ext cx="44"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2" name="Freeform 27">
              <a:extLst>
                <a:ext uri="{FF2B5EF4-FFF2-40B4-BE49-F238E27FC236}">
                  <a16:creationId xmlns:a16="http://schemas.microsoft.com/office/drawing/2014/main" id="{63C85156-FCED-404E-8B37-17144DE6D633}"/>
                </a:ext>
              </a:extLst>
            </p:cNvPr>
            <p:cNvSpPr>
              <a:spLocks noChangeArrowheads="1"/>
            </p:cNvSpPr>
            <p:nvPr/>
          </p:nvSpPr>
          <p:spPr bwMode="auto">
            <a:xfrm>
              <a:off x="1211" y="88"/>
              <a:ext cx="45" cy="17"/>
            </a:xfrm>
            <a:custGeom>
              <a:avLst/>
              <a:gdLst>
                <a:gd name="T0" fmla="*/ 4 w 51"/>
                <a:gd name="T1" fmla="*/ 0 h 24"/>
                <a:gd name="T2" fmla="*/ 4 w 51"/>
                <a:gd name="T3" fmla="*/ 1 h 24"/>
                <a:gd name="T4" fmla="*/ 4 w 51"/>
                <a:gd name="T5" fmla="*/ 1 h 24"/>
                <a:gd name="T6" fmla="*/ 4 w 51"/>
                <a:gd name="T7" fmla="*/ 1 h 24"/>
                <a:gd name="T8" fmla="*/ 4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3" name="Freeform 28">
              <a:extLst>
                <a:ext uri="{FF2B5EF4-FFF2-40B4-BE49-F238E27FC236}">
                  <a16:creationId xmlns:a16="http://schemas.microsoft.com/office/drawing/2014/main" id="{1A4A29B3-CF2C-40FB-A89E-BFFE50D3F05D}"/>
                </a:ext>
              </a:extLst>
            </p:cNvPr>
            <p:cNvSpPr>
              <a:spLocks noChangeArrowheads="1"/>
            </p:cNvSpPr>
            <p:nvPr/>
          </p:nvSpPr>
          <p:spPr bwMode="auto">
            <a:xfrm>
              <a:off x="1284" y="189"/>
              <a:ext cx="43"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4" name="Freeform 29">
              <a:extLst>
                <a:ext uri="{FF2B5EF4-FFF2-40B4-BE49-F238E27FC236}">
                  <a16:creationId xmlns:a16="http://schemas.microsoft.com/office/drawing/2014/main" id="{1D2F22B2-0968-4D38-B254-B2F924B253EA}"/>
                </a:ext>
              </a:extLst>
            </p:cNvPr>
            <p:cNvSpPr>
              <a:spLocks noChangeArrowheads="1"/>
            </p:cNvSpPr>
            <p:nvPr/>
          </p:nvSpPr>
          <p:spPr bwMode="auto">
            <a:xfrm>
              <a:off x="1302" y="0"/>
              <a:ext cx="801" cy="323"/>
            </a:xfrm>
            <a:custGeom>
              <a:avLst/>
              <a:gdLst>
                <a:gd name="T0" fmla="*/ 3 w 929"/>
                <a:gd name="T1" fmla="*/ 1 h 462"/>
                <a:gd name="T2" fmla="*/ 3 w 929"/>
                <a:gd name="T3" fmla="*/ 1 h 462"/>
                <a:gd name="T4" fmla="*/ 3 w 929"/>
                <a:gd name="T5" fmla="*/ 1 h 462"/>
                <a:gd name="T6" fmla="*/ 3 w 929"/>
                <a:gd name="T7" fmla="*/ 1 h 462"/>
                <a:gd name="T8" fmla="*/ 8 w 929"/>
                <a:gd name="T9" fmla="*/ 1 h 462"/>
                <a:gd name="T10" fmla="*/ 10 w 929"/>
                <a:gd name="T11" fmla="*/ 1 h 462"/>
                <a:gd name="T12" fmla="*/ 17 w 929"/>
                <a:gd name="T13" fmla="*/ 1 h 462"/>
                <a:gd name="T14" fmla="*/ 21 w 929"/>
                <a:gd name="T15" fmla="*/ 1 h 462"/>
                <a:gd name="T16" fmla="*/ 22 w 929"/>
                <a:gd name="T17" fmla="*/ 1 h 462"/>
                <a:gd name="T18" fmla="*/ 19 w 929"/>
                <a:gd name="T19" fmla="*/ 1 h 462"/>
                <a:gd name="T20" fmla="*/ 16 w 929"/>
                <a:gd name="T21" fmla="*/ 1 h 462"/>
                <a:gd name="T22" fmla="*/ 18 w 929"/>
                <a:gd name="T23" fmla="*/ 1 h 462"/>
                <a:gd name="T24" fmla="*/ 18 w 929"/>
                <a:gd name="T25" fmla="*/ 1 h 462"/>
                <a:gd name="T26" fmla="*/ 24 w 929"/>
                <a:gd name="T27" fmla="*/ 1 h 462"/>
                <a:gd name="T28" fmla="*/ 23 w 929"/>
                <a:gd name="T29" fmla="*/ 1 h 462"/>
                <a:gd name="T30" fmla="*/ 25 w 929"/>
                <a:gd name="T31" fmla="*/ 1 h 462"/>
                <a:gd name="T32" fmla="*/ 24 w 929"/>
                <a:gd name="T33" fmla="*/ 1 h 462"/>
                <a:gd name="T34" fmla="*/ 22 w 929"/>
                <a:gd name="T35" fmla="*/ 1 h 462"/>
                <a:gd name="T36" fmla="*/ 21 w 929"/>
                <a:gd name="T37" fmla="*/ 1 h 462"/>
                <a:gd name="T38" fmla="*/ 20 w 929"/>
                <a:gd name="T39" fmla="*/ 1 h 462"/>
                <a:gd name="T40" fmla="*/ 23 w 929"/>
                <a:gd name="T41" fmla="*/ 1 h 462"/>
                <a:gd name="T42" fmla="*/ 27 w 929"/>
                <a:gd name="T43" fmla="*/ 1 h 462"/>
                <a:gd name="T44" fmla="*/ 29 w 929"/>
                <a:gd name="T45" fmla="*/ 1 h 462"/>
                <a:gd name="T46" fmla="*/ 35 w 929"/>
                <a:gd name="T47" fmla="*/ 1 h 462"/>
                <a:gd name="T48" fmla="*/ 40 w 929"/>
                <a:gd name="T49" fmla="*/ 1 h 462"/>
                <a:gd name="T50" fmla="*/ 46 w 929"/>
                <a:gd name="T51" fmla="*/ 1 h 462"/>
                <a:gd name="T52" fmla="*/ 50 w 929"/>
                <a:gd name="T53" fmla="*/ 1 h 462"/>
                <a:gd name="T54" fmla="*/ 53 w 929"/>
                <a:gd name="T55" fmla="*/ 1 h 462"/>
                <a:gd name="T56" fmla="*/ 55 w 929"/>
                <a:gd name="T57" fmla="*/ 1 h 462"/>
                <a:gd name="T58" fmla="*/ 55 w 929"/>
                <a:gd name="T59" fmla="*/ 1 h 462"/>
                <a:gd name="T60" fmla="*/ 55 w 929"/>
                <a:gd name="T61" fmla="*/ 1 h 462"/>
                <a:gd name="T62" fmla="*/ 58 w 929"/>
                <a:gd name="T63" fmla="*/ 1 h 462"/>
                <a:gd name="T64" fmla="*/ 61 w 929"/>
                <a:gd name="T65" fmla="*/ 1 h 462"/>
                <a:gd name="T66" fmla="*/ 64 w 929"/>
                <a:gd name="T67" fmla="*/ 1 h 462"/>
                <a:gd name="T68" fmla="*/ 62 w 929"/>
                <a:gd name="T69" fmla="*/ 1 h 462"/>
                <a:gd name="T70" fmla="*/ 58 w 929"/>
                <a:gd name="T71" fmla="*/ 1 h 462"/>
                <a:gd name="T72" fmla="*/ 55 w 929"/>
                <a:gd name="T73" fmla="*/ 1 h 462"/>
                <a:gd name="T74" fmla="*/ 46 w 929"/>
                <a:gd name="T75" fmla="*/ 1 h 462"/>
                <a:gd name="T76" fmla="*/ 40 w 929"/>
                <a:gd name="T77" fmla="*/ 1 h 462"/>
                <a:gd name="T78" fmla="*/ 40 w 929"/>
                <a:gd name="T79" fmla="*/ 1 h 462"/>
                <a:gd name="T80" fmla="*/ 35 w 929"/>
                <a:gd name="T81" fmla="*/ 1 h 462"/>
                <a:gd name="T82" fmla="*/ 34 w 929"/>
                <a:gd name="T83" fmla="*/ 1 h 462"/>
                <a:gd name="T84" fmla="*/ 29 w 929"/>
                <a:gd name="T85" fmla="*/ 1 h 462"/>
                <a:gd name="T86" fmla="*/ 25 w 929"/>
                <a:gd name="T87" fmla="*/ 1 h 462"/>
                <a:gd name="T88" fmla="*/ 29 w 929"/>
                <a:gd name="T89" fmla="*/ 1 h 462"/>
                <a:gd name="T90" fmla="*/ 24 w 929"/>
                <a:gd name="T91" fmla="*/ 1 h 462"/>
                <a:gd name="T92" fmla="*/ 23 w 929"/>
                <a:gd name="T93" fmla="*/ 1 h 462"/>
                <a:gd name="T94" fmla="*/ 22 w 929"/>
                <a:gd name="T95" fmla="*/ 1 h 462"/>
                <a:gd name="T96" fmla="*/ 16 w 929"/>
                <a:gd name="T97" fmla="*/ 1 h 462"/>
                <a:gd name="T98" fmla="*/ 11 w 929"/>
                <a:gd name="T99" fmla="*/ 1 h 462"/>
                <a:gd name="T100" fmla="*/ 8 w 929"/>
                <a:gd name="T101" fmla="*/ 1 h 462"/>
                <a:gd name="T102" fmla="*/ 8 w 929"/>
                <a:gd name="T103" fmla="*/ 1 h 462"/>
                <a:gd name="T104" fmla="*/ 8 w 929"/>
                <a:gd name="T105" fmla="*/ 1 h 462"/>
                <a:gd name="T106" fmla="*/ 4 w 929"/>
                <a:gd name="T107" fmla="*/ 1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29"/>
                <a:gd name="T163" fmla="*/ 0 h 462"/>
                <a:gd name="T164" fmla="*/ 929 w 929"/>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5" name="Freeform 30">
              <a:extLst>
                <a:ext uri="{FF2B5EF4-FFF2-40B4-BE49-F238E27FC236}">
                  <a16:creationId xmlns:a16="http://schemas.microsoft.com/office/drawing/2014/main" id="{ACFF8465-D15E-469E-8CC0-CC68ABD3A5FB}"/>
                </a:ext>
              </a:extLst>
            </p:cNvPr>
            <p:cNvSpPr>
              <a:spLocks noChangeArrowheads="1"/>
            </p:cNvSpPr>
            <p:nvPr/>
          </p:nvSpPr>
          <p:spPr bwMode="auto">
            <a:xfrm>
              <a:off x="1547" y="172"/>
              <a:ext cx="45" cy="22"/>
            </a:xfrm>
            <a:custGeom>
              <a:avLst/>
              <a:gdLst>
                <a:gd name="T0" fmla="*/ 3 w 52"/>
                <a:gd name="T1" fmla="*/ 0 h 32"/>
                <a:gd name="T2" fmla="*/ 3 w 52"/>
                <a:gd name="T3" fmla="*/ 1 h 32"/>
                <a:gd name="T4" fmla="*/ 3 w 52"/>
                <a:gd name="T5" fmla="*/ 1 h 32"/>
                <a:gd name="T6" fmla="*/ 3 w 52"/>
                <a:gd name="T7" fmla="*/ 1 h 32"/>
                <a:gd name="T8" fmla="*/ 3 w 52"/>
                <a:gd name="T9" fmla="*/ 0 h 32"/>
                <a:gd name="T10" fmla="*/ 0 60000 65536"/>
                <a:gd name="T11" fmla="*/ 0 60000 65536"/>
                <a:gd name="T12" fmla="*/ 0 60000 65536"/>
                <a:gd name="T13" fmla="*/ 0 60000 65536"/>
                <a:gd name="T14" fmla="*/ 0 60000 65536"/>
                <a:gd name="T15" fmla="*/ 0 w 52"/>
                <a:gd name="T16" fmla="*/ 0 h 32"/>
                <a:gd name="T17" fmla="*/ 52 w 52"/>
                <a:gd name="T18" fmla="*/ 32 h 32"/>
              </a:gdLst>
              <a:ahLst/>
              <a:cxnLst>
                <a:cxn ang="T10">
                  <a:pos x="T0" y="T1"/>
                </a:cxn>
                <a:cxn ang="T11">
                  <a:pos x="T2" y="T3"/>
                </a:cxn>
                <a:cxn ang="T12">
                  <a:pos x="T4" y="T5"/>
                </a:cxn>
                <a:cxn ang="T13">
                  <a:pos x="T6" y="T7"/>
                </a:cxn>
                <a:cxn ang="T14">
                  <a:pos x="T8" y="T9"/>
                </a:cxn>
              </a:cxnLst>
              <a:rect l="T15" t="T16" r="T17" b="T18"/>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6" name="Freeform 31">
              <a:extLst>
                <a:ext uri="{FF2B5EF4-FFF2-40B4-BE49-F238E27FC236}">
                  <a16:creationId xmlns:a16="http://schemas.microsoft.com/office/drawing/2014/main" id="{D7D9DF12-47E4-43AF-973B-A539345D36C6}"/>
                </a:ext>
              </a:extLst>
            </p:cNvPr>
            <p:cNvSpPr>
              <a:spLocks noChangeArrowheads="1"/>
            </p:cNvSpPr>
            <p:nvPr/>
          </p:nvSpPr>
          <p:spPr bwMode="auto">
            <a:xfrm>
              <a:off x="1873" y="234"/>
              <a:ext cx="147" cy="50"/>
            </a:xfrm>
            <a:custGeom>
              <a:avLst/>
              <a:gdLst>
                <a:gd name="T0" fmla="*/ 6 w 172"/>
                <a:gd name="T1" fmla="*/ 1 h 72"/>
                <a:gd name="T2" fmla="*/ 4 w 172"/>
                <a:gd name="T3" fmla="*/ 1 h 72"/>
                <a:gd name="T4" fmla="*/ 3 w 172"/>
                <a:gd name="T5" fmla="*/ 0 h 72"/>
                <a:gd name="T6" fmla="*/ 0 w 172"/>
                <a:gd name="T7" fmla="*/ 1 h 72"/>
                <a:gd name="T8" fmla="*/ 3 w 172"/>
                <a:gd name="T9" fmla="*/ 1 h 72"/>
                <a:gd name="T10" fmla="*/ 3 w 172"/>
                <a:gd name="T11" fmla="*/ 1 h 72"/>
                <a:gd name="T12" fmla="*/ 4 w 172"/>
                <a:gd name="T13" fmla="*/ 1 h 72"/>
                <a:gd name="T14" fmla="*/ 5 w 172"/>
                <a:gd name="T15" fmla="*/ 1 h 72"/>
                <a:gd name="T16" fmla="*/ 8 w 172"/>
                <a:gd name="T17" fmla="*/ 1 h 72"/>
                <a:gd name="T18" fmla="*/ 11 w 172"/>
                <a:gd name="T19" fmla="*/ 1 h 72"/>
                <a:gd name="T20" fmla="*/ 9 w 172"/>
                <a:gd name="T21" fmla="*/ 1 h 72"/>
                <a:gd name="T22" fmla="*/ 8 w 172"/>
                <a:gd name="T23" fmla="*/ 1 h 72"/>
                <a:gd name="T24" fmla="*/ 6 w 172"/>
                <a:gd name="T25" fmla="*/ 1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
                <a:gd name="T40" fmla="*/ 0 h 72"/>
                <a:gd name="T41" fmla="*/ 172 w 172"/>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7" name="Freeform 32">
              <a:extLst>
                <a:ext uri="{FF2B5EF4-FFF2-40B4-BE49-F238E27FC236}">
                  <a16:creationId xmlns:a16="http://schemas.microsoft.com/office/drawing/2014/main" id="{C00B80D4-0932-4CB0-B5F6-7248793FFD0E}"/>
                </a:ext>
              </a:extLst>
            </p:cNvPr>
            <p:cNvSpPr>
              <a:spLocks noChangeArrowheads="1"/>
            </p:cNvSpPr>
            <p:nvPr/>
          </p:nvSpPr>
          <p:spPr bwMode="auto">
            <a:xfrm>
              <a:off x="1989" y="81"/>
              <a:ext cx="45" cy="23"/>
            </a:xfrm>
            <a:custGeom>
              <a:avLst/>
              <a:gdLst>
                <a:gd name="T0" fmla="*/ 3 w 52"/>
                <a:gd name="T1" fmla="*/ 0 h 32"/>
                <a:gd name="T2" fmla="*/ 3 w 52"/>
                <a:gd name="T3" fmla="*/ 1 h 32"/>
                <a:gd name="T4" fmla="*/ 3 w 52"/>
                <a:gd name="T5" fmla="*/ 1 h 32"/>
                <a:gd name="T6" fmla="*/ 3 w 52"/>
                <a:gd name="T7" fmla="*/ 1 h 32"/>
                <a:gd name="T8" fmla="*/ 3 w 52"/>
                <a:gd name="T9" fmla="*/ 0 h 32"/>
                <a:gd name="T10" fmla="*/ 0 60000 65536"/>
                <a:gd name="T11" fmla="*/ 0 60000 65536"/>
                <a:gd name="T12" fmla="*/ 0 60000 65536"/>
                <a:gd name="T13" fmla="*/ 0 60000 65536"/>
                <a:gd name="T14" fmla="*/ 0 60000 65536"/>
                <a:gd name="T15" fmla="*/ 0 w 52"/>
                <a:gd name="T16" fmla="*/ 0 h 32"/>
                <a:gd name="T17" fmla="*/ 52 w 52"/>
                <a:gd name="T18" fmla="*/ 32 h 32"/>
              </a:gdLst>
              <a:ahLst/>
              <a:cxnLst>
                <a:cxn ang="T10">
                  <a:pos x="T0" y="T1"/>
                </a:cxn>
                <a:cxn ang="T11">
                  <a:pos x="T2" y="T3"/>
                </a:cxn>
                <a:cxn ang="T12">
                  <a:pos x="T4" y="T5"/>
                </a:cxn>
                <a:cxn ang="T13">
                  <a:pos x="T6" y="T7"/>
                </a:cxn>
                <a:cxn ang="T14">
                  <a:pos x="T8" y="T9"/>
                </a:cxn>
              </a:cxnLst>
              <a:rect l="T15" t="T16" r="T17" b="T18"/>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8" name="Freeform 33">
              <a:extLst>
                <a:ext uri="{FF2B5EF4-FFF2-40B4-BE49-F238E27FC236}">
                  <a16:creationId xmlns:a16="http://schemas.microsoft.com/office/drawing/2014/main" id="{4D597974-9906-4738-875C-876BB8203B4C}"/>
                </a:ext>
              </a:extLst>
            </p:cNvPr>
            <p:cNvSpPr>
              <a:spLocks noChangeArrowheads="1"/>
            </p:cNvSpPr>
            <p:nvPr/>
          </p:nvSpPr>
          <p:spPr bwMode="auto">
            <a:xfrm>
              <a:off x="2298" y="51"/>
              <a:ext cx="178" cy="59"/>
            </a:xfrm>
            <a:custGeom>
              <a:avLst/>
              <a:gdLst>
                <a:gd name="T0" fmla="*/ 14 w 206"/>
                <a:gd name="T1" fmla="*/ 1 h 85"/>
                <a:gd name="T2" fmla="*/ 8 w 206"/>
                <a:gd name="T3" fmla="*/ 1 h 85"/>
                <a:gd name="T4" fmla="*/ 8 w 206"/>
                <a:gd name="T5" fmla="*/ 1 h 85"/>
                <a:gd name="T6" fmla="*/ 8 w 206"/>
                <a:gd name="T7" fmla="*/ 1 h 85"/>
                <a:gd name="T8" fmla="*/ 7 w 206"/>
                <a:gd name="T9" fmla="*/ 1 h 85"/>
                <a:gd name="T10" fmla="*/ 6 w 206"/>
                <a:gd name="T11" fmla="*/ 1 h 85"/>
                <a:gd name="T12" fmla="*/ 3 w 206"/>
                <a:gd name="T13" fmla="*/ 1 h 85"/>
                <a:gd name="T14" fmla="*/ 3 w 206"/>
                <a:gd name="T15" fmla="*/ 1 h 85"/>
                <a:gd name="T16" fmla="*/ 3 w 206"/>
                <a:gd name="T17" fmla="*/ 1 h 85"/>
                <a:gd name="T18" fmla="*/ 5 w 206"/>
                <a:gd name="T19" fmla="*/ 1 h 85"/>
                <a:gd name="T20" fmla="*/ 7 w 206"/>
                <a:gd name="T21" fmla="*/ 1 h 85"/>
                <a:gd name="T22" fmla="*/ 8 w 206"/>
                <a:gd name="T23" fmla="*/ 1 h 85"/>
                <a:gd name="T24" fmla="*/ 9 w 206"/>
                <a:gd name="T25" fmla="*/ 1 h 85"/>
                <a:gd name="T26" fmla="*/ 9 w 206"/>
                <a:gd name="T27" fmla="*/ 1 h 85"/>
                <a:gd name="T28" fmla="*/ 12 w 206"/>
                <a:gd name="T29" fmla="*/ 1 h 85"/>
                <a:gd name="T30" fmla="*/ 14 w 206"/>
                <a:gd name="T31" fmla="*/ 1 h 85"/>
                <a:gd name="T32" fmla="*/ 14 w 206"/>
                <a:gd name="T33" fmla="*/ 1 h 85"/>
                <a:gd name="T34" fmla="*/ 14 w 206"/>
                <a:gd name="T35" fmla="*/ 1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6"/>
                <a:gd name="T55" fmla="*/ 0 h 85"/>
                <a:gd name="T56" fmla="*/ 206 w 206"/>
                <a:gd name="T57" fmla="*/ 85 h 8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9" name="Freeform 34">
              <a:extLst>
                <a:ext uri="{FF2B5EF4-FFF2-40B4-BE49-F238E27FC236}">
                  <a16:creationId xmlns:a16="http://schemas.microsoft.com/office/drawing/2014/main" id="{BD893446-F5B9-45CB-99CA-C70856A8F7ED}"/>
                </a:ext>
              </a:extLst>
            </p:cNvPr>
            <p:cNvSpPr>
              <a:spLocks noChangeArrowheads="1"/>
            </p:cNvSpPr>
            <p:nvPr/>
          </p:nvSpPr>
          <p:spPr bwMode="auto">
            <a:xfrm>
              <a:off x="2410" y="82"/>
              <a:ext cx="55" cy="20"/>
            </a:xfrm>
            <a:custGeom>
              <a:avLst/>
              <a:gdLst>
                <a:gd name="T0" fmla="*/ 3 w 64"/>
                <a:gd name="T1" fmla="*/ 1 h 28"/>
                <a:gd name="T2" fmla="*/ 3 w 64"/>
                <a:gd name="T3" fmla="*/ 1 h 28"/>
                <a:gd name="T4" fmla="*/ 3 w 64"/>
                <a:gd name="T5" fmla="*/ 1 h 28"/>
                <a:gd name="T6" fmla="*/ 3 w 64"/>
                <a:gd name="T7" fmla="*/ 1 h 28"/>
                <a:gd name="T8" fmla="*/ 3 w 64"/>
                <a:gd name="T9" fmla="*/ 1 h 28"/>
                <a:gd name="T10" fmla="*/ 0 60000 65536"/>
                <a:gd name="T11" fmla="*/ 0 60000 65536"/>
                <a:gd name="T12" fmla="*/ 0 60000 65536"/>
                <a:gd name="T13" fmla="*/ 0 60000 65536"/>
                <a:gd name="T14" fmla="*/ 0 60000 65536"/>
                <a:gd name="T15" fmla="*/ 0 w 64"/>
                <a:gd name="T16" fmla="*/ 0 h 28"/>
                <a:gd name="T17" fmla="*/ 64 w 64"/>
                <a:gd name="T18" fmla="*/ 28 h 28"/>
              </a:gdLst>
              <a:ahLst/>
              <a:cxnLst>
                <a:cxn ang="T10">
                  <a:pos x="T0" y="T1"/>
                </a:cxn>
                <a:cxn ang="T11">
                  <a:pos x="T2" y="T3"/>
                </a:cxn>
                <a:cxn ang="T12">
                  <a:pos x="T4" y="T5"/>
                </a:cxn>
                <a:cxn ang="T13">
                  <a:pos x="T6" y="T7"/>
                </a:cxn>
                <a:cxn ang="T14">
                  <a:pos x="T8" y="T9"/>
                </a:cxn>
              </a:cxnLst>
              <a:rect l="T15" t="T16" r="T17" b="T18"/>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0" name="Freeform 35">
              <a:extLst>
                <a:ext uri="{FF2B5EF4-FFF2-40B4-BE49-F238E27FC236}">
                  <a16:creationId xmlns:a16="http://schemas.microsoft.com/office/drawing/2014/main" id="{4560A79C-BCC5-4DF5-8047-A1E6BBD2542F}"/>
                </a:ext>
              </a:extLst>
            </p:cNvPr>
            <p:cNvSpPr>
              <a:spLocks noChangeArrowheads="1"/>
            </p:cNvSpPr>
            <p:nvPr/>
          </p:nvSpPr>
          <p:spPr bwMode="auto">
            <a:xfrm>
              <a:off x="2074" y="337"/>
              <a:ext cx="125" cy="123"/>
            </a:xfrm>
            <a:custGeom>
              <a:avLst/>
              <a:gdLst>
                <a:gd name="T0" fmla="*/ 3 w 146"/>
                <a:gd name="T1" fmla="*/ 1 h 176"/>
                <a:gd name="T2" fmla="*/ 0 w 146"/>
                <a:gd name="T3" fmla="*/ 1 h 176"/>
                <a:gd name="T4" fmla="*/ 3 w 146"/>
                <a:gd name="T5" fmla="*/ 1 h 176"/>
                <a:gd name="T6" fmla="*/ 3 w 146"/>
                <a:gd name="T7" fmla="*/ 1 h 176"/>
                <a:gd name="T8" fmla="*/ 3 w 146"/>
                <a:gd name="T9" fmla="*/ 1 h 176"/>
                <a:gd name="T10" fmla="*/ 3 w 146"/>
                <a:gd name="T11" fmla="*/ 1 h 176"/>
                <a:gd name="T12" fmla="*/ 3 w 146"/>
                <a:gd name="T13" fmla="*/ 1 h 176"/>
                <a:gd name="T14" fmla="*/ 3 w 146"/>
                <a:gd name="T15" fmla="*/ 1 h 176"/>
                <a:gd name="T16" fmla="*/ 3 w 146"/>
                <a:gd name="T17" fmla="*/ 1 h 176"/>
                <a:gd name="T18" fmla="*/ 3 w 146"/>
                <a:gd name="T19" fmla="*/ 1 h 176"/>
                <a:gd name="T20" fmla="*/ 3 w 146"/>
                <a:gd name="T21" fmla="*/ 1 h 176"/>
                <a:gd name="T22" fmla="*/ 3 w 146"/>
                <a:gd name="T23" fmla="*/ 1 h 176"/>
                <a:gd name="T24" fmla="*/ 3 w 146"/>
                <a:gd name="T25" fmla="*/ 1 h 176"/>
                <a:gd name="T26" fmla="*/ 3 w 146"/>
                <a:gd name="T27" fmla="*/ 1 h 176"/>
                <a:gd name="T28" fmla="*/ 6 w 146"/>
                <a:gd name="T29" fmla="*/ 1 h 176"/>
                <a:gd name="T30" fmla="*/ 7 w 146"/>
                <a:gd name="T31" fmla="*/ 1 h 176"/>
                <a:gd name="T32" fmla="*/ 8 w 146"/>
                <a:gd name="T33" fmla="*/ 1 h 176"/>
                <a:gd name="T34" fmla="*/ 8 w 146"/>
                <a:gd name="T35" fmla="*/ 1 h 176"/>
                <a:gd name="T36" fmla="*/ 9 w 146"/>
                <a:gd name="T37" fmla="*/ 1 h 176"/>
                <a:gd name="T38" fmla="*/ 7 w 146"/>
                <a:gd name="T39" fmla="*/ 1 h 176"/>
                <a:gd name="T40" fmla="*/ 5 w 146"/>
                <a:gd name="T41" fmla="*/ 1 h 176"/>
                <a:gd name="T42" fmla="*/ 5 w 146"/>
                <a:gd name="T43" fmla="*/ 1 h 176"/>
                <a:gd name="T44" fmla="*/ 3 w 146"/>
                <a:gd name="T45" fmla="*/ 1 h 176"/>
                <a:gd name="T46" fmla="*/ 5 w 146"/>
                <a:gd name="T47" fmla="*/ 1 h 176"/>
                <a:gd name="T48" fmla="*/ 3 w 146"/>
                <a:gd name="T49" fmla="*/ 1 h 176"/>
                <a:gd name="T50" fmla="*/ 4 w 146"/>
                <a:gd name="T51" fmla="*/ 1 h 176"/>
                <a:gd name="T52" fmla="*/ 3 w 146"/>
                <a:gd name="T53" fmla="*/ 1 h 176"/>
                <a:gd name="T54" fmla="*/ 3 w 146"/>
                <a:gd name="T55" fmla="*/ 1 h 176"/>
                <a:gd name="T56" fmla="*/ 3 w 146"/>
                <a:gd name="T57" fmla="*/ 1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6"/>
                <a:gd name="T88" fmla="*/ 0 h 176"/>
                <a:gd name="T89" fmla="*/ 146 w 146"/>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1" name="Freeform 36">
              <a:extLst>
                <a:ext uri="{FF2B5EF4-FFF2-40B4-BE49-F238E27FC236}">
                  <a16:creationId xmlns:a16="http://schemas.microsoft.com/office/drawing/2014/main" id="{0A61E419-D1C0-4F97-9B4A-0F417449E853}"/>
                </a:ext>
              </a:extLst>
            </p:cNvPr>
            <p:cNvSpPr>
              <a:spLocks noChangeArrowheads="1"/>
            </p:cNvSpPr>
            <p:nvPr/>
          </p:nvSpPr>
          <p:spPr bwMode="auto">
            <a:xfrm>
              <a:off x="2012" y="381"/>
              <a:ext cx="79" cy="64"/>
            </a:xfrm>
            <a:custGeom>
              <a:avLst/>
              <a:gdLst>
                <a:gd name="T0" fmla="*/ 3 w 92"/>
                <a:gd name="T1" fmla="*/ 1 h 92"/>
                <a:gd name="T2" fmla="*/ 5 w 92"/>
                <a:gd name="T3" fmla="*/ 1 h 92"/>
                <a:gd name="T4" fmla="*/ 6 w 92"/>
                <a:gd name="T5" fmla="*/ 1 h 92"/>
                <a:gd name="T6" fmla="*/ 5 w 92"/>
                <a:gd name="T7" fmla="*/ 1 h 92"/>
                <a:gd name="T8" fmla="*/ 3 w 92"/>
                <a:gd name="T9" fmla="*/ 1 h 92"/>
                <a:gd name="T10" fmla="*/ 3 w 92"/>
                <a:gd name="T11" fmla="*/ 1 h 92"/>
                <a:gd name="T12" fmla="*/ 3 w 92"/>
                <a:gd name="T13" fmla="*/ 1 h 92"/>
                <a:gd name="T14" fmla="*/ 3 w 92"/>
                <a:gd name="T15" fmla="*/ 1 h 92"/>
                <a:gd name="T16" fmla="*/ 3 w 92"/>
                <a:gd name="T17" fmla="*/ 1 h 92"/>
                <a:gd name="T18" fmla="*/ 3 w 92"/>
                <a:gd name="T19" fmla="*/ 1 h 92"/>
                <a:gd name="T20" fmla="*/ 3 w 92"/>
                <a:gd name="T21" fmla="*/ 1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2"/>
                <a:gd name="T34" fmla="*/ 0 h 92"/>
                <a:gd name="T35" fmla="*/ 92 w 92"/>
                <a:gd name="T36" fmla="*/ 92 h 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2" name="Freeform 37">
              <a:extLst>
                <a:ext uri="{FF2B5EF4-FFF2-40B4-BE49-F238E27FC236}">
                  <a16:creationId xmlns:a16="http://schemas.microsoft.com/office/drawing/2014/main" id="{E9BED6CE-F478-4C20-86BF-C669E6F4E472}"/>
                </a:ext>
              </a:extLst>
            </p:cNvPr>
            <p:cNvSpPr>
              <a:spLocks noChangeArrowheads="1"/>
            </p:cNvSpPr>
            <p:nvPr/>
          </p:nvSpPr>
          <p:spPr bwMode="auto">
            <a:xfrm>
              <a:off x="3951" y="1450"/>
              <a:ext cx="545" cy="463"/>
            </a:xfrm>
            <a:custGeom>
              <a:avLst/>
              <a:gdLst>
                <a:gd name="T0" fmla="*/ 14 w 633"/>
                <a:gd name="T1" fmla="*/ 1 h 660"/>
                <a:gd name="T2" fmla="*/ 12 w 633"/>
                <a:gd name="T3" fmla="*/ 1 h 660"/>
                <a:gd name="T4" fmla="*/ 9 w 633"/>
                <a:gd name="T5" fmla="*/ 1 h 660"/>
                <a:gd name="T6" fmla="*/ 7 w 633"/>
                <a:gd name="T7" fmla="*/ 1 h 660"/>
                <a:gd name="T8" fmla="*/ 6 w 633"/>
                <a:gd name="T9" fmla="*/ 1 h 660"/>
                <a:gd name="T10" fmla="*/ 4 w 633"/>
                <a:gd name="T11" fmla="*/ 1 h 660"/>
                <a:gd name="T12" fmla="*/ 3 w 633"/>
                <a:gd name="T13" fmla="*/ 1 h 660"/>
                <a:gd name="T14" fmla="*/ 0 w 633"/>
                <a:gd name="T15" fmla="*/ 1 h 660"/>
                <a:gd name="T16" fmla="*/ 5 w 633"/>
                <a:gd name="T17" fmla="*/ 1 h 660"/>
                <a:gd name="T18" fmla="*/ 8 w 633"/>
                <a:gd name="T19" fmla="*/ 1 h 660"/>
                <a:gd name="T20" fmla="*/ 9 w 633"/>
                <a:gd name="T21" fmla="*/ 1 h 660"/>
                <a:gd name="T22" fmla="*/ 11 w 633"/>
                <a:gd name="T23" fmla="*/ 1 h 660"/>
                <a:gd name="T24" fmla="*/ 15 w 633"/>
                <a:gd name="T25" fmla="*/ 1 h 660"/>
                <a:gd name="T26" fmla="*/ 17 w 633"/>
                <a:gd name="T27" fmla="*/ 1 h 660"/>
                <a:gd name="T28" fmla="*/ 20 w 633"/>
                <a:gd name="T29" fmla="*/ 1 h 660"/>
                <a:gd name="T30" fmla="*/ 22 w 633"/>
                <a:gd name="T31" fmla="*/ 1 h 660"/>
                <a:gd name="T32" fmla="*/ 22 w 633"/>
                <a:gd name="T33" fmla="*/ 1 h 660"/>
                <a:gd name="T34" fmla="*/ 23 w 633"/>
                <a:gd name="T35" fmla="*/ 1 h 660"/>
                <a:gd name="T36" fmla="*/ 25 w 633"/>
                <a:gd name="T37" fmla="*/ 1 h 660"/>
                <a:gd name="T38" fmla="*/ 27 w 633"/>
                <a:gd name="T39" fmla="*/ 1 h 660"/>
                <a:gd name="T40" fmla="*/ 29 w 633"/>
                <a:gd name="T41" fmla="*/ 1 h 660"/>
                <a:gd name="T42" fmla="*/ 29 w 633"/>
                <a:gd name="T43" fmla="*/ 1 h 660"/>
                <a:gd name="T44" fmla="*/ 30 w 633"/>
                <a:gd name="T45" fmla="*/ 1 h 660"/>
                <a:gd name="T46" fmla="*/ 33 w 633"/>
                <a:gd name="T47" fmla="*/ 1 h 660"/>
                <a:gd name="T48" fmla="*/ 34 w 633"/>
                <a:gd name="T49" fmla="*/ 1 h 660"/>
                <a:gd name="T50" fmla="*/ 36 w 633"/>
                <a:gd name="T51" fmla="*/ 1 h 660"/>
                <a:gd name="T52" fmla="*/ 40 w 633"/>
                <a:gd name="T53" fmla="*/ 1 h 660"/>
                <a:gd name="T54" fmla="*/ 41 w 633"/>
                <a:gd name="T55" fmla="*/ 1 h 660"/>
                <a:gd name="T56" fmla="*/ 42 w 633"/>
                <a:gd name="T57" fmla="*/ 1 h 660"/>
                <a:gd name="T58" fmla="*/ 42 w 633"/>
                <a:gd name="T59" fmla="*/ 1 h 660"/>
                <a:gd name="T60" fmla="*/ 36 w 633"/>
                <a:gd name="T61" fmla="*/ 1 h 660"/>
                <a:gd name="T62" fmla="*/ 35 w 633"/>
                <a:gd name="T63" fmla="*/ 1 h 660"/>
                <a:gd name="T64" fmla="*/ 31 w 633"/>
                <a:gd name="T65" fmla="*/ 1 h 660"/>
                <a:gd name="T66" fmla="*/ 31 w 633"/>
                <a:gd name="T67" fmla="*/ 1 h 660"/>
                <a:gd name="T68" fmla="*/ 30 w 633"/>
                <a:gd name="T69" fmla="*/ 1 h 660"/>
                <a:gd name="T70" fmla="*/ 28 w 633"/>
                <a:gd name="T71" fmla="*/ 1 h 660"/>
                <a:gd name="T72" fmla="*/ 26 w 633"/>
                <a:gd name="T73" fmla="*/ 1 h 660"/>
                <a:gd name="T74" fmla="*/ 26 w 633"/>
                <a:gd name="T75" fmla="*/ 1 h 660"/>
                <a:gd name="T76" fmla="*/ 25 w 633"/>
                <a:gd name="T77" fmla="*/ 1 h 660"/>
                <a:gd name="T78" fmla="*/ 22 w 633"/>
                <a:gd name="T79" fmla="*/ 1 h 660"/>
                <a:gd name="T80" fmla="*/ 19 w 633"/>
                <a:gd name="T81" fmla="*/ 1 h 660"/>
                <a:gd name="T82" fmla="*/ 19 w 633"/>
                <a:gd name="T83" fmla="*/ 1 h 660"/>
                <a:gd name="T84" fmla="*/ 18 w 633"/>
                <a:gd name="T85" fmla="*/ 1 h 660"/>
                <a:gd name="T86" fmla="*/ 19 w 633"/>
                <a:gd name="T87" fmla="*/ 1 h 660"/>
                <a:gd name="T88" fmla="*/ 16 w 633"/>
                <a:gd name="T89" fmla="*/ 1 h 660"/>
                <a:gd name="T90" fmla="*/ 14 w 633"/>
                <a:gd name="T91" fmla="*/ 1 h 660"/>
                <a:gd name="T92" fmla="*/ 14 w 633"/>
                <a:gd name="T93" fmla="*/ 1 h 660"/>
                <a:gd name="T94" fmla="*/ 14 w 633"/>
                <a:gd name="T95" fmla="*/ 1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33"/>
                <a:gd name="T145" fmla="*/ 0 h 660"/>
                <a:gd name="T146" fmla="*/ 633 w 633"/>
                <a:gd name="T147" fmla="*/ 660 h 6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3" name="Freeform 38">
              <a:extLst>
                <a:ext uri="{FF2B5EF4-FFF2-40B4-BE49-F238E27FC236}">
                  <a16:creationId xmlns:a16="http://schemas.microsoft.com/office/drawing/2014/main" id="{D400478B-B70B-476E-BB0E-2255D76C24B5}"/>
                </a:ext>
              </a:extLst>
            </p:cNvPr>
            <p:cNvSpPr>
              <a:spLocks noChangeArrowheads="1"/>
            </p:cNvSpPr>
            <p:nvPr/>
          </p:nvSpPr>
          <p:spPr bwMode="auto">
            <a:xfrm>
              <a:off x="4120" y="1206"/>
              <a:ext cx="367" cy="196"/>
            </a:xfrm>
            <a:custGeom>
              <a:avLst/>
              <a:gdLst>
                <a:gd name="T0" fmla="*/ 6 w 426"/>
                <a:gd name="T1" fmla="*/ 1 h 280"/>
                <a:gd name="T2" fmla="*/ 5 w 426"/>
                <a:gd name="T3" fmla="*/ 1 h 280"/>
                <a:gd name="T4" fmla="*/ 4 w 426"/>
                <a:gd name="T5" fmla="*/ 1 h 280"/>
                <a:gd name="T6" fmla="*/ 3 w 426"/>
                <a:gd name="T7" fmla="*/ 1 h 280"/>
                <a:gd name="T8" fmla="*/ 3 w 426"/>
                <a:gd name="T9" fmla="*/ 1 h 280"/>
                <a:gd name="T10" fmla="*/ 3 w 426"/>
                <a:gd name="T11" fmla="*/ 1 h 280"/>
                <a:gd name="T12" fmla="*/ 3 w 426"/>
                <a:gd name="T13" fmla="*/ 1 h 280"/>
                <a:gd name="T14" fmla="*/ 3 w 426"/>
                <a:gd name="T15" fmla="*/ 1 h 280"/>
                <a:gd name="T16" fmla="*/ 6 w 426"/>
                <a:gd name="T17" fmla="*/ 1 h 280"/>
                <a:gd name="T18" fmla="*/ 9 w 426"/>
                <a:gd name="T19" fmla="*/ 1 h 280"/>
                <a:gd name="T20" fmla="*/ 9 w 426"/>
                <a:gd name="T21" fmla="*/ 1 h 280"/>
                <a:gd name="T22" fmla="*/ 10 w 426"/>
                <a:gd name="T23" fmla="*/ 1 h 280"/>
                <a:gd name="T24" fmla="*/ 10 w 426"/>
                <a:gd name="T25" fmla="*/ 1 h 280"/>
                <a:gd name="T26" fmla="*/ 9 w 426"/>
                <a:gd name="T27" fmla="*/ 1 h 280"/>
                <a:gd name="T28" fmla="*/ 12 w 426"/>
                <a:gd name="T29" fmla="*/ 1 h 280"/>
                <a:gd name="T30" fmla="*/ 14 w 426"/>
                <a:gd name="T31" fmla="*/ 1 h 280"/>
                <a:gd name="T32" fmla="*/ 15 w 426"/>
                <a:gd name="T33" fmla="*/ 1 h 280"/>
                <a:gd name="T34" fmla="*/ 16 w 426"/>
                <a:gd name="T35" fmla="*/ 1 h 280"/>
                <a:gd name="T36" fmla="*/ 17 w 426"/>
                <a:gd name="T37" fmla="*/ 1 h 280"/>
                <a:gd name="T38" fmla="*/ 19 w 426"/>
                <a:gd name="T39" fmla="*/ 1 h 280"/>
                <a:gd name="T40" fmla="*/ 22 w 426"/>
                <a:gd name="T41" fmla="*/ 1 h 280"/>
                <a:gd name="T42" fmla="*/ 25 w 426"/>
                <a:gd name="T43" fmla="*/ 1 h 280"/>
                <a:gd name="T44" fmla="*/ 25 w 426"/>
                <a:gd name="T45" fmla="*/ 1 h 280"/>
                <a:gd name="T46" fmla="*/ 22 w 426"/>
                <a:gd name="T47" fmla="*/ 1 h 280"/>
                <a:gd name="T48" fmla="*/ 25 w 426"/>
                <a:gd name="T49" fmla="*/ 1 h 280"/>
                <a:gd name="T50" fmla="*/ 28 w 426"/>
                <a:gd name="T51" fmla="*/ 1 h 280"/>
                <a:gd name="T52" fmla="*/ 29 w 426"/>
                <a:gd name="T53" fmla="*/ 1 h 280"/>
                <a:gd name="T54" fmla="*/ 29 w 426"/>
                <a:gd name="T55" fmla="*/ 1 h 280"/>
                <a:gd name="T56" fmla="*/ 25 w 426"/>
                <a:gd name="T57" fmla="*/ 1 h 280"/>
                <a:gd name="T58" fmla="*/ 21 w 426"/>
                <a:gd name="T59" fmla="*/ 1 h 280"/>
                <a:gd name="T60" fmla="*/ 21 w 426"/>
                <a:gd name="T61" fmla="*/ 1 h 280"/>
                <a:gd name="T62" fmla="*/ 20 w 426"/>
                <a:gd name="T63" fmla="*/ 1 h 280"/>
                <a:gd name="T64" fmla="*/ 16 w 426"/>
                <a:gd name="T65" fmla="*/ 1 h 280"/>
                <a:gd name="T66" fmla="*/ 11 w 426"/>
                <a:gd name="T67" fmla="*/ 1 h 280"/>
                <a:gd name="T68" fmla="*/ 9 w 426"/>
                <a:gd name="T69" fmla="*/ 1 h 280"/>
                <a:gd name="T70" fmla="*/ 6 w 426"/>
                <a:gd name="T71" fmla="*/ 1 h 280"/>
                <a:gd name="T72" fmla="*/ 5 w 426"/>
                <a:gd name="T73" fmla="*/ 1 h 280"/>
                <a:gd name="T74" fmla="*/ 5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280"/>
                <a:gd name="T116" fmla="*/ 426 w 426"/>
                <a:gd name="T117" fmla="*/ 280 h 2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4" name="Freeform 39">
              <a:extLst>
                <a:ext uri="{FF2B5EF4-FFF2-40B4-BE49-F238E27FC236}">
                  <a16:creationId xmlns:a16="http://schemas.microsoft.com/office/drawing/2014/main" id="{EDE56304-A5A2-44A8-B09B-8775B64CA2BB}"/>
                </a:ext>
              </a:extLst>
            </p:cNvPr>
            <p:cNvSpPr>
              <a:spLocks noChangeArrowheads="1"/>
            </p:cNvSpPr>
            <p:nvPr/>
          </p:nvSpPr>
          <p:spPr bwMode="auto">
            <a:xfrm>
              <a:off x="4395" y="1928"/>
              <a:ext cx="52" cy="54"/>
            </a:xfrm>
            <a:custGeom>
              <a:avLst/>
              <a:gdLst>
                <a:gd name="T0" fmla="*/ 3 w 60"/>
                <a:gd name="T1" fmla="*/ 1 h 78"/>
                <a:gd name="T2" fmla="*/ 0 w 60"/>
                <a:gd name="T3" fmla="*/ 1 h 78"/>
                <a:gd name="T4" fmla="*/ 3 w 60"/>
                <a:gd name="T5" fmla="*/ 1 h 78"/>
                <a:gd name="T6" fmla="*/ 3 w 60"/>
                <a:gd name="T7" fmla="*/ 1 h 78"/>
                <a:gd name="T8" fmla="*/ 3 w 60"/>
                <a:gd name="T9" fmla="*/ 1 h 78"/>
                <a:gd name="T10" fmla="*/ 4 w 60"/>
                <a:gd name="T11" fmla="*/ 1 h 78"/>
                <a:gd name="T12" fmla="*/ 3 w 60"/>
                <a:gd name="T13" fmla="*/ 1 h 78"/>
                <a:gd name="T14" fmla="*/ 0 60000 65536"/>
                <a:gd name="T15" fmla="*/ 0 60000 65536"/>
                <a:gd name="T16" fmla="*/ 0 60000 65536"/>
                <a:gd name="T17" fmla="*/ 0 60000 65536"/>
                <a:gd name="T18" fmla="*/ 0 60000 65536"/>
                <a:gd name="T19" fmla="*/ 0 60000 65536"/>
                <a:gd name="T20" fmla="*/ 0 60000 65536"/>
                <a:gd name="T21" fmla="*/ 0 w 60"/>
                <a:gd name="T22" fmla="*/ 0 h 78"/>
                <a:gd name="T23" fmla="*/ 60 w 60"/>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5" name="Freeform 40">
              <a:extLst>
                <a:ext uri="{FF2B5EF4-FFF2-40B4-BE49-F238E27FC236}">
                  <a16:creationId xmlns:a16="http://schemas.microsoft.com/office/drawing/2014/main" id="{DA331235-F287-48BF-A5D1-19C80DC1A5F7}"/>
                </a:ext>
              </a:extLst>
            </p:cNvPr>
            <p:cNvSpPr>
              <a:spLocks noChangeArrowheads="1"/>
            </p:cNvSpPr>
            <p:nvPr/>
          </p:nvSpPr>
          <p:spPr bwMode="auto">
            <a:xfrm>
              <a:off x="4551" y="1844"/>
              <a:ext cx="189" cy="79"/>
            </a:xfrm>
            <a:custGeom>
              <a:avLst/>
              <a:gdLst>
                <a:gd name="T0" fmla="*/ 3 w 219"/>
                <a:gd name="T1" fmla="*/ 1 h 113"/>
                <a:gd name="T2" fmla="*/ 3 w 219"/>
                <a:gd name="T3" fmla="*/ 1 h 113"/>
                <a:gd name="T4" fmla="*/ 3 w 219"/>
                <a:gd name="T5" fmla="*/ 1 h 113"/>
                <a:gd name="T6" fmla="*/ 3 w 219"/>
                <a:gd name="T7" fmla="*/ 1 h 113"/>
                <a:gd name="T8" fmla="*/ 9 w 219"/>
                <a:gd name="T9" fmla="*/ 1 h 113"/>
                <a:gd name="T10" fmla="*/ 10 w 219"/>
                <a:gd name="T11" fmla="*/ 1 h 113"/>
                <a:gd name="T12" fmla="*/ 12 w 219"/>
                <a:gd name="T13" fmla="*/ 1 h 113"/>
                <a:gd name="T14" fmla="*/ 16 w 219"/>
                <a:gd name="T15" fmla="*/ 1 h 113"/>
                <a:gd name="T16" fmla="*/ 14 w 219"/>
                <a:gd name="T17" fmla="*/ 0 h 113"/>
                <a:gd name="T18" fmla="*/ 12 w 219"/>
                <a:gd name="T19" fmla="*/ 1 h 113"/>
                <a:gd name="T20" fmla="*/ 8 w 219"/>
                <a:gd name="T21" fmla="*/ 1 h 113"/>
                <a:gd name="T22" fmla="*/ 6 w 219"/>
                <a:gd name="T23" fmla="*/ 1 h 113"/>
                <a:gd name="T24" fmla="*/ 4 w 219"/>
                <a:gd name="T25" fmla="*/ 1 h 113"/>
                <a:gd name="T26" fmla="*/ 3 w 219"/>
                <a:gd name="T27" fmla="*/ 1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9"/>
                <a:gd name="T43" fmla="*/ 0 h 113"/>
                <a:gd name="T44" fmla="*/ 219 w 219"/>
                <a:gd name="T45" fmla="*/ 113 h 1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6" name="Freeform 41">
              <a:extLst>
                <a:ext uri="{FF2B5EF4-FFF2-40B4-BE49-F238E27FC236}">
                  <a16:creationId xmlns:a16="http://schemas.microsoft.com/office/drawing/2014/main" id="{F49A53CB-59B0-41BA-A2E0-9B8D8016A931}"/>
                </a:ext>
              </a:extLst>
            </p:cNvPr>
            <p:cNvSpPr>
              <a:spLocks noChangeArrowheads="1"/>
            </p:cNvSpPr>
            <p:nvPr/>
          </p:nvSpPr>
          <p:spPr bwMode="auto">
            <a:xfrm>
              <a:off x="4747" y="1797"/>
              <a:ext cx="119" cy="86"/>
            </a:xfrm>
            <a:custGeom>
              <a:avLst/>
              <a:gdLst>
                <a:gd name="T0" fmla="*/ 3 w 139"/>
                <a:gd name="T1" fmla="*/ 1 h 122"/>
                <a:gd name="T2" fmla="*/ 3 w 139"/>
                <a:gd name="T3" fmla="*/ 1 h 122"/>
                <a:gd name="T4" fmla="*/ 0 w 139"/>
                <a:gd name="T5" fmla="*/ 1 h 122"/>
                <a:gd name="T6" fmla="*/ 3 w 139"/>
                <a:gd name="T7" fmla="*/ 1 h 122"/>
                <a:gd name="T8" fmla="*/ 3 w 139"/>
                <a:gd name="T9" fmla="*/ 1 h 122"/>
                <a:gd name="T10" fmla="*/ 8 w 139"/>
                <a:gd name="T11" fmla="*/ 1 h 122"/>
                <a:gd name="T12" fmla="*/ 8 w 139"/>
                <a:gd name="T13" fmla="*/ 1 h 122"/>
                <a:gd name="T14" fmla="*/ 7 w 139"/>
                <a:gd name="T15" fmla="*/ 1 h 122"/>
                <a:gd name="T16" fmla="*/ 6 w 139"/>
                <a:gd name="T17" fmla="*/ 1 h 122"/>
                <a:gd name="T18" fmla="*/ 3 w 139"/>
                <a:gd name="T19" fmla="*/ 1 h 122"/>
                <a:gd name="T20" fmla="*/ 3 w 139"/>
                <a:gd name="T21" fmla="*/ 1 h 122"/>
                <a:gd name="T22" fmla="*/ 3 w 139"/>
                <a:gd name="T23" fmla="*/ 1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9"/>
                <a:gd name="T37" fmla="*/ 0 h 122"/>
                <a:gd name="T38" fmla="*/ 139 w 139"/>
                <a:gd name="T39" fmla="*/ 122 h 1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7" name="Freeform 42">
              <a:extLst>
                <a:ext uri="{FF2B5EF4-FFF2-40B4-BE49-F238E27FC236}">
                  <a16:creationId xmlns:a16="http://schemas.microsoft.com/office/drawing/2014/main" id="{C3654A26-D593-4C16-8E71-71791D29A47B}"/>
                </a:ext>
              </a:extLst>
            </p:cNvPr>
            <p:cNvSpPr>
              <a:spLocks noChangeArrowheads="1"/>
            </p:cNvSpPr>
            <p:nvPr/>
          </p:nvSpPr>
          <p:spPr bwMode="auto">
            <a:xfrm>
              <a:off x="4810" y="1759"/>
              <a:ext cx="43" cy="24"/>
            </a:xfrm>
            <a:custGeom>
              <a:avLst/>
              <a:gdLst>
                <a:gd name="T0" fmla="*/ 4 w 49"/>
                <a:gd name="T1" fmla="*/ 0 h 35"/>
                <a:gd name="T2" fmla="*/ 4 w 49"/>
                <a:gd name="T3" fmla="*/ 1 h 35"/>
                <a:gd name="T4" fmla="*/ 4 w 49"/>
                <a:gd name="T5" fmla="*/ 1 h 35"/>
                <a:gd name="T6" fmla="*/ 4 w 49"/>
                <a:gd name="T7" fmla="*/ 1 h 35"/>
                <a:gd name="T8" fmla="*/ 4 w 49"/>
                <a:gd name="T9" fmla="*/ 0 h 35"/>
                <a:gd name="T10" fmla="*/ 0 60000 65536"/>
                <a:gd name="T11" fmla="*/ 0 60000 65536"/>
                <a:gd name="T12" fmla="*/ 0 60000 65536"/>
                <a:gd name="T13" fmla="*/ 0 60000 65536"/>
                <a:gd name="T14" fmla="*/ 0 60000 65536"/>
                <a:gd name="T15" fmla="*/ 0 w 49"/>
                <a:gd name="T16" fmla="*/ 0 h 35"/>
                <a:gd name="T17" fmla="*/ 49 w 49"/>
                <a:gd name="T18" fmla="*/ 35 h 35"/>
              </a:gdLst>
              <a:ahLst/>
              <a:cxnLst>
                <a:cxn ang="T10">
                  <a:pos x="T0" y="T1"/>
                </a:cxn>
                <a:cxn ang="T11">
                  <a:pos x="T2" y="T3"/>
                </a:cxn>
                <a:cxn ang="T12">
                  <a:pos x="T4" y="T5"/>
                </a:cxn>
                <a:cxn ang="T13">
                  <a:pos x="T6" y="T7"/>
                </a:cxn>
                <a:cxn ang="T14">
                  <a:pos x="T8" y="T9"/>
                </a:cxn>
              </a:cxnLst>
              <a:rect l="T15" t="T16" r="T17" b="T18"/>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8" name="Freeform 43">
              <a:extLst>
                <a:ext uri="{FF2B5EF4-FFF2-40B4-BE49-F238E27FC236}">
                  <a16:creationId xmlns:a16="http://schemas.microsoft.com/office/drawing/2014/main" id="{3508B1D7-673D-4217-8543-6388A9A317DB}"/>
                </a:ext>
              </a:extLst>
            </p:cNvPr>
            <p:cNvSpPr>
              <a:spLocks noChangeArrowheads="1"/>
            </p:cNvSpPr>
            <p:nvPr/>
          </p:nvSpPr>
          <p:spPr bwMode="auto">
            <a:xfrm>
              <a:off x="2828" y="1304"/>
              <a:ext cx="142" cy="188"/>
            </a:xfrm>
            <a:custGeom>
              <a:avLst/>
              <a:gdLst>
                <a:gd name="T0" fmla="*/ 10 w 164"/>
                <a:gd name="T1" fmla="*/ 0 h 268"/>
                <a:gd name="T2" fmla="*/ 8 w 164"/>
                <a:gd name="T3" fmla="*/ 1 h 268"/>
                <a:gd name="T4" fmla="*/ 7 w 164"/>
                <a:gd name="T5" fmla="*/ 1 h 268"/>
                <a:gd name="T6" fmla="*/ 3 w 164"/>
                <a:gd name="T7" fmla="*/ 1 h 268"/>
                <a:gd name="T8" fmla="*/ 3 w 164"/>
                <a:gd name="T9" fmla="*/ 1 h 268"/>
                <a:gd name="T10" fmla="*/ 3 w 164"/>
                <a:gd name="T11" fmla="*/ 1 h 268"/>
                <a:gd name="T12" fmla="*/ 3 w 164"/>
                <a:gd name="T13" fmla="*/ 1 h 268"/>
                <a:gd name="T14" fmla="*/ 3 w 164"/>
                <a:gd name="T15" fmla="*/ 1 h 268"/>
                <a:gd name="T16" fmla="*/ 0 w 164"/>
                <a:gd name="T17" fmla="*/ 1 h 268"/>
                <a:gd name="T18" fmla="*/ 3 w 164"/>
                <a:gd name="T19" fmla="*/ 1 h 268"/>
                <a:gd name="T20" fmla="*/ 3 w 164"/>
                <a:gd name="T21" fmla="*/ 1 h 268"/>
                <a:gd name="T22" fmla="*/ 7 w 164"/>
                <a:gd name="T23" fmla="*/ 1 h 268"/>
                <a:gd name="T24" fmla="*/ 8 w 164"/>
                <a:gd name="T25" fmla="*/ 1 h 268"/>
                <a:gd name="T26" fmla="*/ 10 w 164"/>
                <a:gd name="T27" fmla="*/ 1 h 268"/>
                <a:gd name="T28" fmla="*/ 10 w 164"/>
                <a:gd name="T29" fmla="*/ 1 h 268"/>
                <a:gd name="T30" fmla="*/ 13 w 164"/>
                <a:gd name="T31" fmla="*/ 1 h 268"/>
                <a:gd name="T32" fmla="*/ 10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4"/>
                <a:gd name="T52" fmla="*/ 0 h 268"/>
                <a:gd name="T53" fmla="*/ 164 w 164"/>
                <a:gd name="T54" fmla="*/ 268 h 2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9" name="Freeform 44">
              <a:extLst>
                <a:ext uri="{FF2B5EF4-FFF2-40B4-BE49-F238E27FC236}">
                  <a16:creationId xmlns:a16="http://schemas.microsoft.com/office/drawing/2014/main" id="{5E45E4E5-50F5-44C3-9D33-F431AFDDFFFC}"/>
                </a:ext>
              </a:extLst>
            </p:cNvPr>
            <p:cNvSpPr>
              <a:spLocks noChangeArrowheads="1"/>
            </p:cNvSpPr>
            <p:nvPr/>
          </p:nvSpPr>
          <p:spPr bwMode="auto">
            <a:xfrm>
              <a:off x="3440" y="1013"/>
              <a:ext cx="57" cy="57"/>
            </a:xfrm>
            <a:custGeom>
              <a:avLst/>
              <a:gdLst>
                <a:gd name="T0" fmla="*/ 3 w 66"/>
                <a:gd name="T1" fmla="*/ 0 h 81"/>
                <a:gd name="T2" fmla="*/ 3 w 66"/>
                <a:gd name="T3" fmla="*/ 1 h 81"/>
                <a:gd name="T4" fmla="*/ 3 w 66"/>
                <a:gd name="T5" fmla="*/ 1 h 81"/>
                <a:gd name="T6" fmla="*/ 3 w 66"/>
                <a:gd name="T7" fmla="*/ 1 h 81"/>
                <a:gd name="T8" fmla="*/ 4 w 66"/>
                <a:gd name="T9" fmla="*/ 1 h 81"/>
                <a:gd name="T10" fmla="*/ 3 w 66"/>
                <a:gd name="T11" fmla="*/ 0 h 81"/>
                <a:gd name="T12" fmla="*/ 0 60000 65536"/>
                <a:gd name="T13" fmla="*/ 0 60000 65536"/>
                <a:gd name="T14" fmla="*/ 0 60000 65536"/>
                <a:gd name="T15" fmla="*/ 0 60000 65536"/>
                <a:gd name="T16" fmla="*/ 0 60000 65536"/>
                <a:gd name="T17" fmla="*/ 0 60000 65536"/>
                <a:gd name="T18" fmla="*/ 0 w 66"/>
                <a:gd name="T19" fmla="*/ 0 h 81"/>
                <a:gd name="T20" fmla="*/ 66 w 66"/>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0" name="Freeform 45">
              <a:extLst>
                <a:ext uri="{FF2B5EF4-FFF2-40B4-BE49-F238E27FC236}">
                  <a16:creationId xmlns:a16="http://schemas.microsoft.com/office/drawing/2014/main" id="{27BC293F-5E2D-449E-B511-B088889E75E8}"/>
                </a:ext>
              </a:extLst>
            </p:cNvPr>
            <p:cNvSpPr>
              <a:spLocks noChangeArrowheads="1"/>
            </p:cNvSpPr>
            <p:nvPr/>
          </p:nvSpPr>
          <p:spPr bwMode="auto">
            <a:xfrm>
              <a:off x="3823" y="1074"/>
              <a:ext cx="128" cy="171"/>
            </a:xfrm>
            <a:custGeom>
              <a:avLst/>
              <a:gdLst>
                <a:gd name="T0" fmla="*/ 7 w 148"/>
                <a:gd name="T1" fmla="*/ 0 h 244"/>
                <a:gd name="T2" fmla="*/ 4 w 148"/>
                <a:gd name="T3" fmla="*/ 1 h 244"/>
                <a:gd name="T4" fmla="*/ 3 w 148"/>
                <a:gd name="T5" fmla="*/ 1 h 244"/>
                <a:gd name="T6" fmla="*/ 3 w 148"/>
                <a:gd name="T7" fmla="*/ 1 h 244"/>
                <a:gd name="T8" fmla="*/ 3 w 148"/>
                <a:gd name="T9" fmla="*/ 1 h 244"/>
                <a:gd name="T10" fmla="*/ 3 w 148"/>
                <a:gd name="T11" fmla="*/ 1 h 244"/>
                <a:gd name="T12" fmla="*/ 4 w 148"/>
                <a:gd name="T13" fmla="*/ 1 h 244"/>
                <a:gd name="T14" fmla="*/ 6 w 148"/>
                <a:gd name="T15" fmla="*/ 1 h 244"/>
                <a:gd name="T16" fmla="*/ 7 w 148"/>
                <a:gd name="T17" fmla="*/ 1 h 244"/>
                <a:gd name="T18" fmla="*/ 9 w 148"/>
                <a:gd name="T19" fmla="*/ 1 h 244"/>
                <a:gd name="T20" fmla="*/ 8 w 148"/>
                <a:gd name="T21" fmla="*/ 1 h 244"/>
                <a:gd name="T22" fmla="*/ 10 w 148"/>
                <a:gd name="T23" fmla="*/ 1 h 244"/>
                <a:gd name="T24" fmla="*/ 8 w 148"/>
                <a:gd name="T25" fmla="*/ 1 h 244"/>
                <a:gd name="T26" fmla="*/ 7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8"/>
                <a:gd name="T43" fmla="*/ 0 h 244"/>
                <a:gd name="T44" fmla="*/ 148 w 148"/>
                <a:gd name="T45" fmla="*/ 244 h 2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1" name="Freeform 46">
              <a:extLst>
                <a:ext uri="{FF2B5EF4-FFF2-40B4-BE49-F238E27FC236}">
                  <a16:creationId xmlns:a16="http://schemas.microsoft.com/office/drawing/2014/main" id="{9CD8610E-DF9A-4221-9CEE-825DE5DC8939}"/>
                </a:ext>
              </a:extLst>
            </p:cNvPr>
            <p:cNvSpPr>
              <a:spLocks noChangeArrowheads="1"/>
            </p:cNvSpPr>
            <p:nvPr/>
          </p:nvSpPr>
          <p:spPr bwMode="auto">
            <a:xfrm>
              <a:off x="3715" y="1021"/>
              <a:ext cx="83" cy="128"/>
            </a:xfrm>
            <a:custGeom>
              <a:avLst/>
              <a:gdLst>
                <a:gd name="T0" fmla="*/ 3 w 96"/>
                <a:gd name="T1" fmla="*/ 1 h 183"/>
                <a:gd name="T2" fmla="*/ 3 w 96"/>
                <a:gd name="T3" fmla="*/ 1 h 183"/>
                <a:gd name="T4" fmla="*/ 4 w 96"/>
                <a:gd name="T5" fmla="*/ 1 h 183"/>
                <a:gd name="T6" fmla="*/ 4 w 96"/>
                <a:gd name="T7" fmla="*/ 1 h 183"/>
                <a:gd name="T8" fmla="*/ 5 w 96"/>
                <a:gd name="T9" fmla="*/ 1 h 183"/>
                <a:gd name="T10" fmla="*/ 5 w 96"/>
                <a:gd name="T11" fmla="*/ 1 h 183"/>
                <a:gd name="T12" fmla="*/ 4 w 96"/>
                <a:gd name="T13" fmla="*/ 1 h 183"/>
                <a:gd name="T14" fmla="*/ 3 w 96"/>
                <a:gd name="T15" fmla="*/ 1 h 183"/>
                <a:gd name="T16" fmla="*/ 3 w 96"/>
                <a:gd name="T17" fmla="*/ 1 h 183"/>
                <a:gd name="T18" fmla="*/ 3 w 96"/>
                <a:gd name="T19" fmla="*/ 1 h 183"/>
                <a:gd name="T20" fmla="*/ 3 w 96"/>
                <a:gd name="T21" fmla="*/ 1 h 183"/>
                <a:gd name="T22" fmla="*/ 4 w 96"/>
                <a:gd name="T23" fmla="*/ 1 h 183"/>
                <a:gd name="T24" fmla="*/ 5 w 96"/>
                <a:gd name="T25" fmla="*/ 1 h 183"/>
                <a:gd name="T26" fmla="*/ 6 w 96"/>
                <a:gd name="T27" fmla="*/ 1 h 183"/>
                <a:gd name="T28" fmla="*/ 7 w 96"/>
                <a:gd name="T29" fmla="*/ 1 h 183"/>
                <a:gd name="T30" fmla="*/ 6 w 96"/>
                <a:gd name="T31" fmla="*/ 1 h 183"/>
                <a:gd name="T32" fmla="*/ 6 w 96"/>
                <a:gd name="T33" fmla="*/ 1 h 183"/>
                <a:gd name="T34" fmla="*/ 5 w 96"/>
                <a:gd name="T35" fmla="*/ 1 h 183"/>
                <a:gd name="T36" fmla="*/ 4 w 96"/>
                <a:gd name="T37" fmla="*/ 1 h 183"/>
                <a:gd name="T38" fmla="*/ 4 w 96"/>
                <a:gd name="T39" fmla="*/ 1 h 183"/>
                <a:gd name="T40" fmla="*/ 3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83"/>
                <a:gd name="T65" fmla="*/ 96 w 96"/>
                <a:gd name="T66" fmla="*/ 183 h 1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2" name="Freeform 47">
              <a:extLst>
                <a:ext uri="{FF2B5EF4-FFF2-40B4-BE49-F238E27FC236}">
                  <a16:creationId xmlns:a16="http://schemas.microsoft.com/office/drawing/2014/main" id="{9FD96131-9B52-468F-B812-F3993F6366DC}"/>
                </a:ext>
              </a:extLst>
            </p:cNvPr>
            <p:cNvSpPr>
              <a:spLocks noChangeArrowheads="1"/>
            </p:cNvSpPr>
            <p:nvPr/>
          </p:nvSpPr>
          <p:spPr bwMode="auto">
            <a:xfrm>
              <a:off x="3771" y="1124"/>
              <a:ext cx="46" cy="122"/>
            </a:xfrm>
            <a:custGeom>
              <a:avLst/>
              <a:gdLst>
                <a:gd name="T0" fmla="*/ 3 w 54"/>
                <a:gd name="T1" fmla="*/ 0 h 175"/>
                <a:gd name="T2" fmla="*/ 0 w 54"/>
                <a:gd name="T3" fmla="*/ 1 h 175"/>
                <a:gd name="T4" fmla="*/ 3 w 54"/>
                <a:gd name="T5" fmla="*/ 1 h 175"/>
                <a:gd name="T6" fmla="*/ 3 w 54"/>
                <a:gd name="T7" fmla="*/ 1 h 175"/>
                <a:gd name="T8" fmla="*/ 3 w 54"/>
                <a:gd name="T9" fmla="*/ 1 h 175"/>
                <a:gd name="T10" fmla="*/ 3 w 54"/>
                <a:gd name="T11" fmla="*/ 1 h 175"/>
                <a:gd name="T12" fmla="*/ 3 w 54"/>
                <a:gd name="T13" fmla="*/ 1 h 175"/>
                <a:gd name="T14" fmla="*/ 3 w 54"/>
                <a:gd name="T15" fmla="*/ 1 h 175"/>
                <a:gd name="T16" fmla="*/ 3 w 54"/>
                <a:gd name="T17" fmla="*/ 1 h 175"/>
                <a:gd name="T18" fmla="*/ 3 w 54"/>
                <a:gd name="T19" fmla="*/ 1 h 175"/>
                <a:gd name="T20" fmla="*/ 3 w 54"/>
                <a:gd name="T21" fmla="*/ 1 h 175"/>
                <a:gd name="T22" fmla="*/ 3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
                <a:gd name="T37" fmla="*/ 0 h 175"/>
                <a:gd name="T38" fmla="*/ 54 w 54"/>
                <a:gd name="T39" fmla="*/ 175 h 1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3" name="Freeform 48">
              <a:extLst>
                <a:ext uri="{FF2B5EF4-FFF2-40B4-BE49-F238E27FC236}">
                  <a16:creationId xmlns:a16="http://schemas.microsoft.com/office/drawing/2014/main" id="{7807AEAE-6729-4F8A-AB22-F0F7995A0EE5}"/>
                </a:ext>
              </a:extLst>
            </p:cNvPr>
            <p:cNvSpPr>
              <a:spLocks noChangeArrowheads="1"/>
            </p:cNvSpPr>
            <p:nvPr/>
          </p:nvSpPr>
          <p:spPr bwMode="auto">
            <a:xfrm>
              <a:off x="3823" y="1252"/>
              <a:ext cx="75" cy="50"/>
            </a:xfrm>
            <a:custGeom>
              <a:avLst/>
              <a:gdLst>
                <a:gd name="T0" fmla="*/ 2 w 86"/>
                <a:gd name="T1" fmla="*/ 0 h 73"/>
                <a:gd name="T2" fmla="*/ 3 w 86"/>
                <a:gd name="T3" fmla="*/ 1 h 73"/>
                <a:gd name="T4" fmla="*/ 3 w 86"/>
                <a:gd name="T5" fmla="*/ 1 h 73"/>
                <a:gd name="T6" fmla="*/ 3 w 86"/>
                <a:gd name="T7" fmla="*/ 1 h 73"/>
                <a:gd name="T8" fmla="*/ 5 w 86"/>
                <a:gd name="T9" fmla="*/ 1 h 73"/>
                <a:gd name="T10" fmla="*/ 7 w 86"/>
                <a:gd name="T11" fmla="*/ 1 h 73"/>
                <a:gd name="T12" fmla="*/ 8 w 86"/>
                <a:gd name="T13" fmla="*/ 1 h 73"/>
                <a:gd name="T14" fmla="*/ 6 w 86"/>
                <a:gd name="T15" fmla="*/ 1 h 73"/>
                <a:gd name="T16" fmla="*/ 5 w 86"/>
                <a:gd name="T17" fmla="*/ 1 h 73"/>
                <a:gd name="T18" fmla="*/ 3 w 86"/>
                <a:gd name="T19" fmla="*/ 1 h 73"/>
                <a:gd name="T20" fmla="*/ 3 w 86"/>
                <a:gd name="T21" fmla="*/ 1 h 73"/>
                <a:gd name="T22" fmla="*/ 3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3"/>
                <a:gd name="T41" fmla="*/ 86 w 86"/>
                <a:gd name="T42" fmla="*/ 73 h 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4" name="Freeform 49">
              <a:extLst>
                <a:ext uri="{FF2B5EF4-FFF2-40B4-BE49-F238E27FC236}">
                  <a16:creationId xmlns:a16="http://schemas.microsoft.com/office/drawing/2014/main" id="{47280E26-3190-4C1C-A99E-DFDF5258A4FC}"/>
                </a:ext>
              </a:extLst>
            </p:cNvPr>
            <p:cNvSpPr>
              <a:spLocks noChangeArrowheads="1"/>
            </p:cNvSpPr>
            <p:nvPr/>
          </p:nvSpPr>
          <p:spPr bwMode="auto">
            <a:xfrm>
              <a:off x="3943" y="1163"/>
              <a:ext cx="95" cy="109"/>
            </a:xfrm>
            <a:custGeom>
              <a:avLst/>
              <a:gdLst>
                <a:gd name="T0" fmla="*/ 6 w 111"/>
                <a:gd name="T1" fmla="*/ 0 h 156"/>
                <a:gd name="T2" fmla="*/ 4 w 111"/>
                <a:gd name="T3" fmla="*/ 1 h 156"/>
                <a:gd name="T4" fmla="*/ 3 w 111"/>
                <a:gd name="T5" fmla="*/ 1 h 156"/>
                <a:gd name="T6" fmla="*/ 3 w 111"/>
                <a:gd name="T7" fmla="*/ 1 h 156"/>
                <a:gd name="T8" fmla="*/ 3 w 111"/>
                <a:gd name="T9" fmla="*/ 1 h 156"/>
                <a:gd name="T10" fmla="*/ 3 w 111"/>
                <a:gd name="T11" fmla="*/ 1 h 156"/>
                <a:gd name="T12" fmla="*/ 3 w 111"/>
                <a:gd name="T13" fmla="*/ 1 h 156"/>
                <a:gd name="T14" fmla="*/ 3 w 111"/>
                <a:gd name="T15" fmla="*/ 1 h 156"/>
                <a:gd name="T16" fmla="*/ 3 w 111"/>
                <a:gd name="T17" fmla="*/ 1 h 156"/>
                <a:gd name="T18" fmla="*/ 3 w 111"/>
                <a:gd name="T19" fmla="*/ 1 h 156"/>
                <a:gd name="T20" fmla="*/ 3 w 111"/>
                <a:gd name="T21" fmla="*/ 1 h 156"/>
                <a:gd name="T22" fmla="*/ 3 w 111"/>
                <a:gd name="T23" fmla="*/ 1 h 156"/>
                <a:gd name="T24" fmla="*/ 3 w 111"/>
                <a:gd name="T25" fmla="*/ 1 h 156"/>
                <a:gd name="T26" fmla="*/ 3 w 111"/>
                <a:gd name="T27" fmla="*/ 1 h 156"/>
                <a:gd name="T28" fmla="*/ 4 w 111"/>
                <a:gd name="T29" fmla="*/ 1 h 156"/>
                <a:gd name="T30" fmla="*/ 3 w 111"/>
                <a:gd name="T31" fmla="*/ 1 h 156"/>
                <a:gd name="T32" fmla="*/ 4 w 111"/>
                <a:gd name="T33" fmla="*/ 1 h 156"/>
                <a:gd name="T34" fmla="*/ 4 w 111"/>
                <a:gd name="T35" fmla="*/ 1 h 156"/>
                <a:gd name="T36" fmla="*/ 3 w 111"/>
                <a:gd name="T37" fmla="*/ 1 h 156"/>
                <a:gd name="T38" fmla="*/ 3 w 111"/>
                <a:gd name="T39" fmla="*/ 1 h 156"/>
                <a:gd name="T40" fmla="*/ 3 w 111"/>
                <a:gd name="T41" fmla="*/ 1 h 156"/>
                <a:gd name="T42" fmla="*/ 3 w 111"/>
                <a:gd name="T43" fmla="*/ 1 h 156"/>
                <a:gd name="T44" fmla="*/ 5 w 111"/>
                <a:gd name="T45" fmla="*/ 1 h 156"/>
                <a:gd name="T46" fmla="*/ 6 w 111"/>
                <a:gd name="T47" fmla="*/ 1 h 156"/>
                <a:gd name="T48" fmla="*/ 7 w 111"/>
                <a:gd name="T49" fmla="*/ 1 h 156"/>
                <a:gd name="T50" fmla="*/ 6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1"/>
                <a:gd name="T79" fmla="*/ 0 h 156"/>
                <a:gd name="T80" fmla="*/ 111 w 111"/>
                <a:gd name="T81" fmla="*/ 156 h 1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5" name="Freeform 50">
              <a:extLst>
                <a:ext uri="{FF2B5EF4-FFF2-40B4-BE49-F238E27FC236}">
                  <a16:creationId xmlns:a16="http://schemas.microsoft.com/office/drawing/2014/main" id="{FFFBAB1D-6408-47BC-8279-8DFE98E35016}"/>
                </a:ext>
              </a:extLst>
            </p:cNvPr>
            <p:cNvSpPr>
              <a:spLocks noChangeArrowheads="1"/>
            </p:cNvSpPr>
            <p:nvPr/>
          </p:nvSpPr>
          <p:spPr bwMode="auto">
            <a:xfrm>
              <a:off x="3911" y="772"/>
              <a:ext cx="25" cy="67"/>
            </a:xfrm>
            <a:custGeom>
              <a:avLst/>
              <a:gdLst>
                <a:gd name="T0" fmla="*/ 3 w 30"/>
                <a:gd name="T1" fmla="*/ 0 h 94"/>
                <a:gd name="T2" fmla="*/ 0 w 30"/>
                <a:gd name="T3" fmla="*/ 1 h 94"/>
                <a:gd name="T4" fmla="*/ 3 w 30"/>
                <a:gd name="T5" fmla="*/ 1 h 94"/>
                <a:gd name="T6" fmla="*/ 1 w 30"/>
                <a:gd name="T7" fmla="*/ 1 h 94"/>
                <a:gd name="T8" fmla="*/ 3 w 30"/>
                <a:gd name="T9" fmla="*/ 1 h 94"/>
                <a:gd name="T10" fmla="*/ 3 w 30"/>
                <a:gd name="T11" fmla="*/ 1 h 94"/>
                <a:gd name="T12" fmla="*/ 3 w 30"/>
                <a:gd name="T13" fmla="*/ 1 h 94"/>
                <a:gd name="T14" fmla="*/ 3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94"/>
                <a:gd name="T26" fmla="*/ 30 w 30"/>
                <a:gd name="T27" fmla="*/ 94 h 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6" name="Freeform 51">
              <a:extLst>
                <a:ext uri="{FF2B5EF4-FFF2-40B4-BE49-F238E27FC236}">
                  <a16:creationId xmlns:a16="http://schemas.microsoft.com/office/drawing/2014/main" id="{529E2C84-010F-44DA-B6EB-8B4DE7661C02}"/>
                </a:ext>
              </a:extLst>
            </p:cNvPr>
            <p:cNvSpPr>
              <a:spLocks noChangeArrowheads="1"/>
            </p:cNvSpPr>
            <p:nvPr/>
          </p:nvSpPr>
          <p:spPr bwMode="auto">
            <a:xfrm>
              <a:off x="3927" y="883"/>
              <a:ext cx="70" cy="111"/>
            </a:xfrm>
            <a:custGeom>
              <a:avLst/>
              <a:gdLst>
                <a:gd name="T0" fmla="*/ 3 w 81"/>
                <a:gd name="T1" fmla="*/ 1 h 158"/>
                <a:gd name="T2" fmla="*/ 0 w 81"/>
                <a:gd name="T3" fmla="*/ 1 h 158"/>
                <a:gd name="T4" fmla="*/ 3 w 81"/>
                <a:gd name="T5" fmla="*/ 1 h 158"/>
                <a:gd name="T6" fmla="*/ 3 w 81"/>
                <a:gd name="T7" fmla="*/ 1 h 158"/>
                <a:gd name="T8" fmla="*/ 3 w 81"/>
                <a:gd name="T9" fmla="*/ 1 h 158"/>
                <a:gd name="T10" fmla="*/ 3 w 81"/>
                <a:gd name="T11" fmla="*/ 1 h 158"/>
                <a:gd name="T12" fmla="*/ 3 w 81"/>
                <a:gd name="T13" fmla="*/ 1 h 158"/>
                <a:gd name="T14" fmla="*/ 3 w 81"/>
                <a:gd name="T15" fmla="*/ 1 h 158"/>
                <a:gd name="T16" fmla="*/ 3 w 81"/>
                <a:gd name="T17" fmla="*/ 1 h 158"/>
                <a:gd name="T18" fmla="*/ 4 w 81"/>
                <a:gd name="T19" fmla="*/ 1 h 158"/>
                <a:gd name="T20" fmla="*/ 4 w 81"/>
                <a:gd name="T21" fmla="*/ 1 h 158"/>
                <a:gd name="T22" fmla="*/ 3 w 81"/>
                <a:gd name="T23" fmla="*/ 1 h 158"/>
                <a:gd name="T24" fmla="*/ 3 w 81"/>
                <a:gd name="T25" fmla="*/ 1 h 158"/>
                <a:gd name="T26" fmla="*/ 3 w 81"/>
                <a:gd name="T27" fmla="*/ 1 h 158"/>
                <a:gd name="T28" fmla="*/ 3 w 81"/>
                <a:gd name="T29" fmla="*/ 1 h 158"/>
                <a:gd name="T30" fmla="*/ 3 w 81"/>
                <a:gd name="T31" fmla="*/ 1 h 158"/>
                <a:gd name="T32" fmla="*/ 3 w 81"/>
                <a:gd name="T33" fmla="*/ 1 h 158"/>
                <a:gd name="T34" fmla="*/ 3 w 81"/>
                <a:gd name="T35" fmla="*/ 1 h 158"/>
                <a:gd name="T36" fmla="*/ 3 w 81"/>
                <a:gd name="T37" fmla="*/ 1 h 158"/>
                <a:gd name="T38" fmla="*/ 3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1"/>
                <a:gd name="T61" fmla="*/ 0 h 158"/>
                <a:gd name="T62" fmla="*/ 81 w 81"/>
                <a:gd name="T63" fmla="*/ 158 h 1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7" name="Freeform 52">
              <a:extLst>
                <a:ext uri="{FF2B5EF4-FFF2-40B4-BE49-F238E27FC236}">
                  <a16:creationId xmlns:a16="http://schemas.microsoft.com/office/drawing/2014/main" id="{EBAF0D98-DFCA-48F7-8996-AD2A0293B6D5}"/>
                </a:ext>
              </a:extLst>
            </p:cNvPr>
            <p:cNvSpPr>
              <a:spLocks noChangeArrowheads="1"/>
            </p:cNvSpPr>
            <p:nvPr/>
          </p:nvSpPr>
          <p:spPr bwMode="auto">
            <a:xfrm>
              <a:off x="3976" y="1029"/>
              <a:ext cx="74" cy="74"/>
            </a:xfrm>
            <a:custGeom>
              <a:avLst/>
              <a:gdLst>
                <a:gd name="T0" fmla="*/ 4 w 85"/>
                <a:gd name="T1" fmla="*/ 0 h 105"/>
                <a:gd name="T2" fmla="*/ 3 w 85"/>
                <a:gd name="T3" fmla="*/ 1 h 105"/>
                <a:gd name="T4" fmla="*/ 3 w 85"/>
                <a:gd name="T5" fmla="*/ 1 h 105"/>
                <a:gd name="T6" fmla="*/ 3 w 85"/>
                <a:gd name="T7" fmla="*/ 1 h 105"/>
                <a:gd name="T8" fmla="*/ 3 w 85"/>
                <a:gd name="T9" fmla="*/ 1 h 105"/>
                <a:gd name="T10" fmla="*/ 3 w 85"/>
                <a:gd name="T11" fmla="*/ 1 h 105"/>
                <a:gd name="T12" fmla="*/ 3 w 85"/>
                <a:gd name="T13" fmla="*/ 1 h 105"/>
                <a:gd name="T14" fmla="*/ 3 w 85"/>
                <a:gd name="T15" fmla="*/ 1 h 105"/>
                <a:gd name="T16" fmla="*/ 3 w 85"/>
                <a:gd name="T17" fmla="*/ 1 h 105"/>
                <a:gd name="T18" fmla="*/ 5 w 85"/>
                <a:gd name="T19" fmla="*/ 1 h 105"/>
                <a:gd name="T20" fmla="*/ 6 w 85"/>
                <a:gd name="T21" fmla="*/ 1 h 105"/>
                <a:gd name="T22" fmla="*/ 7 w 85"/>
                <a:gd name="T23" fmla="*/ 1 h 105"/>
                <a:gd name="T24" fmla="*/ 6 w 85"/>
                <a:gd name="T25" fmla="*/ 1 h 105"/>
                <a:gd name="T26" fmla="*/ 4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5"/>
                <a:gd name="T43" fmla="*/ 0 h 105"/>
                <a:gd name="T44" fmla="*/ 85 w 85"/>
                <a:gd name="T45" fmla="*/ 105 h 1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8" name="Freeform 53">
              <a:extLst>
                <a:ext uri="{FF2B5EF4-FFF2-40B4-BE49-F238E27FC236}">
                  <a16:creationId xmlns:a16="http://schemas.microsoft.com/office/drawing/2014/main" id="{82A9D406-70EE-49C6-BC7A-000425582C28}"/>
                </a:ext>
              </a:extLst>
            </p:cNvPr>
            <p:cNvSpPr>
              <a:spLocks noChangeArrowheads="1"/>
            </p:cNvSpPr>
            <p:nvPr/>
          </p:nvSpPr>
          <p:spPr bwMode="auto">
            <a:xfrm>
              <a:off x="4064" y="1161"/>
              <a:ext cx="33" cy="46"/>
            </a:xfrm>
            <a:custGeom>
              <a:avLst/>
              <a:gdLst>
                <a:gd name="T0" fmla="*/ 3 w 38"/>
                <a:gd name="T1" fmla="*/ 1 h 66"/>
                <a:gd name="T2" fmla="*/ 3 w 38"/>
                <a:gd name="T3" fmla="*/ 1 h 66"/>
                <a:gd name="T4" fmla="*/ 3 w 38"/>
                <a:gd name="T5" fmla="*/ 1 h 66"/>
                <a:gd name="T6" fmla="*/ 3 w 38"/>
                <a:gd name="T7" fmla="*/ 1 h 66"/>
                <a:gd name="T8" fmla="*/ 3 w 38"/>
                <a:gd name="T9" fmla="*/ 1 h 66"/>
                <a:gd name="T10" fmla="*/ 3 w 38"/>
                <a:gd name="T11" fmla="*/ 1 h 66"/>
                <a:gd name="T12" fmla="*/ 3 w 38"/>
                <a:gd name="T13" fmla="*/ 1 h 66"/>
                <a:gd name="T14" fmla="*/ 2 w 38"/>
                <a:gd name="T15" fmla="*/ 1 h 66"/>
                <a:gd name="T16" fmla="*/ 3 w 38"/>
                <a:gd name="T17" fmla="*/ 1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
                <a:gd name="T28" fmla="*/ 0 h 66"/>
                <a:gd name="T29" fmla="*/ 38 w 38"/>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9" name="Freeform 54">
              <a:extLst>
                <a:ext uri="{FF2B5EF4-FFF2-40B4-BE49-F238E27FC236}">
                  <a16:creationId xmlns:a16="http://schemas.microsoft.com/office/drawing/2014/main" id="{D32D52C8-A15F-4C94-93E6-F10407A4082E}"/>
                </a:ext>
              </a:extLst>
            </p:cNvPr>
            <p:cNvSpPr>
              <a:spLocks noChangeArrowheads="1"/>
            </p:cNvSpPr>
            <p:nvPr/>
          </p:nvSpPr>
          <p:spPr bwMode="auto">
            <a:xfrm>
              <a:off x="4045" y="1238"/>
              <a:ext cx="21" cy="16"/>
            </a:xfrm>
            <a:custGeom>
              <a:avLst/>
              <a:gdLst>
                <a:gd name="T0" fmla="*/ 0 w 24"/>
                <a:gd name="T1" fmla="*/ 0 h 23"/>
                <a:gd name="T2" fmla="*/ 4 w 24"/>
                <a:gd name="T3" fmla="*/ 1 h 23"/>
                <a:gd name="T4" fmla="*/ 4 w 24"/>
                <a:gd name="T5" fmla="*/ 1 h 23"/>
                <a:gd name="T6" fmla="*/ 0 w 24"/>
                <a:gd name="T7" fmla="*/ 0 h 23"/>
                <a:gd name="T8" fmla="*/ 0 60000 65536"/>
                <a:gd name="T9" fmla="*/ 0 60000 65536"/>
                <a:gd name="T10" fmla="*/ 0 60000 65536"/>
                <a:gd name="T11" fmla="*/ 0 60000 65536"/>
                <a:gd name="T12" fmla="*/ 0 w 24"/>
                <a:gd name="T13" fmla="*/ 0 h 23"/>
                <a:gd name="T14" fmla="*/ 24 w 24"/>
                <a:gd name="T15" fmla="*/ 23 h 23"/>
              </a:gdLst>
              <a:ahLst/>
              <a:cxnLst>
                <a:cxn ang="T8">
                  <a:pos x="T0" y="T1"/>
                </a:cxn>
                <a:cxn ang="T9">
                  <a:pos x="T2" y="T3"/>
                </a:cxn>
                <a:cxn ang="T10">
                  <a:pos x="T4" y="T5"/>
                </a:cxn>
                <a:cxn ang="T11">
                  <a:pos x="T6" y="T7"/>
                </a:cxn>
              </a:cxnLst>
              <a:rect l="T12" t="T13" r="T14" b="T15"/>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0" name="Freeform 55">
              <a:extLst>
                <a:ext uri="{FF2B5EF4-FFF2-40B4-BE49-F238E27FC236}">
                  <a16:creationId xmlns:a16="http://schemas.microsoft.com/office/drawing/2014/main" id="{93D0F059-11FC-41D0-AF43-FA3679595C0B}"/>
                </a:ext>
              </a:extLst>
            </p:cNvPr>
            <p:cNvSpPr>
              <a:spLocks noChangeArrowheads="1"/>
            </p:cNvSpPr>
            <p:nvPr/>
          </p:nvSpPr>
          <p:spPr bwMode="auto">
            <a:xfrm>
              <a:off x="4076" y="1228"/>
              <a:ext cx="52" cy="35"/>
            </a:xfrm>
            <a:custGeom>
              <a:avLst/>
              <a:gdLst>
                <a:gd name="T0" fmla="*/ 3 w 60"/>
                <a:gd name="T1" fmla="*/ 0 h 49"/>
                <a:gd name="T2" fmla="*/ 0 w 60"/>
                <a:gd name="T3" fmla="*/ 1 h 49"/>
                <a:gd name="T4" fmla="*/ 3 w 60"/>
                <a:gd name="T5" fmla="*/ 1 h 49"/>
                <a:gd name="T6" fmla="*/ 3 w 60"/>
                <a:gd name="T7" fmla="*/ 1 h 49"/>
                <a:gd name="T8" fmla="*/ 4 w 60"/>
                <a:gd name="T9" fmla="*/ 1 h 49"/>
                <a:gd name="T10" fmla="*/ 3 w 60"/>
                <a:gd name="T11" fmla="*/ 1 h 49"/>
                <a:gd name="T12" fmla="*/ 3 w 60"/>
                <a:gd name="T13" fmla="*/ 1 h 49"/>
                <a:gd name="T14" fmla="*/ 3 w 60"/>
                <a:gd name="T15" fmla="*/ 1 h 49"/>
                <a:gd name="T16" fmla="*/ 3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49"/>
                <a:gd name="T29" fmla="*/ 60 w 60"/>
                <a:gd name="T30" fmla="*/ 49 h 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1" name="Freeform 56">
              <a:extLst>
                <a:ext uri="{FF2B5EF4-FFF2-40B4-BE49-F238E27FC236}">
                  <a16:creationId xmlns:a16="http://schemas.microsoft.com/office/drawing/2014/main" id="{39DEB42F-BF3D-4E86-9CA9-B994ADCA6B0E}"/>
                </a:ext>
              </a:extLst>
            </p:cNvPr>
            <p:cNvSpPr>
              <a:spLocks noChangeArrowheads="1"/>
            </p:cNvSpPr>
            <p:nvPr/>
          </p:nvSpPr>
          <p:spPr bwMode="auto">
            <a:xfrm>
              <a:off x="4156" y="1294"/>
              <a:ext cx="27" cy="31"/>
            </a:xfrm>
            <a:custGeom>
              <a:avLst/>
              <a:gdLst>
                <a:gd name="T0" fmla="*/ 3 w 32"/>
                <a:gd name="T1" fmla="*/ 0 h 44"/>
                <a:gd name="T2" fmla="*/ 3 w 32"/>
                <a:gd name="T3" fmla="*/ 1 h 44"/>
                <a:gd name="T4" fmla="*/ 3 w 32"/>
                <a:gd name="T5" fmla="*/ 1 h 44"/>
                <a:gd name="T6" fmla="*/ 3 w 32"/>
                <a:gd name="T7" fmla="*/ 1 h 44"/>
                <a:gd name="T8" fmla="*/ 3 w 32"/>
                <a:gd name="T9" fmla="*/ 0 h 44"/>
                <a:gd name="T10" fmla="*/ 0 60000 65536"/>
                <a:gd name="T11" fmla="*/ 0 60000 65536"/>
                <a:gd name="T12" fmla="*/ 0 60000 65536"/>
                <a:gd name="T13" fmla="*/ 0 60000 65536"/>
                <a:gd name="T14" fmla="*/ 0 60000 65536"/>
                <a:gd name="T15" fmla="*/ 0 w 32"/>
                <a:gd name="T16" fmla="*/ 0 h 44"/>
                <a:gd name="T17" fmla="*/ 32 w 32"/>
                <a:gd name="T18" fmla="*/ 44 h 44"/>
              </a:gdLst>
              <a:ahLst/>
              <a:cxnLst>
                <a:cxn ang="T10">
                  <a:pos x="T0" y="T1"/>
                </a:cxn>
                <a:cxn ang="T11">
                  <a:pos x="T2" y="T3"/>
                </a:cxn>
                <a:cxn ang="T12">
                  <a:pos x="T4" y="T5"/>
                </a:cxn>
                <a:cxn ang="T13">
                  <a:pos x="T6" y="T7"/>
                </a:cxn>
                <a:cxn ang="T14">
                  <a:pos x="T8" y="T9"/>
                </a:cxn>
              </a:cxnLst>
              <a:rect l="T15" t="T16" r="T17" b="T18"/>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2" name="Freeform 57">
              <a:extLst>
                <a:ext uri="{FF2B5EF4-FFF2-40B4-BE49-F238E27FC236}">
                  <a16:creationId xmlns:a16="http://schemas.microsoft.com/office/drawing/2014/main" id="{D208F087-F346-4FCE-82AF-12483EC263FE}"/>
                </a:ext>
              </a:extLst>
            </p:cNvPr>
            <p:cNvSpPr>
              <a:spLocks noChangeArrowheads="1"/>
            </p:cNvSpPr>
            <p:nvPr/>
          </p:nvSpPr>
          <p:spPr bwMode="auto">
            <a:xfrm>
              <a:off x="4463" y="1255"/>
              <a:ext cx="53" cy="44"/>
            </a:xfrm>
            <a:custGeom>
              <a:avLst/>
              <a:gdLst>
                <a:gd name="T0" fmla="*/ 3 w 61"/>
                <a:gd name="T1" fmla="*/ 0 h 63"/>
                <a:gd name="T2" fmla="*/ 0 w 61"/>
                <a:gd name="T3" fmla="*/ 1 h 63"/>
                <a:gd name="T4" fmla="*/ 3 w 61"/>
                <a:gd name="T5" fmla="*/ 1 h 63"/>
                <a:gd name="T6" fmla="*/ 3 w 61"/>
                <a:gd name="T7" fmla="*/ 1 h 63"/>
                <a:gd name="T8" fmla="*/ 3 w 61"/>
                <a:gd name="T9" fmla="*/ 1 h 63"/>
                <a:gd name="T10" fmla="*/ 5 w 61"/>
                <a:gd name="T11" fmla="*/ 1 h 63"/>
                <a:gd name="T12" fmla="*/ 3 w 61"/>
                <a:gd name="T13" fmla="*/ 1 h 63"/>
                <a:gd name="T14" fmla="*/ 3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63"/>
                <a:gd name="T26" fmla="*/ 61 w 61"/>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3" name="Freeform 58">
              <a:extLst>
                <a:ext uri="{FF2B5EF4-FFF2-40B4-BE49-F238E27FC236}">
                  <a16:creationId xmlns:a16="http://schemas.microsoft.com/office/drawing/2014/main" id="{C7ED91D8-FF1E-4A30-8BB0-A5A03F46AD78}"/>
                </a:ext>
              </a:extLst>
            </p:cNvPr>
            <p:cNvSpPr>
              <a:spLocks noChangeArrowheads="1"/>
            </p:cNvSpPr>
            <p:nvPr/>
          </p:nvSpPr>
          <p:spPr bwMode="auto">
            <a:xfrm>
              <a:off x="4006" y="1310"/>
              <a:ext cx="53" cy="47"/>
            </a:xfrm>
            <a:custGeom>
              <a:avLst/>
              <a:gdLst>
                <a:gd name="T0" fmla="*/ 3 w 61"/>
                <a:gd name="T1" fmla="*/ 1 h 67"/>
                <a:gd name="T2" fmla="*/ 3 w 61"/>
                <a:gd name="T3" fmla="*/ 1 h 67"/>
                <a:gd name="T4" fmla="*/ 3 w 61"/>
                <a:gd name="T5" fmla="*/ 1 h 67"/>
                <a:gd name="T6" fmla="*/ 3 w 61"/>
                <a:gd name="T7" fmla="*/ 1 h 67"/>
                <a:gd name="T8" fmla="*/ 3 w 61"/>
                <a:gd name="T9" fmla="*/ 1 h 67"/>
                <a:gd name="T10" fmla="*/ 5 w 61"/>
                <a:gd name="T11" fmla="*/ 1 h 67"/>
                <a:gd name="T12" fmla="*/ 4 w 61"/>
                <a:gd name="T13" fmla="*/ 1 h 67"/>
                <a:gd name="T14" fmla="*/ 4 w 61"/>
                <a:gd name="T15" fmla="*/ 1 h 67"/>
                <a:gd name="T16" fmla="*/ 4 w 61"/>
                <a:gd name="T17" fmla="*/ 1 h 67"/>
                <a:gd name="T18" fmla="*/ 3 w 61"/>
                <a:gd name="T19" fmla="*/ 1 h 67"/>
                <a:gd name="T20" fmla="*/ 4 w 61"/>
                <a:gd name="T21" fmla="*/ 1 h 67"/>
                <a:gd name="T22" fmla="*/ 3 w 61"/>
                <a:gd name="T23" fmla="*/ 1 h 67"/>
                <a:gd name="T24" fmla="*/ 3 w 61"/>
                <a:gd name="T25" fmla="*/ 1 h 67"/>
                <a:gd name="T26" fmla="*/ 3 w 61"/>
                <a:gd name="T27" fmla="*/ 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67"/>
                <a:gd name="T44" fmla="*/ 61 w 61"/>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4" name="Freeform 59">
              <a:extLst>
                <a:ext uri="{FF2B5EF4-FFF2-40B4-BE49-F238E27FC236}">
                  <a16:creationId xmlns:a16="http://schemas.microsoft.com/office/drawing/2014/main" id="{C9941CAD-B32C-4FB7-8AB8-B0E46FB7870D}"/>
                </a:ext>
              </a:extLst>
            </p:cNvPr>
            <p:cNvSpPr>
              <a:spLocks noChangeArrowheads="1"/>
            </p:cNvSpPr>
            <p:nvPr/>
          </p:nvSpPr>
          <p:spPr bwMode="auto">
            <a:xfrm>
              <a:off x="3950" y="1328"/>
              <a:ext cx="37" cy="25"/>
            </a:xfrm>
            <a:custGeom>
              <a:avLst/>
              <a:gdLst>
                <a:gd name="T0" fmla="*/ 3 w 43"/>
                <a:gd name="T1" fmla="*/ 1 h 36"/>
                <a:gd name="T2" fmla="*/ 3 w 43"/>
                <a:gd name="T3" fmla="*/ 1 h 36"/>
                <a:gd name="T4" fmla="*/ 3 w 43"/>
                <a:gd name="T5" fmla="*/ 1 h 36"/>
                <a:gd name="T6" fmla="*/ 3 w 43"/>
                <a:gd name="T7" fmla="*/ 1 h 36"/>
                <a:gd name="T8" fmla="*/ 3 w 43"/>
                <a:gd name="T9" fmla="*/ 1 h 36"/>
                <a:gd name="T10" fmla="*/ 0 60000 65536"/>
                <a:gd name="T11" fmla="*/ 0 60000 65536"/>
                <a:gd name="T12" fmla="*/ 0 60000 65536"/>
                <a:gd name="T13" fmla="*/ 0 60000 65536"/>
                <a:gd name="T14" fmla="*/ 0 60000 65536"/>
                <a:gd name="T15" fmla="*/ 0 w 43"/>
                <a:gd name="T16" fmla="*/ 0 h 36"/>
                <a:gd name="T17" fmla="*/ 43 w 43"/>
                <a:gd name="T18" fmla="*/ 36 h 36"/>
              </a:gdLst>
              <a:ahLst/>
              <a:cxnLst>
                <a:cxn ang="T10">
                  <a:pos x="T0" y="T1"/>
                </a:cxn>
                <a:cxn ang="T11">
                  <a:pos x="T2" y="T3"/>
                </a:cxn>
                <a:cxn ang="T12">
                  <a:pos x="T4" y="T5"/>
                </a:cxn>
                <a:cxn ang="T13">
                  <a:pos x="T6" y="T7"/>
                </a:cxn>
                <a:cxn ang="T14">
                  <a:pos x="T8" y="T9"/>
                </a:cxn>
              </a:cxnLst>
              <a:rect l="T15" t="T16" r="T17" b="T18"/>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5" name="Freeform 60">
              <a:extLst>
                <a:ext uri="{FF2B5EF4-FFF2-40B4-BE49-F238E27FC236}">
                  <a16:creationId xmlns:a16="http://schemas.microsoft.com/office/drawing/2014/main" id="{145AE945-AE95-4CF7-B8C2-B7B7A04A9370}"/>
                </a:ext>
              </a:extLst>
            </p:cNvPr>
            <p:cNvSpPr>
              <a:spLocks noChangeArrowheads="1"/>
            </p:cNvSpPr>
            <p:nvPr/>
          </p:nvSpPr>
          <p:spPr bwMode="auto">
            <a:xfrm>
              <a:off x="3926" y="1300"/>
              <a:ext cx="27" cy="29"/>
            </a:xfrm>
            <a:custGeom>
              <a:avLst/>
              <a:gdLst>
                <a:gd name="T0" fmla="*/ 3 w 32"/>
                <a:gd name="T1" fmla="*/ 0 h 41"/>
                <a:gd name="T2" fmla="*/ 0 w 32"/>
                <a:gd name="T3" fmla="*/ 1 h 41"/>
                <a:gd name="T4" fmla="*/ 3 w 32"/>
                <a:gd name="T5" fmla="*/ 1 h 41"/>
                <a:gd name="T6" fmla="*/ 3 w 32"/>
                <a:gd name="T7" fmla="*/ 1 h 41"/>
                <a:gd name="T8" fmla="*/ 3 w 32"/>
                <a:gd name="T9" fmla="*/ 1 h 41"/>
                <a:gd name="T10" fmla="*/ 3 w 32"/>
                <a:gd name="T11" fmla="*/ 1 h 41"/>
                <a:gd name="T12" fmla="*/ 3 w 32"/>
                <a:gd name="T13" fmla="*/ 1 h 41"/>
                <a:gd name="T14" fmla="*/ 3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41"/>
                <a:gd name="T26" fmla="*/ 32 w 32"/>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6" name="Freeform 61">
              <a:extLst>
                <a:ext uri="{FF2B5EF4-FFF2-40B4-BE49-F238E27FC236}">
                  <a16:creationId xmlns:a16="http://schemas.microsoft.com/office/drawing/2014/main" id="{3822F4AA-E0A5-44FA-A45E-580355AAECDF}"/>
                </a:ext>
              </a:extLst>
            </p:cNvPr>
            <p:cNvSpPr>
              <a:spLocks noChangeArrowheads="1"/>
            </p:cNvSpPr>
            <p:nvPr/>
          </p:nvSpPr>
          <p:spPr bwMode="auto">
            <a:xfrm>
              <a:off x="3965" y="1311"/>
              <a:ext cx="39" cy="22"/>
            </a:xfrm>
            <a:custGeom>
              <a:avLst/>
              <a:gdLst>
                <a:gd name="T0" fmla="*/ 3 w 45"/>
                <a:gd name="T1" fmla="*/ 0 h 32"/>
                <a:gd name="T2" fmla="*/ 0 w 45"/>
                <a:gd name="T3" fmla="*/ 1 h 32"/>
                <a:gd name="T4" fmla="*/ 3 w 45"/>
                <a:gd name="T5" fmla="*/ 1 h 32"/>
                <a:gd name="T6" fmla="*/ 3 w 45"/>
                <a:gd name="T7" fmla="*/ 1 h 32"/>
                <a:gd name="T8" fmla="*/ 3 w 45"/>
                <a:gd name="T9" fmla="*/ 1 h 32"/>
                <a:gd name="T10" fmla="*/ 3 w 45"/>
                <a:gd name="T11" fmla="*/ 0 h 32"/>
                <a:gd name="T12" fmla="*/ 0 60000 65536"/>
                <a:gd name="T13" fmla="*/ 0 60000 65536"/>
                <a:gd name="T14" fmla="*/ 0 60000 65536"/>
                <a:gd name="T15" fmla="*/ 0 60000 65536"/>
                <a:gd name="T16" fmla="*/ 0 60000 65536"/>
                <a:gd name="T17" fmla="*/ 0 60000 65536"/>
                <a:gd name="T18" fmla="*/ 0 w 45"/>
                <a:gd name="T19" fmla="*/ 0 h 32"/>
                <a:gd name="T20" fmla="*/ 45 w 45"/>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7" name="Freeform 62">
              <a:extLst>
                <a:ext uri="{FF2B5EF4-FFF2-40B4-BE49-F238E27FC236}">
                  <a16:creationId xmlns:a16="http://schemas.microsoft.com/office/drawing/2014/main" id="{97A055ED-754B-4899-9A6A-56B1B13A15AF}"/>
                </a:ext>
              </a:extLst>
            </p:cNvPr>
            <p:cNvSpPr>
              <a:spLocks noChangeArrowheads="1"/>
            </p:cNvSpPr>
            <p:nvPr/>
          </p:nvSpPr>
          <p:spPr bwMode="auto">
            <a:xfrm>
              <a:off x="3908" y="1000"/>
              <a:ext cx="31" cy="52"/>
            </a:xfrm>
            <a:custGeom>
              <a:avLst/>
              <a:gdLst>
                <a:gd name="T0" fmla="*/ 4 w 35"/>
                <a:gd name="T1" fmla="*/ 0 h 74"/>
                <a:gd name="T2" fmla="*/ 4 w 35"/>
                <a:gd name="T3" fmla="*/ 1 h 74"/>
                <a:gd name="T4" fmla="*/ 4 w 35"/>
                <a:gd name="T5" fmla="*/ 1 h 74"/>
                <a:gd name="T6" fmla="*/ 0 w 35"/>
                <a:gd name="T7" fmla="*/ 1 h 74"/>
                <a:gd name="T8" fmla="*/ 4 w 35"/>
                <a:gd name="T9" fmla="*/ 1 h 74"/>
                <a:gd name="T10" fmla="*/ 4 w 35"/>
                <a:gd name="T11" fmla="*/ 1 h 74"/>
                <a:gd name="T12" fmla="*/ 4 w 35"/>
                <a:gd name="T13" fmla="*/ 1 h 74"/>
                <a:gd name="T14" fmla="*/ 4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74"/>
                <a:gd name="T26" fmla="*/ 35 w 35"/>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8" name="Freeform 63">
              <a:extLst>
                <a:ext uri="{FF2B5EF4-FFF2-40B4-BE49-F238E27FC236}">
                  <a16:creationId xmlns:a16="http://schemas.microsoft.com/office/drawing/2014/main" id="{9E7ACF2F-CF40-4F3A-A3F0-9634B4FB412F}"/>
                </a:ext>
              </a:extLst>
            </p:cNvPr>
            <p:cNvSpPr>
              <a:spLocks noChangeArrowheads="1"/>
            </p:cNvSpPr>
            <p:nvPr/>
          </p:nvSpPr>
          <p:spPr bwMode="auto">
            <a:xfrm>
              <a:off x="3967" y="992"/>
              <a:ext cx="22" cy="51"/>
            </a:xfrm>
            <a:custGeom>
              <a:avLst/>
              <a:gdLst>
                <a:gd name="T0" fmla="*/ 4 w 25"/>
                <a:gd name="T1" fmla="*/ 1 h 73"/>
                <a:gd name="T2" fmla="*/ 4 w 25"/>
                <a:gd name="T3" fmla="*/ 1 h 73"/>
                <a:gd name="T4" fmla="*/ 0 w 25"/>
                <a:gd name="T5" fmla="*/ 1 h 73"/>
                <a:gd name="T6" fmla="*/ 4 w 25"/>
                <a:gd name="T7" fmla="*/ 1 h 73"/>
                <a:gd name="T8" fmla="*/ 4 w 25"/>
                <a:gd name="T9" fmla="*/ 1 h 73"/>
                <a:gd name="T10" fmla="*/ 4 w 25"/>
                <a:gd name="T11" fmla="*/ 1 h 73"/>
                <a:gd name="T12" fmla="*/ 4 w 25"/>
                <a:gd name="T13" fmla="*/ 1 h 73"/>
                <a:gd name="T14" fmla="*/ 0 60000 65536"/>
                <a:gd name="T15" fmla="*/ 0 60000 65536"/>
                <a:gd name="T16" fmla="*/ 0 60000 65536"/>
                <a:gd name="T17" fmla="*/ 0 60000 65536"/>
                <a:gd name="T18" fmla="*/ 0 60000 65536"/>
                <a:gd name="T19" fmla="*/ 0 60000 65536"/>
                <a:gd name="T20" fmla="*/ 0 60000 65536"/>
                <a:gd name="T21" fmla="*/ 0 w 25"/>
                <a:gd name="T22" fmla="*/ 0 h 73"/>
                <a:gd name="T23" fmla="*/ 25 w 25"/>
                <a:gd name="T24" fmla="*/ 73 h 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9" name="Freeform 64">
              <a:extLst>
                <a:ext uri="{FF2B5EF4-FFF2-40B4-BE49-F238E27FC236}">
                  <a16:creationId xmlns:a16="http://schemas.microsoft.com/office/drawing/2014/main" id="{C40C9D68-3506-4721-98D0-55DFB3C956C6}"/>
                </a:ext>
              </a:extLst>
            </p:cNvPr>
            <p:cNvSpPr>
              <a:spLocks noChangeArrowheads="1"/>
            </p:cNvSpPr>
            <p:nvPr/>
          </p:nvSpPr>
          <p:spPr bwMode="auto">
            <a:xfrm>
              <a:off x="3992" y="976"/>
              <a:ext cx="12" cy="23"/>
            </a:xfrm>
            <a:custGeom>
              <a:avLst/>
              <a:gdLst>
                <a:gd name="T0" fmla="*/ 3 w 14"/>
                <a:gd name="T1" fmla="*/ 0 h 33"/>
                <a:gd name="T2" fmla="*/ 1 w 14"/>
                <a:gd name="T3" fmla="*/ 1 h 33"/>
                <a:gd name="T4" fmla="*/ 3 w 14"/>
                <a:gd name="T5" fmla="*/ 1 h 33"/>
                <a:gd name="T6" fmla="*/ 3 w 14"/>
                <a:gd name="T7" fmla="*/ 0 h 33"/>
                <a:gd name="T8" fmla="*/ 0 60000 65536"/>
                <a:gd name="T9" fmla="*/ 0 60000 65536"/>
                <a:gd name="T10" fmla="*/ 0 60000 65536"/>
                <a:gd name="T11" fmla="*/ 0 60000 65536"/>
                <a:gd name="T12" fmla="*/ 0 w 14"/>
                <a:gd name="T13" fmla="*/ 0 h 33"/>
                <a:gd name="T14" fmla="*/ 14 w 14"/>
                <a:gd name="T15" fmla="*/ 33 h 33"/>
              </a:gdLst>
              <a:ahLst/>
              <a:cxnLst>
                <a:cxn ang="T8">
                  <a:pos x="T0" y="T1"/>
                </a:cxn>
                <a:cxn ang="T9">
                  <a:pos x="T2" y="T3"/>
                </a:cxn>
                <a:cxn ang="T10">
                  <a:pos x="T4" y="T5"/>
                </a:cxn>
                <a:cxn ang="T11">
                  <a:pos x="T6" y="T7"/>
                </a:cxn>
              </a:cxnLst>
              <a:rect l="T12" t="T13" r="T14" b="T15"/>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0" name="Freeform 65">
              <a:extLst>
                <a:ext uri="{FF2B5EF4-FFF2-40B4-BE49-F238E27FC236}">
                  <a16:creationId xmlns:a16="http://schemas.microsoft.com/office/drawing/2014/main" id="{612C6C66-E68B-4A59-B569-484DD93E764A}"/>
                </a:ext>
              </a:extLst>
            </p:cNvPr>
            <p:cNvSpPr>
              <a:spLocks noChangeArrowheads="1"/>
            </p:cNvSpPr>
            <p:nvPr/>
          </p:nvSpPr>
          <p:spPr bwMode="auto">
            <a:xfrm>
              <a:off x="4004" y="987"/>
              <a:ext cx="24" cy="45"/>
            </a:xfrm>
            <a:custGeom>
              <a:avLst/>
              <a:gdLst>
                <a:gd name="T0" fmla="*/ 3 w 28"/>
                <a:gd name="T1" fmla="*/ 0 h 64"/>
                <a:gd name="T2" fmla="*/ 3 w 28"/>
                <a:gd name="T3" fmla="*/ 1 h 64"/>
                <a:gd name="T4" fmla="*/ 3 w 28"/>
                <a:gd name="T5" fmla="*/ 1 h 64"/>
                <a:gd name="T6" fmla="*/ 3 w 28"/>
                <a:gd name="T7" fmla="*/ 1 h 64"/>
                <a:gd name="T8" fmla="*/ 0 w 28"/>
                <a:gd name="T9" fmla="*/ 1 h 64"/>
                <a:gd name="T10" fmla="*/ 3 w 28"/>
                <a:gd name="T11" fmla="*/ 1 h 64"/>
                <a:gd name="T12" fmla="*/ 3 w 28"/>
                <a:gd name="T13" fmla="*/ 1 h 64"/>
                <a:gd name="T14" fmla="*/ 3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64"/>
                <a:gd name="T26" fmla="*/ 28 w 28"/>
                <a:gd name="T27" fmla="*/ 64 h 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1" name="Freeform 66">
              <a:extLst>
                <a:ext uri="{FF2B5EF4-FFF2-40B4-BE49-F238E27FC236}">
                  <a16:creationId xmlns:a16="http://schemas.microsoft.com/office/drawing/2014/main" id="{92C80182-1BB4-47AE-99EE-68F686AEC134}"/>
                </a:ext>
              </a:extLst>
            </p:cNvPr>
            <p:cNvSpPr>
              <a:spLocks noChangeArrowheads="1"/>
            </p:cNvSpPr>
            <p:nvPr/>
          </p:nvSpPr>
          <p:spPr bwMode="auto">
            <a:xfrm>
              <a:off x="3694" y="1052"/>
              <a:ext cx="14" cy="25"/>
            </a:xfrm>
            <a:custGeom>
              <a:avLst/>
              <a:gdLst>
                <a:gd name="T0" fmla="*/ 4 w 16"/>
                <a:gd name="T1" fmla="*/ 1 h 36"/>
                <a:gd name="T2" fmla="*/ 0 w 16"/>
                <a:gd name="T3" fmla="*/ 1 h 36"/>
                <a:gd name="T4" fmla="*/ 4 w 16"/>
                <a:gd name="T5" fmla="*/ 1 h 36"/>
                <a:gd name="T6" fmla="*/ 4 w 16"/>
                <a:gd name="T7" fmla="*/ 1 h 36"/>
                <a:gd name="T8" fmla="*/ 0 60000 65536"/>
                <a:gd name="T9" fmla="*/ 0 60000 65536"/>
                <a:gd name="T10" fmla="*/ 0 60000 65536"/>
                <a:gd name="T11" fmla="*/ 0 60000 65536"/>
                <a:gd name="T12" fmla="*/ 0 w 16"/>
                <a:gd name="T13" fmla="*/ 0 h 36"/>
                <a:gd name="T14" fmla="*/ 16 w 16"/>
                <a:gd name="T15" fmla="*/ 36 h 36"/>
              </a:gdLst>
              <a:ahLst/>
              <a:cxnLst>
                <a:cxn ang="T8">
                  <a:pos x="T0" y="T1"/>
                </a:cxn>
                <a:cxn ang="T9">
                  <a:pos x="T2" y="T3"/>
                </a:cxn>
                <a:cxn ang="T10">
                  <a:pos x="T4" y="T5"/>
                </a:cxn>
                <a:cxn ang="T11">
                  <a:pos x="T6" y="T7"/>
                </a:cxn>
              </a:cxnLst>
              <a:rect l="T12" t="T13" r="T14" b="T15"/>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2" name="Freeform 67">
              <a:extLst>
                <a:ext uri="{FF2B5EF4-FFF2-40B4-BE49-F238E27FC236}">
                  <a16:creationId xmlns:a16="http://schemas.microsoft.com/office/drawing/2014/main" id="{4B33A194-0784-4D2C-8204-D4F3220240EF}"/>
                </a:ext>
              </a:extLst>
            </p:cNvPr>
            <p:cNvSpPr>
              <a:spLocks noChangeArrowheads="1"/>
            </p:cNvSpPr>
            <p:nvPr/>
          </p:nvSpPr>
          <p:spPr bwMode="auto">
            <a:xfrm>
              <a:off x="3683" y="1030"/>
              <a:ext cx="11" cy="14"/>
            </a:xfrm>
            <a:custGeom>
              <a:avLst/>
              <a:gdLst>
                <a:gd name="T0" fmla="*/ 3 w 13"/>
                <a:gd name="T1" fmla="*/ 1 h 20"/>
                <a:gd name="T2" fmla="*/ 1 w 13"/>
                <a:gd name="T3" fmla="*/ 1 h 20"/>
                <a:gd name="T4" fmla="*/ 3 w 13"/>
                <a:gd name="T5" fmla="*/ 1 h 20"/>
                <a:gd name="T6" fmla="*/ 3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3" name="Freeform 68">
              <a:extLst>
                <a:ext uri="{FF2B5EF4-FFF2-40B4-BE49-F238E27FC236}">
                  <a16:creationId xmlns:a16="http://schemas.microsoft.com/office/drawing/2014/main" id="{C64681AD-6D3C-4708-B899-95A4C017BF2A}"/>
                </a:ext>
              </a:extLst>
            </p:cNvPr>
            <p:cNvSpPr>
              <a:spLocks noChangeArrowheads="1"/>
            </p:cNvSpPr>
            <p:nvPr/>
          </p:nvSpPr>
          <p:spPr bwMode="auto">
            <a:xfrm>
              <a:off x="3678" y="1013"/>
              <a:ext cx="14" cy="14"/>
            </a:xfrm>
            <a:custGeom>
              <a:avLst/>
              <a:gdLst>
                <a:gd name="T0" fmla="*/ 4 w 16"/>
                <a:gd name="T1" fmla="*/ 1 h 19"/>
                <a:gd name="T2" fmla="*/ 0 w 16"/>
                <a:gd name="T3" fmla="*/ 1 h 19"/>
                <a:gd name="T4" fmla="*/ 4 w 16"/>
                <a:gd name="T5" fmla="*/ 1 h 19"/>
                <a:gd name="T6" fmla="*/ 4 w 16"/>
                <a:gd name="T7" fmla="*/ 1 h 19"/>
                <a:gd name="T8" fmla="*/ 0 60000 65536"/>
                <a:gd name="T9" fmla="*/ 0 60000 65536"/>
                <a:gd name="T10" fmla="*/ 0 60000 65536"/>
                <a:gd name="T11" fmla="*/ 0 60000 65536"/>
                <a:gd name="T12" fmla="*/ 0 w 16"/>
                <a:gd name="T13" fmla="*/ 0 h 19"/>
                <a:gd name="T14" fmla="*/ 16 w 16"/>
                <a:gd name="T15" fmla="*/ 19 h 19"/>
              </a:gdLst>
              <a:ahLst/>
              <a:cxnLst>
                <a:cxn ang="T8">
                  <a:pos x="T0" y="T1"/>
                </a:cxn>
                <a:cxn ang="T9">
                  <a:pos x="T2" y="T3"/>
                </a:cxn>
                <a:cxn ang="T10">
                  <a:pos x="T4" y="T5"/>
                </a:cxn>
                <a:cxn ang="T11">
                  <a:pos x="T6" y="T7"/>
                </a:cxn>
              </a:cxnLst>
              <a:rect l="T12" t="T13" r="T14" b="T15"/>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4" name="Freeform 69">
              <a:extLst>
                <a:ext uri="{FF2B5EF4-FFF2-40B4-BE49-F238E27FC236}">
                  <a16:creationId xmlns:a16="http://schemas.microsoft.com/office/drawing/2014/main" id="{6C7678CC-A00C-4785-B70C-38029C4DF46D}"/>
                </a:ext>
              </a:extLst>
            </p:cNvPr>
            <p:cNvSpPr>
              <a:spLocks noChangeArrowheads="1"/>
            </p:cNvSpPr>
            <p:nvPr/>
          </p:nvSpPr>
          <p:spPr bwMode="auto">
            <a:xfrm>
              <a:off x="3664" y="976"/>
              <a:ext cx="13" cy="18"/>
            </a:xfrm>
            <a:custGeom>
              <a:avLst/>
              <a:gdLst>
                <a:gd name="T0" fmla="*/ 6 w 14"/>
                <a:gd name="T1" fmla="*/ 0 h 25"/>
                <a:gd name="T2" fmla="*/ 0 w 14"/>
                <a:gd name="T3" fmla="*/ 1 h 25"/>
                <a:gd name="T4" fmla="*/ 7 w 14"/>
                <a:gd name="T5" fmla="*/ 1 h 25"/>
                <a:gd name="T6" fmla="*/ 6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5" name="Freeform 70">
              <a:extLst>
                <a:ext uri="{FF2B5EF4-FFF2-40B4-BE49-F238E27FC236}">
                  <a16:creationId xmlns:a16="http://schemas.microsoft.com/office/drawing/2014/main" id="{D1704A6C-4328-4507-AA51-01C09F1406CA}"/>
                </a:ext>
              </a:extLst>
            </p:cNvPr>
            <p:cNvSpPr>
              <a:spLocks noChangeArrowheads="1"/>
            </p:cNvSpPr>
            <p:nvPr/>
          </p:nvSpPr>
          <p:spPr bwMode="auto">
            <a:xfrm>
              <a:off x="3667" y="999"/>
              <a:ext cx="18" cy="13"/>
            </a:xfrm>
            <a:custGeom>
              <a:avLst/>
              <a:gdLst>
                <a:gd name="T0" fmla="*/ 2 w 22"/>
                <a:gd name="T1" fmla="*/ 0 h 18"/>
                <a:gd name="T2" fmla="*/ 2 w 22"/>
                <a:gd name="T3" fmla="*/ 1 h 18"/>
                <a:gd name="T4" fmla="*/ 2 w 22"/>
                <a:gd name="T5" fmla="*/ 1 h 18"/>
                <a:gd name="T6" fmla="*/ 2 w 22"/>
                <a:gd name="T7" fmla="*/ 0 h 18"/>
                <a:gd name="T8" fmla="*/ 0 60000 65536"/>
                <a:gd name="T9" fmla="*/ 0 60000 65536"/>
                <a:gd name="T10" fmla="*/ 0 60000 65536"/>
                <a:gd name="T11" fmla="*/ 0 60000 65536"/>
                <a:gd name="T12" fmla="*/ 0 w 22"/>
                <a:gd name="T13" fmla="*/ 0 h 18"/>
                <a:gd name="T14" fmla="*/ 22 w 22"/>
                <a:gd name="T15" fmla="*/ 18 h 18"/>
              </a:gdLst>
              <a:ahLst/>
              <a:cxnLst>
                <a:cxn ang="T8">
                  <a:pos x="T0" y="T1"/>
                </a:cxn>
                <a:cxn ang="T9">
                  <a:pos x="T2" y="T3"/>
                </a:cxn>
                <a:cxn ang="T10">
                  <a:pos x="T4" y="T5"/>
                </a:cxn>
                <a:cxn ang="T11">
                  <a:pos x="T6" y="T7"/>
                </a:cxn>
              </a:cxnLst>
              <a:rect l="T12" t="T13" r="T14" b="T15"/>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6" name="Freeform 71">
              <a:extLst>
                <a:ext uri="{FF2B5EF4-FFF2-40B4-BE49-F238E27FC236}">
                  <a16:creationId xmlns:a16="http://schemas.microsoft.com/office/drawing/2014/main" id="{3A8F38E4-97A4-43BD-93C1-5F2D27D5209E}"/>
                </a:ext>
              </a:extLst>
            </p:cNvPr>
            <p:cNvSpPr>
              <a:spLocks noChangeArrowheads="1"/>
            </p:cNvSpPr>
            <p:nvPr/>
          </p:nvSpPr>
          <p:spPr bwMode="auto">
            <a:xfrm>
              <a:off x="4628" y="1582"/>
              <a:ext cx="52" cy="56"/>
            </a:xfrm>
            <a:custGeom>
              <a:avLst/>
              <a:gdLst>
                <a:gd name="T0" fmla="*/ 3 w 60"/>
                <a:gd name="T1" fmla="*/ 1 h 81"/>
                <a:gd name="T2" fmla="*/ 3 w 60"/>
                <a:gd name="T3" fmla="*/ 1 h 81"/>
                <a:gd name="T4" fmla="*/ 3 w 60"/>
                <a:gd name="T5" fmla="*/ 1 h 81"/>
                <a:gd name="T6" fmla="*/ 3 w 60"/>
                <a:gd name="T7" fmla="*/ 1 h 81"/>
                <a:gd name="T8" fmla="*/ 3 w 60"/>
                <a:gd name="T9" fmla="*/ 1 h 81"/>
                <a:gd name="T10" fmla="*/ 3 w 60"/>
                <a:gd name="T11" fmla="*/ 1 h 81"/>
                <a:gd name="T12" fmla="*/ 3 w 60"/>
                <a:gd name="T13" fmla="*/ 1 h 81"/>
                <a:gd name="T14" fmla="*/ 3 w 60"/>
                <a:gd name="T15" fmla="*/ 1 h 81"/>
                <a:gd name="T16" fmla="*/ 3 w 60"/>
                <a:gd name="T17" fmla="*/ 1 h 81"/>
                <a:gd name="T18" fmla="*/ 3 w 60"/>
                <a:gd name="T19" fmla="*/ 1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81"/>
                <a:gd name="T32" fmla="*/ 60 w 60"/>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7" name="Freeform 72">
              <a:extLst>
                <a:ext uri="{FF2B5EF4-FFF2-40B4-BE49-F238E27FC236}">
                  <a16:creationId xmlns:a16="http://schemas.microsoft.com/office/drawing/2014/main" id="{8A93B8A0-AC90-47B1-9BCE-509E602FB455}"/>
                </a:ext>
              </a:extLst>
            </p:cNvPr>
            <p:cNvSpPr>
              <a:spLocks noChangeArrowheads="1"/>
            </p:cNvSpPr>
            <p:nvPr/>
          </p:nvSpPr>
          <p:spPr bwMode="auto">
            <a:xfrm>
              <a:off x="4894" y="1536"/>
              <a:ext cx="61" cy="43"/>
            </a:xfrm>
            <a:custGeom>
              <a:avLst/>
              <a:gdLst>
                <a:gd name="T0" fmla="*/ 3 w 71"/>
                <a:gd name="T1" fmla="*/ 1 h 61"/>
                <a:gd name="T2" fmla="*/ 3 w 71"/>
                <a:gd name="T3" fmla="*/ 1 h 61"/>
                <a:gd name="T4" fmla="*/ 1 w 71"/>
                <a:gd name="T5" fmla="*/ 1 h 61"/>
                <a:gd name="T6" fmla="*/ 3 w 71"/>
                <a:gd name="T7" fmla="*/ 1 h 61"/>
                <a:gd name="T8" fmla="*/ 3 w 71"/>
                <a:gd name="T9" fmla="*/ 1 h 61"/>
                <a:gd name="T10" fmla="*/ 3 w 71"/>
                <a:gd name="T11" fmla="*/ 1 h 61"/>
                <a:gd name="T12" fmla="*/ 3 w 71"/>
                <a:gd name="T13" fmla="*/ 0 h 61"/>
                <a:gd name="T14" fmla="*/ 4 w 71"/>
                <a:gd name="T15" fmla="*/ 1 h 61"/>
                <a:gd name="T16" fmla="*/ 3 w 71"/>
                <a:gd name="T17" fmla="*/ 1 h 61"/>
                <a:gd name="T18" fmla="*/ 3 w 71"/>
                <a:gd name="T19" fmla="*/ 1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61"/>
                <a:gd name="T32" fmla="*/ 71 w 71"/>
                <a:gd name="T33" fmla="*/ 61 h 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8" name="Freeform 73">
              <a:extLst>
                <a:ext uri="{FF2B5EF4-FFF2-40B4-BE49-F238E27FC236}">
                  <a16:creationId xmlns:a16="http://schemas.microsoft.com/office/drawing/2014/main" id="{DFF3CD9E-488C-4F91-AC51-AA63017FDCDD}"/>
                </a:ext>
              </a:extLst>
            </p:cNvPr>
            <p:cNvSpPr>
              <a:spLocks noChangeArrowheads="1"/>
            </p:cNvSpPr>
            <p:nvPr/>
          </p:nvSpPr>
          <p:spPr bwMode="auto">
            <a:xfrm>
              <a:off x="4710" y="1513"/>
              <a:ext cx="20" cy="21"/>
            </a:xfrm>
            <a:custGeom>
              <a:avLst/>
              <a:gdLst>
                <a:gd name="T0" fmla="*/ 3 w 23"/>
                <a:gd name="T1" fmla="*/ 0 h 30"/>
                <a:gd name="T2" fmla="*/ 0 w 23"/>
                <a:gd name="T3" fmla="*/ 1 h 30"/>
                <a:gd name="T4" fmla="*/ 3 w 23"/>
                <a:gd name="T5" fmla="*/ 1 h 30"/>
                <a:gd name="T6" fmla="*/ 3 w 23"/>
                <a:gd name="T7" fmla="*/ 0 h 30"/>
                <a:gd name="T8" fmla="*/ 0 60000 65536"/>
                <a:gd name="T9" fmla="*/ 0 60000 65536"/>
                <a:gd name="T10" fmla="*/ 0 60000 65536"/>
                <a:gd name="T11" fmla="*/ 0 60000 65536"/>
                <a:gd name="T12" fmla="*/ 0 w 23"/>
                <a:gd name="T13" fmla="*/ 0 h 30"/>
                <a:gd name="T14" fmla="*/ 23 w 23"/>
                <a:gd name="T15" fmla="*/ 30 h 30"/>
              </a:gdLst>
              <a:ahLst/>
              <a:cxnLst>
                <a:cxn ang="T8">
                  <a:pos x="T0" y="T1"/>
                </a:cxn>
                <a:cxn ang="T9">
                  <a:pos x="T2" y="T3"/>
                </a:cxn>
                <a:cxn ang="T10">
                  <a:pos x="T4" y="T5"/>
                </a:cxn>
                <a:cxn ang="T11">
                  <a:pos x="T6" y="T7"/>
                </a:cxn>
              </a:cxnLst>
              <a:rect l="T12" t="T13" r="T14" b="T15"/>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9" name="Freeform 74">
              <a:extLst>
                <a:ext uri="{FF2B5EF4-FFF2-40B4-BE49-F238E27FC236}">
                  <a16:creationId xmlns:a16="http://schemas.microsoft.com/office/drawing/2014/main" id="{2E2D6217-60B0-463E-9F0D-A4AD03A0FFD5}"/>
                </a:ext>
              </a:extLst>
            </p:cNvPr>
            <p:cNvSpPr>
              <a:spLocks noChangeArrowheads="1"/>
            </p:cNvSpPr>
            <p:nvPr/>
          </p:nvSpPr>
          <p:spPr bwMode="auto">
            <a:xfrm>
              <a:off x="4701" y="1492"/>
              <a:ext cx="23" cy="16"/>
            </a:xfrm>
            <a:custGeom>
              <a:avLst/>
              <a:gdLst>
                <a:gd name="T0" fmla="*/ 4 w 26"/>
                <a:gd name="T1" fmla="*/ 0 h 23"/>
                <a:gd name="T2" fmla="*/ 0 w 26"/>
                <a:gd name="T3" fmla="*/ 1 h 23"/>
                <a:gd name="T4" fmla="*/ 4 w 26"/>
                <a:gd name="T5" fmla="*/ 1 h 23"/>
                <a:gd name="T6" fmla="*/ 4 w 26"/>
                <a:gd name="T7" fmla="*/ 0 h 23"/>
                <a:gd name="T8" fmla="*/ 0 60000 65536"/>
                <a:gd name="T9" fmla="*/ 0 60000 65536"/>
                <a:gd name="T10" fmla="*/ 0 60000 65536"/>
                <a:gd name="T11" fmla="*/ 0 60000 65536"/>
                <a:gd name="T12" fmla="*/ 0 w 26"/>
                <a:gd name="T13" fmla="*/ 0 h 23"/>
                <a:gd name="T14" fmla="*/ 26 w 26"/>
                <a:gd name="T15" fmla="*/ 23 h 23"/>
              </a:gdLst>
              <a:ahLst/>
              <a:cxnLst>
                <a:cxn ang="T8">
                  <a:pos x="T0" y="T1"/>
                </a:cxn>
                <a:cxn ang="T9">
                  <a:pos x="T2" y="T3"/>
                </a:cxn>
                <a:cxn ang="T10">
                  <a:pos x="T4" y="T5"/>
                </a:cxn>
                <a:cxn ang="T11">
                  <a:pos x="T6" y="T7"/>
                </a:cxn>
              </a:cxnLst>
              <a:rect l="T12" t="T13" r="T14" b="T15"/>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0" name="Freeform 75">
              <a:extLst>
                <a:ext uri="{FF2B5EF4-FFF2-40B4-BE49-F238E27FC236}">
                  <a16:creationId xmlns:a16="http://schemas.microsoft.com/office/drawing/2014/main" id="{42008FDF-CD3C-41DD-A44A-BC5A047C47BC}"/>
                </a:ext>
              </a:extLst>
            </p:cNvPr>
            <p:cNvSpPr>
              <a:spLocks noChangeArrowheads="1"/>
            </p:cNvSpPr>
            <p:nvPr/>
          </p:nvSpPr>
          <p:spPr bwMode="auto">
            <a:xfrm>
              <a:off x="4525" y="1311"/>
              <a:ext cx="27" cy="31"/>
            </a:xfrm>
            <a:custGeom>
              <a:avLst/>
              <a:gdLst>
                <a:gd name="T0" fmla="*/ 3 w 32"/>
                <a:gd name="T1" fmla="*/ 0 h 44"/>
                <a:gd name="T2" fmla="*/ 3 w 32"/>
                <a:gd name="T3" fmla="*/ 1 h 44"/>
                <a:gd name="T4" fmla="*/ 3 w 32"/>
                <a:gd name="T5" fmla="*/ 1 h 44"/>
                <a:gd name="T6" fmla="*/ 3 w 32"/>
                <a:gd name="T7" fmla="*/ 1 h 44"/>
                <a:gd name="T8" fmla="*/ 3 w 32"/>
                <a:gd name="T9" fmla="*/ 0 h 44"/>
                <a:gd name="T10" fmla="*/ 0 60000 65536"/>
                <a:gd name="T11" fmla="*/ 0 60000 65536"/>
                <a:gd name="T12" fmla="*/ 0 60000 65536"/>
                <a:gd name="T13" fmla="*/ 0 60000 65536"/>
                <a:gd name="T14" fmla="*/ 0 60000 65536"/>
                <a:gd name="T15" fmla="*/ 0 w 32"/>
                <a:gd name="T16" fmla="*/ 0 h 44"/>
                <a:gd name="T17" fmla="*/ 32 w 32"/>
                <a:gd name="T18" fmla="*/ 44 h 44"/>
              </a:gdLst>
              <a:ahLst/>
              <a:cxnLst>
                <a:cxn ang="T10">
                  <a:pos x="T0" y="T1"/>
                </a:cxn>
                <a:cxn ang="T11">
                  <a:pos x="T2" y="T3"/>
                </a:cxn>
                <a:cxn ang="T12">
                  <a:pos x="T4" y="T5"/>
                </a:cxn>
                <a:cxn ang="T13">
                  <a:pos x="T6" y="T7"/>
                </a:cxn>
                <a:cxn ang="T14">
                  <a:pos x="T8" y="T9"/>
                </a:cxn>
              </a:cxnLst>
              <a:rect l="T15" t="T16" r="T17" b="T18"/>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1" name="Freeform 76">
              <a:extLst>
                <a:ext uri="{FF2B5EF4-FFF2-40B4-BE49-F238E27FC236}">
                  <a16:creationId xmlns:a16="http://schemas.microsoft.com/office/drawing/2014/main" id="{AEAC298B-BB35-45BB-8749-E7B2FFF94927}"/>
                </a:ext>
              </a:extLst>
            </p:cNvPr>
            <p:cNvSpPr>
              <a:spLocks noChangeArrowheads="1"/>
            </p:cNvSpPr>
            <p:nvPr/>
          </p:nvSpPr>
          <p:spPr bwMode="auto">
            <a:xfrm>
              <a:off x="4564" y="1351"/>
              <a:ext cx="30" cy="31"/>
            </a:xfrm>
            <a:custGeom>
              <a:avLst/>
              <a:gdLst>
                <a:gd name="T0" fmla="*/ 4 w 34"/>
                <a:gd name="T1" fmla="*/ 0 h 44"/>
                <a:gd name="T2" fmla="*/ 4 w 34"/>
                <a:gd name="T3" fmla="*/ 1 h 44"/>
                <a:gd name="T4" fmla="*/ 4 w 34"/>
                <a:gd name="T5" fmla="*/ 1 h 44"/>
                <a:gd name="T6" fmla="*/ 4 w 34"/>
                <a:gd name="T7" fmla="*/ 1 h 44"/>
                <a:gd name="T8" fmla="*/ 4 w 34"/>
                <a:gd name="T9" fmla="*/ 0 h 44"/>
                <a:gd name="T10" fmla="*/ 0 60000 65536"/>
                <a:gd name="T11" fmla="*/ 0 60000 65536"/>
                <a:gd name="T12" fmla="*/ 0 60000 65536"/>
                <a:gd name="T13" fmla="*/ 0 60000 65536"/>
                <a:gd name="T14" fmla="*/ 0 60000 65536"/>
                <a:gd name="T15" fmla="*/ 0 w 34"/>
                <a:gd name="T16" fmla="*/ 0 h 44"/>
                <a:gd name="T17" fmla="*/ 34 w 34"/>
                <a:gd name="T18" fmla="*/ 44 h 44"/>
              </a:gdLst>
              <a:ahLst/>
              <a:cxnLst>
                <a:cxn ang="T10">
                  <a:pos x="T0" y="T1"/>
                </a:cxn>
                <a:cxn ang="T11">
                  <a:pos x="T2" y="T3"/>
                </a:cxn>
                <a:cxn ang="T12">
                  <a:pos x="T4" y="T5"/>
                </a:cxn>
                <a:cxn ang="T13">
                  <a:pos x="T6" y="T7"/>
                </a:cxn>
                <a:cxn ang="T14">
                  <a:pos x="T8" y="T9"/>
                </a:cxn>
              </a:cxnLst>
              <a:rect l="T15" t="T16" r="T17" b="T18"/>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2" name="Freeform 77">
              <a:extLst>
                <a:ext uri="{FF2B5EF4-FFF2-40B4-BE49-F238E27FC236}">
                  <a16:creationId xmlns:a16="http://schemas.microsoft.com/office/drawing/2014/main" id="{3FD9E9EE-EE63-4A78-A569-75DEE7D72BFF}"/>
                </a:ext>
              </a:extLst>
            </p:cNvPr>
            <p:cNvSpPr>
              <a:spLocks noChangeArrowheads="1"/>
            </p:cNvSpPr>
            <p:nvPr/>
          </p:nvSpPr>
          <p:spPr bwMode="auto">
            <a:xfrm>
              <a:off x="4595" y="1410"/>
              <a:ext cx="32" cy="26"/>
            </a:xfrm>
            <a:custGeom>
              <a:avLst/>
              <a:gdLst>
                <a:gd name="T0" fmla="*/ 3 w 38"/>
                <a:gd name="T1" fmla="*/ 1 h 37"/>
                <a:gd name="T2" fmla="*/ 3 w 38"/>
                <a:gd name="T3" fmla="*/ 1 h 37"/>
                <a:gd name="T4" fmla="*/ 3 w 38"/>
                <a:gd name="T5" fmla="*/ 1 h 37"/>
                <a:gd name="T6" fmla="*/ 3 w 38"/>
                <a:gd name="T7" fmla="*/ 1 h 37"/>
                <a:gd name="T8" fmla="*/ 3 w 38"/>
                <a:gd name="T9" fmla="*/ 1 h 37"/>
                <a:gd name="T10" fmla="*/ 0 60000 65536"/>
                <a:gd name="T11" fmla="*/ 0 60000 65536"/>
                <a:gd name="T12" fmla="*/ 0 60000 65536"/>
                <a:gd name="T13" fmla="*/ 0 60000 65536"/>
                <a:gd name="T14" fmla="*/ 0 60000 65536"/>
                <a:gd name="T15" fmla="*/ 0 w 38"/>
                <a:gd name="T16" fmla="*/ 0 h 37"/>
                <a:gd name="T17" fmla="*/ 38 w 38"/>
                <a:gd name="T18" fmla="*/ 37 h 37"/>
              </a:gdLst>
              <a:ahLst/>
              <a:cxnLst>
                <a:cxn ang="T10">
                  <a:pos x="T0" y="T1"/>
                </a:cxn>
                <a:cxn ang="T11">
                  <a:pos x="T2" y="T3"/>
                </a:cxn>
                <a:cxn ang="T12">
                  <a:pos x="T4" y="T5"/>
                </a:cxn>
                <a:cxn ang="T13">
                  <a:pos x="T6" y="T7"/>
                </a:cxn>
                <a:cxn ang="T14">
                  <a:pos x="T8" y="T9"/>
                </a:cxn>
              </a:cxnLst>
              <a:rect l="T15" t="T16" r="T17" b="T18"/>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3" name="Freeform 78">
              <a:extLst>
                <a:ext uri="{FF2B5EF4-FFF2-40B4-BE49-F238E27FC236}">
                  <a16:creationId xmlns:a16="http://schemas.microsoft.com/office/drawing/2014/main" id="{E016421F-20D3-4003-BA05-A556D6FA6E3C}"/>
                </a:ext>
              </a:extLst>
            </p:cNvPr>
            <p:cNvSpPr>
              <a:spLocks noChangeArrowheads="1"/>
            </p:cNvSpPr>
            <p:nvPr/>
          </p:nvSpPr>
          <p:spPr bwMode="auto">
            <a:xfrm>
              <a:off x="4634" y="1400"/>
              <a:ext cx="32" cy="25"/>
            </a:xfrm>
            <a:custGeom>
              <a:avLst/>
              <a:gdLst>
                <a:gd name="T0" fmla="*/ 3 w 38"/>
                <a:gd name="T1" fmla="*/ 1 h 34"/>
                <a:gd name="T2" fmla="*/ 3 w 38"/>
                <a:gd name="T3" fmla="*/ 1 h 34"/>
                <a:gd name="T4" fmla="*/ 3 w 38"/>
                <a:gd name="T5" fmla="*/ 1 h 34"/>
                <a:gd name="T6" fmla="*/ 3 w 38"/>
                <a:gd name="T7" fmla="*/ 1 h 34"/>
                <a:gd name="T8" fmla="*/ 3 w 38"/>
                <a:gd name="T9" fmla="*/ 1 h 34"/>
                <a:gd name="T10" fmla="*/ 0 60000 65536"/>
                <a:gd name="T11" fmla="*/ 0 60000 65536"/>
                <a:gd name="T12" fmla="*/ 0 60000 65536"/>
                <a:gd name="T13" fmla="*/ 0 60000 65536"/>
                <a:gd name="T14" fmla="*/ 0 60000 65536"/>
                <a:gd name="T15" fmla="*/ 0 w 38"/>
                <a:gd name="T16" fmla="*/ 0 h 34"/>
                <a:gd name="T17" fmla="*/ 38 w 38"/>
                <a:gd name="T18" fmla="*/ 34 h 34"/>
              </a:gdLst>
              <a:ahLst/>
              <a:cxnLst>
                <a:cxn ang="T10">
                  <a:pos x="T0" y="T1"/>
                </a:cxn>
                <a:cxn ang="T11">
                  <a:pos x="T2" y="T3"/>
                </a:cxn>
                <a:cxn ang="T12">
                  <a:pos x="T4" y="T5"/>
                </a:cxn>
                <a:cxn ang="T13">
                  <a:pos x="T6" y="T7"/>
                </a:cxn>
                <a:cxn ang="T14">
                  <a:pos x="T8" y="T9"/>
                </a:cxn>
              </a:cxnLst>
              <a:rect l="T15" t="T16" r="T17" b="T18"/>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4" name="Freeform 79">
              <a:extLst>
                <a:ext uri="{FF2B5EF4-FFF2-40B4-BE49-F238E27FC236}">
                  <a16:creationId xmlns:a16="http://schemas.microsoft.com/office/drawing/2014/main" id="{FC0D5D42-8E4A-470A-B78A-229C4F3F0178}"/>
                </a:ext>
              </a:extLst>
            </p:cNvPr>
            <p:cNvSpPr>
              <a:spLocks noChangeArrowheads="1"/>
            </p:cNvSpPr>
            <p:nvPr/>
          </p:nvSpPr>
          <p:spPr bwMode="auto">
            <a:xfrm>
              <a:off x="4623" y="1367"/>
              <a:ext cx="30" cy="19"/>
            </a:xfrm>
            <a:custGeom>
              <a:avLst/>
              <a:gdLst>
                <a:gd name="T0" fmla="*/ 3 w 35"/>
                <a:gd name="T1" fmla="*/ 1 h 27"/>
                <a:gd name="T2" fmla="*/ 3 w 35"/>
                <a:gd name="T3" fmla="*/ 1 h 27"/>
                <a:gd name="T4" fmla="*/ 3 w 35"/>
                <a:gd name="T5" fmla="*/ 1 h 27"/>
                <a:gd name="T6" fmla="*/ 3 w 35"/>
                <a:gd name="T7" fmla="*/ 1 h 27"/>
                <a:gd name="T8" fmla="*/ 3 w 35"/>
                <a:gd name="T9" fmla="*/ 1 h 27"/>
                <a:gd name="T10" fmla="*/ 0 60000 65536"/>
                <a:gd name="T11" fmla="*/ 0 60000 65536"/>
                <a:gd name="T12" fmla="*/ 0 60000 65536"/>
                <a:gd name="T13" fmla="*/ 0 60000 65536"/>
                <a:gd name="T14" fmla="*/ 0 60000 65536"/>
                <a:gd name="T15" fmla="*/ 0 w 35"/>
                <a:gd name="T16" fmla="*/ 0 h 27"/>
                <a:gd name="T17" fmla="*/ 35 w 35"/>
                <a:gd name="T18" fmla="*/ 27 h 27"/>
              </a:gdLst>
              <a:ahLst/>
              <a:cxnLst>
                <a:cxn ang="T10">
                  <a:pos x="T0" y="T1"/>
                </a:cxn>
                <a:cxn ang="T11">
                  <a:pos x="T2" y="T3"/>
                </a:cxn>
                <a:cxn ang="T12">
                  <a:pos x="T4" y="T5"/>
                </a:cxn>
                <a:cxn ang="T13">
                  <a:pos x="T6" y="T7"/>
                </a:cxn>
                <a:cxn ang="T14">
                  <a:pos x="T8" y="T9"/>
                </a:cxn>
              </a:cxnLst>
              <a:rect l="T15" t="T16" r="T17" b="T18"/>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5" name="Freeform 80">
              <a:extLst>
                <a:ext uri="{FF2B5EF4-FFF2-40B4-BE49-F238E27FC236}">
                  <a16:creationId xmlns:a16="http://schemas.microsoft.com/office/drawing/2014/main" id="{54126D86-26B1-4504-9E77-66EC79EE299D}"/>
                </a:ext>
              </a:extLst>
            </p:cNvPr>
            <p:cNvSpPr>
              <a:spLocks noChangeArrowheads="1"/>
            </p:cNvSpPr>
            <p:nvPr/>
          </p:nvSpPr>
          <p:spPr bwMode="auto">
            <a:xfrm>
              <a:off x="4593" y="1343"/>
              <a:ext cx="30" cy="33"/>
            </a:xfrm>
            <a:custGeom>
              <a:avLst/>
              <a:gdLst>
                <a:gd name="T0" fmla="*/ 3 w 35"/>
                <a:gd name="T1" fmla="*/ 1 h 47"/>
                <a:gd name="T2" fmla="*/ 3 w 35"/>
                <a:gd name="T3" fmla="*/ 1 h 47"/>
                <a:gd name="T4" fmla="*/ 3 w 35"/>
                <a:gd name="T5" fmla="*/ 1 h 47"/>
                <a:gd name="T6" fmla="*/ 3 w 35"/>
                <a:gd name="T7" fmla="*/ 1 h 47"/>
                <a:gd name="T8" fmla="*/ 3 w 35"/>
                <a:gd name="T9" fmla="*/ 1 h 47"/>
                <a:gd name="T10" fmla="*/ 3 w 35"/>
                <a:gd name="T11" fmla="*/ 1 h 47"/>
                <a:gd name="T12" fmla="*/ 0 60000 65536"/>
                <a:gd name="T13" fmla="*/ 0 60000 65536"/>
                <a:gd name="T14" fmla="*/ 0 60000 65536"/>
                <a:gd name="T15" fmla="*/ 0 60000 65536"/>
                <a:gd name="T16" fmla="*/ 0 60000 65536"/>
                <a:gd name="T17" fmla="*/ 0 60000 65536"/>
                <a:gd name="T18" fmla="*/ 0 w 35"/>
                <a:gd name="T19" fmla="*/ 0 h 47"/>
                <a:gd name="T20" fmla="*/ 35 w 35"/>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6" name="Freeform 81">
              <a:extLst>
                <a:ext uri="{FF2B5EF4-FFF2-40B4-BE49-F238E27FC236}">
                  <a16:creationId xmlns:a16="http://schemas.microsoft.com/office/drawing/2014/main" id="{3FB9AD3F-F217-4473-8C4D-7C7F48DBFC4A}"/>
                </a:ext>
              </a:extLst>
            </p:cNvPr>
            <p:cNvSpPr>
              <a:spLocks noChangeArrowheads="1"/>
            </p:cNvSpPr>
            <p:nvPr/>
          </p:nvSpPr>
          <p:spPr bwMode="auto">
            <a:xfrm>
              <a:off x="4556" y="1329"/>
              <a:ext cx="27" cy="24"/>
            </a:xfrm>
            <a:custGeom>
              <a:avLst/>
              <a:gdLst>
                <a:gd name="T0" fmla="*/ 3 w 32"/>
                <a:gd name="T1" fmla="*/ 1 h 35"/>
                <a:gd name="T2" fmla="*/ 3 w 32"/>
                <a:gd name="T3" fmla="*/ 1 h 35"/>
                <a:gd name="T4" fmla="*/ 3 w 32"/>
                <a:gd name="T5" fmla="*/ 1 h 35"/>
                <a:gd name="T6" fmla="*/ 3 w 32"/>
                <a:gd name="T7" fmla="*/ 1 h 35"/>
                <a:gd name="T8" fmla="*/ 3 w 32"/>
                <a:gd name="T9" fmla="*/ 1 h 35"/>
                <a:gd name="T10" fmla="*/ 0 60000 65536"/>
                <a:gd name="T11" fmla="*/ 0 60000 65536"/>
                <a:gd name="T12" fmla="*/ 0 60000 65536"/>
                <a:gd name="T13" fmla="*/ 0 60000 65536"/>
                <a:gd name="T14" fmla="*/ 0 60000 65536"/>
                <a:gd name="T15" fmla="*/ 0 w 32"/>
                <a:gd name="T16" fmla="*/ 0 h 35"/>
                <a:gd name="T17" fmla="*/ 32 w 32"/>
                <a:gd name="T18" fmla="*/ 35 h 35"/>
              </a:gdLst>
              <a:ahLst/>
              <a:cxnLst>
                <a:cxn ang="T10">
                  <a:pos x="T0" y="T1"/>
                </a:cxn>
                <a:cxn ang="T11">
                  <a:pos x="T2" y="T3"/>
                </a:cxn>
                <a:cxn ang="T12">
                  <a:pos x="T4" y="T5"/>
                </a:cxn>
                <a:cxn ang="T13">
                  <a:pos x="T6" y="T7"/>
                </a:cxn>
                <a:cxn ang="T14">
                  <a:pos x="T8" y="T9"/>
                </a:cxn>
              </a:cxnLst>
              <a:rect l="T15" t="T16" r="T17" b="T18"/>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7" name="Freeform 82">
              <a:extLst>
                <a:ext uri="{FF2B5EF4-FFF2-40B4-BE49-F238E27FC236}">
                  <a16:creationId xmlns:a16="http://schemas.microsoft.com/office/drawing/2014/main" id="{C9FC1472-6000-4127-BDCF-310A174DEE56}"/>
                </a:ext>
              </a:extLst>
            </p:cNvPr>
            <p:cNvSpPr>
              <a:spLocks noChangeArrowheads="1"/>
            </p:cNvSpPr>
            <p:nvPr/>
          </p:nvSpPr>
          <p:spPr bwMode="auto">
            <a:xfrm>
              <a:off x="4602" y="1378"/>
              <a:ext cx="27" cy="24"/>
            </a:xfrm>
            <a:custGeom>
              <a:avLst/>
              <a:gdLst>
                <a:gd name="T0" fmla="*/ 3 w 32"/>
                <a:gd name="T1" fmla="*/ 1 h 35"/>
                <a:gd name="T2" fmla="*/ 3 w 32"/>
                <a:gd name="T3" fmla="*/ 1 h 35"/>
                <a:gd name="T4" fmla="*/ 3 w 32"/>
                <a:gd name="T5" fmla="*/ 1 h 35"/>
                <a:gd name="T6" fmla="*/ 3 w 32"/>
                <a:gd name="T7" fmla="*/ 1 h 35"/>
                <a:gd name="T8" fmla="*/ 3 w 32"/>
                <a:gd name="T9" fmla="*/ 1 h 35"/>
                <a:gd name="T10" fmla="*/ 0 60000 65536"/>
                <a:gd name="T11" fmla="*/ 0 60000 65536"/>
                <a:gd name="T12" fmla="*/ 0 60000 65536"/>
                <a:gd name="T13" fmla="*/ 0 60000 65536"/>
                <a:gd name="T14" fmla="*/ 0 60000 65536"/>
                <a:gd name="T15" fmla="*/ 0 w 32"/>
                <a:gd name="T16" fmla="*/ 0 h 35"/>
                <a:gd name="T17" fmla="*/ 32 w 32"/>
                <a:gd name="T18" fmla="*/ 35 h 35"/>
              </a:gdLst>
              <a:ahLst/>
              <a:cxnLst>
                <a:cxn ang="T10">
                  <a:pos x="T0" y="T1"/>
                </a:cxn>
                <a:cxn ang="T11">
                  <a:pos x="T2" y="T3"/>
                </a:cxn>
                <a:cxn ang="T12">
                  <a:pos x="T4" y="T5"/>
                </a:cxn>
                <a:cxn ang="T13">
                  <a:pos x="T6" y="T7"/>
                </a:cxn>
                <a:cxn ang="T14">
                  <a:pos x="T8" y="T9"/>
                </a:cxn>
              </a:cxnLst>
              <a:rect l="T15" t="T16" r="T17" b="T18"/>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8" name="Freeform 83">
              <a:extLst>
                <a:ext uri="{FF2B5EF4-FFF2-40B4-BE49-F238E27FC236}">
                  <a16:creationId xmlns:a16="http://schemas.microsoft.com/office/drawing/2014/main" id="{98732F97-3A28-40DC-9340-EE1A35515676}"/>
                </a:ext>
              </a:extLst>
            </p:cNvPr>
            <p:cNvSpPr>
              <a:spLocks noChangeArrowheads="1"/>
            </p:cNvSpPr>
            <p:nvPr/>
          </p:nvSpPr>
          <p:spPr bwMode="auto">
            <a:xfrm>
              <a:off x="2750" y="93"/>
              <a:ext cx="162" cy="101"/>
            </a:xfrm>
            <a:custGeom>
              <a:avLst/>
              <a:gdLst>
                <a:gd name="T0" fmla="*/ 11 w 189"/>
                <a:gd name="T1" fmla="*/ 1 h 144"/>
                <a:gd name="T2" fmla="*/ 11 w 189"/>
                <a:gd name="T3" fmla="*/ 1 h 144"/>
                <a:gd name="T4" fmla="*/ 11 w 189"/>
                <a:gd name="T5" fmla="*/ 1 h 144"/>
                <a:gd name="T6" fmla="*/ 11 w 189"/>
                <a:gd name="T7" fmla="*/ 1 h 144"/>
                <a:gd name="T8" fmla="*/ 8 w 189"/>
                <a:gd name="T9" fmla="*/ 1 h 144"/>
                <a:gd name="T10" fmla="*/ 7 w 189"/>
                <a:gd name="T11" fmla="*/ 1 h 144"/>
                <a:gd name="T12" fmla="*/ 6 w 189"/>
                <a:gd name="T13" fmla="*/ 1 h 144"/>
                <a:gd name="T14" fmla="*/ 4 w 189"/>
                <a:gd name="T15" fmla="*/ 1 h 144"/>
                <a:gd name="T16" fmla="*/ 4 w 189"/>
                <a:gd name="T17" fmla="*/ 1 h 144"/>
                <a:gd name="T18" fmla="*/ 5 w 189"/>
                <a:gd name="T19" fmla="*/ 1 h 144"/>
                <a:gd name="T20" fmla="*/ 7 w 189"/>
                <a:gd name="T21" fmla="*/ 1 h 144"/>
                <a:gd name="T22" fmla="*/ 6 w 189"/>
                <a:gd name="T23" fmla="*/ 1 h 144"/>
                <a:gd name="T24" fmla="*/ 5 w 189"/>
                <a:gd name="T25" fmla="*/ 1 h 144"/>
                <a:gd name="T26" fmla="*/ 4 w 189"/>
                <a:gd name="T27" fmla="*/ 1 h 144"/>
                <a:gd name="T28" fmla="*/ 3 w 189"/>
                <a:gd name="T29" fmla="*/ 1 h 144"/>
                <a:gd name="T30" fmla="*/ 3 w 189"/>
                <a:gd name="T31" fmla="*/ 1 h 144"/>
                <a:gd name="T32" fmla="*/ 3 w 189"/>
                <a:gd name="T33" fmla="*/ 1 h 144"/>
                <a:gd name="T34" fmla="*/ 3 w 189"/>
                <a:gd name="T35" fmla="*/ 1 h 144"/>
                <a:gd name="T36" fmla="*/ 3 w 189"/>
                <a:gd name="T37" fmla="*/ 1 h 144"/>
                <a:gd name="T38" fmla="*/ 4 w 189"/>
                <a:gd name="T39" fmla="*/ 1 h 144"/>
                <a:gd name="T40" fmla="*/ 6 w 189"/>
                <a:gd name="T41" fmla="*/ 1 h 144"/>
                <a:gd name="T42" fmla="*/ 7 w 189"/>
                <a:gd name="T43" fmla="*/ 1 h 144"/>
                <a:gd name="T44" fmla="*/ 11 w 189"/>
                <a:gd name="T45" fmla="*/ 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9"/>
                <a:gd name="T70" fmla="*/ 0 h 144"/>
                <a:gd name="T71" fmla="*/ 189 w 189"/>
                <a:gd name="T72" fmla="*/ 144 h 1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9" name="Freeform 84">
              <a:extLst>
                <a:ext uri="{FF2B5EF4-FFF2-40B4-BE49-F238E27FC236}">
                  <a16:creationId xmlns:a16="http://schemas.microsoft.com/office/drawing/2014/main" id="{63F4028A-38B7-4D70-9E38-5C885E5857F0}"/>
                </a:ext>
              </a:extLst>
            </p:cNvPr>
            <p:cNvSpPr>
              <a:spLocks noChangeArrowheads="1"/>
            </p:cNvSpPr>
            <p:nvPr/>
          </p:nvSpPr>
          <p:spPr bwMode="auto">
            <a:xfrm>
              <a:off x="2847" y="191"/>
              <a:ext cx="46" cy="11"/>
            </a:xfrm>
            <a:custGeom>
              <a:avLst/>
              <a:gdLst>
                <a:gd name="T0" fmla="*/ 3 w 53"/>
                <a:gd name="T1" fmla="*/ 0 h 17"/>
                <a:gd name="T2" fmla="*/ 3 w 53"/>
                <a:gd name="T3" fmla="*/ 1 h 17"/>
                <a:gd name="T4" fmla="*/ 3 w 53"/>
                <a:gd name="T5" fmla="*/ 1 h 17"/>
                <a:gd name="T6" fmla="*/ 3 w 53"/>
                <a:gd name="T7" fmla="*/ 1 h 17"/>
                <a:gd name="T8" fmla="*/ 3 w 53"/>
                <a:gd name="T9" fmla="*/ 0 h 17"/>
                <a:gd name="T10" fmla="*/ 0 60000 65536"/>
                <a:gd name="T11" fmla="*/ 0 60000 65536"/>
                <a:gd name="T12" fmla="*/ 0 60000 65536"/>
                <a:gd name="T13" fmla="*/ 0 60000 65536"/>
                <a:gd name="T14" fmla="*/ 0 60000 65536"/>
                <a:gd name="T15" fmla="*/ 0 w 53"/>
                <a:gd name="T16" fmla="*/ 0 h 17"/>
                <a:gd name="T17" fmla="*/ 53 w 53"/>
                <a:gd name="T18" fmla="*/ 17 h 17"/>
              </a:gdLst>
              <a:ahLst/>
              <a:cxnLst>
                <a:cxn ang="T10">
                  <a:pos x="T0" y="T1"/>
                </a:cxn>
                <a:cxn ang="T11">
                  <a:pos x="T2" y="T3"/>
                </a:cxn>
                <a:cxn ang="T12">
                  <a:pos x="T4" y="T5"/>
                </a:cxn>
                <a:cxn ang="T13">
                  <a:pos x="T6" y="T7"/>
                </a:cxn>
                <a:cxn ang="T14">
                  <a:pos x="T8" y="T9"/>
                </a:cxn>
              </a:cxnLst>
              <a:rect l="T15" t="T16" r="T17" b="T18"/>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0" name="Freeform 85">
              <a:extLst>
                <a:ext uri="{FF2B5EF4-FFF2-40B4-BE49-F238E27FC236}">
                  <a16:creationId xmlns:a16="http://schemas.microsoft.com/office/drawing/2014/main" id="{EF815ED5-E2DB-4160-88B9-2F376F512240}"/>
                </a:ext>
              </a:extLst>
            </p:cNvPr>
            <p:cNvSpPr>
              <a:spLocks noChangeArrowheads="1"/>
            </p:cNvSpPr>
            <p:nvPr/>
          </p:nvSpPr>
          <p:spPr bwMode="auto">
            <a:xfrm>
              <a:off x="3082" y="45"/>
              <a:ext cx="49" cy="26"/>
            </a:xfrm>
            <a:custGeom>
              <a:avLst/>
              <a:gdLst>
                <a:gd name="T0" fmla="*/ 3 w 57"/>
                <a:gd name="T1" fmla="*/ 1 h 37"/>
                <a:gd name="T2" fmla="*/ 3 w 57"/>
                <a:gd name="T3" fmla="*/ 1 h 37"/>
                <a:gd name="T4" fmla="*/ 3 w 57"/>
                <a:gd name="T5" fmla="*/ 1 h 37"/>
                <a:gd name="T6" fmla="*/ 3 w 57"/>
                <a:gd name="T7" fmla="*/ 1 h 37"/>
                <a:gd name="T8" fmla="*/ 3 w 57"/>
                <a:gd name="T9" fmla="*/ 0 h 37"/>
                <a:gd name="T10" fmla="*/ 3 w 57"/>
                <a:gd name="T11" fmla="*/ 1 h 37"/>
                <a:gd name="T12" fmla="*/ 0 60000 65536"/>
                <a:gd name="T13" fmla="*/ 0 60000 65536"/>
                <a:gd name="T14" fmla="*/ 0 60000 65536"/>
                <a:gd name="T15" fmla="*/ 0 60000 65536"/>
                <a:gd name="T16" fmla="*/ 0 60000 65536"/>
                <a:gd name="T17" fmla="*/ 0 60000 65536"/>
                <a:gd name="T18" fmla="*/ 0 w 57"/>
                <a:gd name="T19" fmla="*/ 0 h 37"/>
                <a:gd name="T20" fmla="*/ 57 w 57"/>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1" name="Freeform 86">
              <a:extLst>
                <a:ext uri="{FF2B5EF4-FFF2-40B4-BE49-F238E27FC236}">
                  <a16:creationId xmlns:a16="http://schemas.microsoft.com/office/drawing/2014/main" id="{17A1D1CC-0758-4E1C-8847-59297A853590}"/>
                </a:ext>
              </a:extLst>
            </p:cNvPr>
            <p:cNvSpPr>
              <a:spLocks noChangeArrowheads="1"/>
            </p:cNvSpPr>
            <p:nvPr/>
          </p:nvSpPr>
          <p:spPr bwMode="auto">
            <a:xfrm>
              <a:off x="3117" y="57"/>
              <a:ext cx="58" cy="19"/>
            </a:xfrm>
            <a:custGeom>
              <a:avLst/>
              <a:gdLst>
                <a:gd name="T0" fmla="*/ 3 w 68"/>
                <a:gd name="T1" fmla="*/ 0 h 26"/>
                <a:gd name="T2" fmla="*/ 3 w 68"/>
                <a:gd name="T3" fmla="*/ 1 h 26"/>
                <a:gd name="T4" fmla="*/ 3 w 68"/>
                <a:gd name="T5" fmla="*/ 1 h 26"/>
                <a:gd name="T6" fmla="*/ 3 w 68"/>
                <a:gd name="T7" fmla="*/ 1 h 26"/>
                <a:gd name="T8" fmla="*/ 3 w 68"/>
                <a:gd name="T9" fmla="*/ 0 h 26"/>
                <a:gd name="T10" fmla="*/ 0 60000 65536"/>
                <a:gd name="T11" fmla="*/ 0 60000 65536"/>
                <a:gd name="T12" fmla="*/ 0 60000 65536"/>
                <a:gd name="T13" fmla="*/ 0 60000 65536"/>
                <a:gd name="T14" fmla="*/ 0 60000 65536"/>
                <a:gd name="T15" fmla="*/ 0 w 68"/>
                <a:gd name="T16" fmla="*/ 0 h 26"/>
                <a:gd name="T17" fmla="*/ 68 w 68"/>
                <a:gd name="T18" fmla="*/ 26 h 26"/>
              </a:gdLst>
              <a:ahLst/>
              <a:cxnLst>
                <a:cxn ang="T10">
                  <a:pos x="T0" y="T1"/>
                </a:cxn>
                <a:cxn ang="T11">
                  <a:pos x="T2" y="T3"/>
                </a:cxn>
                <a:cxn ang="T12">
                  <a:pos x="T4" y="T5"/>
                </a:cxn>
                <a:cxn ang="T13">
                  <a:pos x="T6" y="T7"/>
                </a:cxn>
                <a:cxn ang="T14">
                  <a:pos x="T8" y="T9"/>
                </a:cxn>
              </a:cxnLst>
              <a:rect l="T15" t="T16" r="T17" b="T18"/>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2" name="Freeform 87">
              <a:extLst>
                <a:ext uri="{FF2B5EF4-FFF2-40B4-BE49-F238E27FC236}">
                  <a16:creationId xmlns:a16="http://schemas.microsoft.com/office/drawing/2014/main" id="{ABCC982A-280A-419B-BA63-AE8D2782A2E9}"/>
                </a:ext>
              </a:extLst>
            </p:cNvPr>
            <p:cNvSpPr>
              <a:spLocks noChangeArrowheads="1"/>
            </p:cNvSpPr>
            <p:nvPr/>
          </p:nvSpPr>
          <p:spPr bwMode="auto">
            <a:xfrm>
              <a:off x="3179" y="60"/>
              <a:ext cx="58" cy="30"/>
            </a:xfrm>
            <a:custGeom>
              <a:avLst/>
              <a:gdLst>
                <a:gd name="T0" fmla="*/ 5 w 66"/>
                <a:gd name="T1" fmla="*/ 1 h 43"/>
                <a:gd name="T2" fmla="*/ 4 w 66"/>
                <a:gd name="T3" fmla="*/ 1 h 43"/>
                <a:gd name="T4" fmla="*/ 4 w 66"/>
                <a:gd name="T5" fmla="*/ 1 h 43"/>
                <a:gd name="T6" fmla="*/ 4 w 66"/>
                <a:gd name="T7" fmla="*/ 1 h 43"/>
                <a:gd name="T8" fmla="*/ 4 w 66"/>
                <a:gd name="T9" fmla="*/ 1 h 43"/>
                <a:gd name="T10" fmla="*/ 6 w 66"/>
                <a:gd name="T11" fmla="*/ 1 h 43"/>
                <a:gd name="T12" fmla="*/ 5 w 66"/>
                <a:gd name="T13" fmla="*/ 1 h 43"/>
                <a:gd name="T14" fmla="*/ 0 60000 65536"/>
                <a:gd name="T15" fmla="*/ 0 60000 65536"/>
                <a:gd name="T16" fmla="*/ 0 60000 65536"/>
                <a:gd name="T17" fmla="*/ 0 60000 65536"/>
                <a:gd name="T18" fmla="*/ 0 60000 65536"/>
                <a:gd name="T19" fmla="*/ 0 60000 65536"/>
                <a:gd name="T20" fmla="*/ 0 60000 65536"/>
                <a:gd name="T21" fmla="*/ 0 w 66"/>
                <a:gd name="T22" fmla="*/ 0 h 43"/>
                <a:gd name="T23" fmla="*/ 66 w 66"/>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3" name="Freeform 88">
              <a:extLst>
                <a:ext uri="{FF2B5EF4-FFF2-40B4-BE49-F238E27FC236}">
                  <a16:creationId xmlns:a16="http://schemas.microsoft.com/office/drawing/2014/main" id="{C20DB3F9-015F-4368-9E3D-4B0EDE83A05B}"/>
                </a:ext>
              </a:extLst>
            </p:cNvPr>
            <p:cNvSpPr>
              <a:spLocks noChangeArrowheads="1"/>
            </p:cNvSpPr>
            <p:nvPr/>
          </p:nvSpPr>
          <p:spPr bwMode="auto">
            <a:xfrm>
              <a:off x="3581" y="85"/>
              <a:ext cx="101" cy="29"/>
            </a:xfrm>
            <a:custGeom>
              <a:avLst/>
              <a:gdLst>
                <a:gd name="T0" fmla="*/ 3 w 117"/>
                <a:gd name="T1" fmla="*/ 0 h 41"/>
                <a:gd name="T2" fmla="*/ 3 w 117"/>
                <a:gd name="T3" fmla="*/ 1 h 41"/>
                <a:gd name="T4" fmla="*/ 3 w 117"/>
                <a:gd name="T5" fmla="*/ 1 h 41"/>
                <a:gd name="T6" fmla="*/ 5 w 117"/>
                <a:gd name="T7" fmla="*/ 1 h 41"/>
                <a:gd name="T8" fmla="*/ 8 w 117"/>
                <a:gd name="T9" fmla="*/ 1 h 41"/>
                <a:gd name="T10" fmla="*/ 6 w 117"/>
                <a:gd name="T11" fmla="*/ 1 h 41"/>
                <a:gd name="T12" fmla="*/ 3 w 117"/>
                <a:gd name="T13" fmla="*/ 0 h 41"/>
                <a:gd name="T14" fmla="*/ 0 60000 65536"/>
                <a:gd name="T15" fmla="*/ 0 60000 65536"/>
                <a:gd name="T16" fmla="*/ 0 60000 65536"/>
                <a:gd name="T17" fmla="*/ 0 60000 65536"/>
                <a:gd name="T18" fmla="*/ 0 60000 65536"/>
                <a:gd name="T19" fmla="*/ 0 60000 65536"/>
                <a:gd name="T20" fmla="*/ 0 60000 65536"/>
                <a:gd name="T21" fmla="*/ 0 w 117"/>
                <a:gd name="T22" fmla="*/ 0 h 41"/>
                <a:gd name="T23" fmla="*/ 117 w 117"/>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4" name="Freeform 89">
              <a:extLst>
                <a:ext uri="{FF2B5EF4-FFF2-40B4-BE49-F238E27FC236}">
                  <a16:creationId xmlns:a16="http://schemas.microsoft.com/office/drawing/2014/main" id="{0370D233-091E-4330-BB8C-E6D733660772}"/>
                </a:ext>
              </a:extLst>
            </p:cNvPr>
            <p:cNvSpPr>
              <a:spLocks noChangeArrowheads="1"/>
            </p:cNvSpPr>
            <p:nvPr/>
          </p:nvSpPr>
          <p:spPr bwMode="auto">
            <a:xfrm>
              <a:off x="3684" y="84"/>
              <a:ext cx="53" cy="23"/>
            </a:xfrm>
            <a:custGeom>
              <a:avLst/>
              <a:gdLst>
                <a:gd name="T0" fmla="*/ 3 w 62"/>
                <a:gd name="T1" fmla="*/ 1 h 32"/>
                <a:gd name="T2" fmla="*/ 3 w 62"/>
                <a:gd name="T3" fmla="*/ 1 h 32"/>
                <a:gd name="T4" fmla="*/ 3 w 62"/>
                <a:gd name="T5" fmla="*/ 1 h 32"/>
                <a:gd name="T6" fmla="*/ 3 w 62"/>
                <a:gd name="T7" fmla="*/ 1 h 32"/>
                <a:gd name="T8" fmla="*/ 3 w 62"/>
                <a:gd name="T9" fmla="*/ 1 h 32"/>
                <a:gd name="T10" fmla="*/ 0 60000 65536"/>
                <a:gd name="T11" fmla="*/ 0 60000 65536"/>
                <a:gd name="T12" fmla="*/ 0 60000 65536"/>
                <a:gd name="T13" fmla="*/ 0 60000 65536"/>
                <a:gd name="T14" fmla="*/ 0 60000 65536"/>
                <a:gd name="T15" fmla="*/ 0 w 62"/>
                <a:gd name="T16" fmla="*/ 0 h 32"/>
                <a:gd name="T17" fmla="*/ 62 w 62"/>
                <a:gd name="T18" fmla="*/ 32 h 32"/>
              </a:gdLst>
              <a:ahLst/>
              <a:cxnLst>
                <a:cxn ang="T10">
                  <a:pos x="T0" y="T1"/>
                </a:cxn>
                <a:cxn ang="T11">
                  <a:pos x="T2" y="T3"/>
                </a:cxn>
                <a:cxn ang="T12">
                  <a:pos x="T4" y="T5"/>
                </a:cxn>
                <a:cxn ang="T13">
                  <a:pos x="T6" y="T7"/>
                </a:cxn>
                <a:cxn ang="T14">
                  <a:pos x="T8" y="T9"/>
                </a:cxn>
              </a:cxnLst>
              <a:rect l="T15" t="T16" r="T17" b="T18"/>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5" name="Freeform 90">
              <a:extLst>
                <a:ext uri="{FF2B5EF4-FFF2-40B4-BE49-F238E27FC236}">
                  <a16:creationId xmlns:a16="http://schemas.microsoft.com/office/drawing/2014/main" id="{3D552ECF-0924-4CB2-8518-2B5FE1773DF8}"/>
                </a:ext>
              </a:extLst>
            </p:cNvPr>
            <p:cNvSpPr>
              <a:spLocks noChangeArrowheads="1"/>
            </p:cNvSpPr>
            <p:nvPr/>
          </p:nvSpPr>
          <p:spPr bwMode="auto">
            <a:xfrm>
              <a:off x="3660" y="111"/>
              <a:ext cx="42" cy="16"/>
            </a:xfrm>
            <a:custGeom>
              <a:avLst/>
              <a:gdLst>
                <a:gd name="T0" fmla="*/ 3 w 49"/>
                <a:gd name="T1" fmla="*/ 1 h 23"/>
                <a:gd name="T2" fmla="*/ 3 w 49"/>
                <a:gd name="T3" fmla="*/ 1 h 23"/>
                <a:gd name="T4" fmla="*/ 3 w 49"/>
                <a:gd name="T5" fmla="*/ 1 h 23"/>
                <a:gd name="T6" fmla="*/ 3 w 49"/>
                <a:gd name="T7" fmla="*/ 1 h 23"/>
                <a:gd name="T8" fmla="*/ 0 60000 65536"/>
                <a:gd name="T9" fmla="*/ 0 60000 65536"/>
                <a:gd name="T10" fmla="*/ 0 60000 65536"/>
                <a:gd name="T11" fmla="*/ 0 60000 65536"/>
                <a:gd name="T12" fmla="*/ 0 w 49"/>
                <a:gd name="T13" fmla="*/ 0 h 23"/>
                <a:gd name="T14" fmla="*/ 49 w 49"/>
                <a:gd name="T15" fmla="*/ 23 h 23"/>
              </a:gdLst>
              <a:ahLst/>
              <a:cxnLst>
                <a:cxn ang="T8">
                  <a:pos x="T0" y="T1"/>
                </a:cxn>
                <a:cxn ang="T9">
                  <a:pos x="T2" y="T3"/>
                </a:cxn>
                <a:cxn ang="T10">
                  <a:pos x="T4" y="T5"/>
                </a:cxn>
                <a:cxn ang="T11">
                  <a:pos x="T6" y="T7"/>
                </a:cxn>
              </a:cxnLst>
              <a:rect l="T12" t="T13" r="T14" b="T15"/>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6" name="Freeform 91">
              <a:extLst>
                <a:ext uri="{FF2B5EF4-FFF2-40B4-BE49-F238E27FC236}">
                  <a16:creationId xmlns:a16="http://schemas.microsoft.com/office/drawing/2014/main" id="{A15F9A68-ED4B-4925-B012-5C8D91620E1E}"/>
                </a:ext>
              </a:extLst>
            </p:cNvPr>
            <p:cNvSpPr>
              <a:spLocks noChangeArrowheads="1"/>
            </p:cNvSpPr>
            <p:nvPr/>
          </p:nvSpPr>
          <p:spPr bwMode="auto">
            <a:xfrm>
              <a:off x="3950" y="321"/>
              <a:ext cx="87" cy="106"/>
            </a:xfrm>
            <a:custGeom>
              <a:avLst/>
              <a:gdLst>
                <a:gd name="T0" fmla="*/ 3 w 102"/>
                <a:gd name="T1" fmla="*/ 0 h 152"/>
                <a:gd name="T2" fmla="*/ 0 w 102"/>
                <a:gd name="T3" fmla="*/ 1 h 152"/>
                <a:gd name="T4" fmla="*/ 3 w 102"/>
                <a:gd name="T5" fmla="*/ 1 h 152"/>
                <a:gd name="T6" fmla="*/ 3 w 102"/>
                <a:gd name="T7" fmla="*/ 1 h 152"/>
                <a:gd name="T8" fmla="*/ 3 w 102"/>
                <a:gd name="T9" fmla="*/ 1 h 152"/>
                <a:gd name="T10" fmla="*/ 5 w 102"/>
                <a:gd name="T11" fmla="*/ 1 h 152"/>
                <a:gd name="T12" fmla="*/ 5 w 102"/>
                <a:gd name="T13" fmla="*/ 1 h 152"/>
                <a:gd name="T14" fmla="*/ 4 w 102"/>
                <a:gd name="T15" fmla="*/ 1 h 152"/>
                <a:gd name="T16" fmla="*/ 3 w 102"/>
                <a:gd name="T17" fmla="*/ 1 h 152"/>
                <a:gd name="T18" fmla="*/ 3 w 102"/>
                <a:gd name="T19" fmla="*/ 1 h 152"/>
                <a:gd name="T20" fmla="*/ 3 w 102"/>
                <a:gd name="T21" fmla="*/ 1 h 152"/>
                <a:gd name="T22" fmla="*/ 3 w 102"/>
                <a:gd name="T23" fmla="*/ 1 h 152"/>
                <a:gd name="T24" fmla="*/ 3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2"/>
                <a:gd name="T40" fmla="*/ 0 h 152"/>
                <a:gd name="T41" fmla="*/ 102 w 102"/>
                <a:gd name="T42" fmla="*/ 152 h 1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7" name="Freeform 92">
              <a:extLst>
                <a:ext uri="{FF2B5EF4-FFF2-40B4-BE49-F238E27FC236}">
                  <a16:creationId xmlns:a16="http://schemas.microsoft.com/office/drawing/2014/main" id="{B0BC9E54-EE75-4FA7-9485-31B3D4F327A7}"/>
                </a:ext>
              </a:extLst>
            </p:cNvPr>
            <p:cNvSpPr>
              <a:spLocks noChangeArrowheads="1"/>
            </p:cNvSpPr>
            <p:nvPr/>
          </p:nvSpPr>
          <p:spPr bwMode="auto">
            <a:xfrm>
              <a:off x="4020" y="431"/>
              <a:ext cx="63" cy="73"/>
            </a:xfrm>
            <a:custGeom>
              <a:avLst/>
              <a:gdLst>
                <a:gd name="T0" fmla="*/ 3 w 74"/>
                <a:gd name="T1" fmla="*/ 1 h 103"/>
                <a:gd name="T2" fmla="*/ 4 w 74"/>
                <a:gd name="T3" fmla="*/ 1 h 103"/>
                <a:gd name="T4" fmla="*/ 3 w 74"/>
                <a:gd name="T5" fmla="*/ 1 h 103"/>
                <a:gd name="T6" fmla="*/ 3 w 74"/>
                <a:gd name="T7" fmla="*/ 1 h 103"/>
                <a:gd name="T8" fmla="*/ 3 w 74"/>
                <a:gd name="T9" fmla="*/ 1 h 103"/>
                <a:gd name="T10" fmla="*/ 3 w 74"/>
                <a:gd name="T11" fmla="*/ 1 h 103"/>
                <a:gd name="T12" fmla="*/ 0 w 74"/>
                <a:gd name="T13" fmla="*/ 1 h 103"/>
                <a:gd name="T14" fmla="*/ 3 w 74"/>
                <a:gd name="T15" fmla="*/ 1 h 103"/>
                <a:gd name="T16" fmla="*/ 3 w 74"/>
                <a:gd name="T17" fmla="*/ 1 h 103"/>
                <a:gd name="T18" fmla="*/ 2 w 74"/>
                <a:gd name="T19" fmla="*/ 1 h 103"/>
                <a:gd name="T20" fmla="*/ 3 w 74"/>
                <a:gd name="T21" fmla="*/ 1 h 103"/>
                <a:gd name="T22" fmla="*/ 3 w 74"/>
                <a:gd name="T23" fmla="*/ 1 h 103"/>
                <a:gd name="T24" fmla="*/ 3 w 74"/>
                <a:gd name="T25" fmla="*/ 1 h 103"/>
                <a:gd name="T26" fmla="*/ 3 w 74"/>
                <a:gd name="T27" fmla="*/ 1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4"/>
                <a:gd name="T43" fmla="*/ 0 h 103"/>
                <a:gd name="T44" fmla="*/ 74 w 74"/>
                <a:gd name="T45" fmla="*/ 103 h 10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8" name="Freeform 93">
              <a:extLst>
                <a:ext uri="{FF2B5EF4-FFF2-40B4-BE49-F238E27FC236}">
                  <a16:creationId xmlns:a16="http://schemas.microsoft.com/office/drawing/2014/main" id="{9F3229BC-3F18-447B-9C8F-8165A663283B}"/>
                </a:ext>
              </a:extLst>
            </p:cNvPr>
            <p:cNvSpPr>
              <a:spLocks noChangeArrowheads="1"/>
            </p:cNvSpPr>
            <p:nvPr/>
          </p:nvSpPr>
          <p:spPr bwMode="auto">
            <a:xfrm>
              <a:off x="3978" y="506"/>
              <a:ext cx="126" cy="176"/>
            </a:xfrm>
            <a:custGeom>
              <a:avLst/>
              <a:gdLst>
                <a:gd name="T0" fmla="*/ 6 w 146"/>
                <a:gd name="T1" fmla="*/ 1 h 252"/>
                <a:gd name="T2" fmla="*/ 4 w 146"/>
                <a:gd name="T3" fmla="*/ 1 h 252"/>
                <a:gd name="T4" fmla="*/ 4 w 146"/>
                <a:gd name="T5" fmla="*/ 1 h 252"/>
                <a:gd name="T6" fmla="*/ 3 w 146"/>
                <a:gd name="T7" fmla="*/ 1 h 252"/>
                <a:gd name="T8" fmla="*/ 3 w 146"/>
                <a:gd name="T9" fmla="*/ 1 h 252"/>
                <a:gd name="T10" fmla="*/ 3 w 146"/>
                <a:gd name="T11" fmla="*/ 1 h 252"/>
                <a:gd name="T12" fmla="*/ 3 w 146"/>
                <a:gd name="T13" fmla="*/ 1 h 252"/>
                <a:gd name="T14" fmla="*/ 3 w 146"/>
                <a:gd name="T15" fmla="*/ 1 h 252"/>
                <a:gd name="T16" fmla="*/ 3 w 146"/>
                <a:gd name="T17" fmla="*/ 1 h 252"/>
                <a:gd name="T18" fmla="*/ 3 w 146"/>
                <a:gd name="T19" fmla="*/ 1 h 252"/>
                <a:gd name="T20" fmla="*/ 3 w 146"/>
                <a:gd name="T21" fmla="*/ 1 h 252"/>
                <a:gd name="T22" fmla="*/ 3 w 146"/>
                <a:gd name="T23" fmla="*/ 1 h 252"/>
                <a:gd name="T24" fmla="*/ 4 w 146"/>
                <a:gd name="T25" fmla="*/ 1 h 252"/>
                <a:gd name="T26" fmla="*/ 3 w 146"/>
                <a:gd name="T27" fmla="*/ 1 h 252"/>
                <a:gd name="T28" fmla="*/ 3 w 146"/>
                <a:gd name="T29" fmla="*/ 1 h 252"/>
                <a:gd name="T30" fmla="*/ 5 w 146"/>
                <a:gd name="T31" fmla="*/ 1 h 252"/>
                <a:gd name="T32" fmla="*/ 6 w 146"/>
                <a:gd name="T33" fmla="*/ 1 h 252"/>
                <a:gd name="T34" fmla="*/ 8 w 146"/>
                <a:gd name="T35" fmla="*/ 1 h 252"/>
                <a:gd name="T36" fmla="*/ 8 w 146"/>
                <a:gd name="T37" fmla="*/ 1 h 252"/>
                <a:gd name="T38" fmla="*/ 9 w 146"/>
                <a:gd name="T39" fmla="*/ 1 h 252"/>
                <a:gd name="T40" fmla="*/ 10 w 146"/>
                <a:gd name="T41" fmla="*/ 1 h 252"/>
                <a:gd name="T42" fmla="*/ 10 w 146"/>
                <a:gd name="T43" fmla="*/ 1 h 252"/>
                <a:gd name="T44" fmla="*/ 9 w 146"/>
                <a:gd name="T45" fmla="*/ 1 h 252"/>
                <a:gd name="T46" fmla="*/ 9 w 146"/>
                <a:gd name="T47" fmla="*/ 1 h 252"/>
                <a:gd name="T48" fmla="*/ 7 w 146"/>
                <a:gd name="T49" fmla="*/ 0 h 252"/>
                <a:gd name="T50" fmla="*/ 6 w 146"/>
                <a:gd name="T51" fmla="*/ 1 h 252"/>
                <a:gd name="T52" fmla="*/ 7 w 146"/>
                <a:gd name="T53" fmla="*/ 1 h 252"/>
                <a:gd name="T54" fmla="*/ 7 w 146"/>
                <a:gd name="T55" fmla="*/ 1 h 252"/>
                <a:gd name="T56" fmla="*/ 6 w 146"/>
                <a:gd name="T57" fmla="*/ 1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6"/>
                <a:gd name="T88" fmla="*/ 0 h 252"/>
                <a:gd name="T89" fmla="*/ 146 w 146"/>
                <a:gd name="T90" fmla="*/ 252 h 2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9" name="Freeform 94">
              <a:extLst>
                <a:ext uri="{FF2B5EF4-FFF2-40B4-BE49-F238E27FC236}">
                  <a16:creationId xmlns:a16="http://schemas.microsoft.com/office/drawing/2014/main" id="{F90D914F-A588-4D27-819D-D7B76150A3F8}"/>
                </a:ext>
              </a:extLst>
            </p:cNvPr>
            <p:cNvSpPr>
              <a:spLocks noChangeArrowheads="1"/>
            </p:cNvSpPr>
            <p:nvPr/>
          </p:nvSpPr>
          <p:spPr bwMode="auto">
            <a:xfrm>
              <a:off x="2758" y="35"/>
              <a:ext cx="60" cy="28"/>
            </a:xfrm>
            <a:custGeom>
              <a:avLst/>
              <a:gdLst>
                <a:gd name="T0" fmla="*/ 3 w 70"/>
                <a:gd name="T1" fmla="*/ 0 h 40"/>
                <a:gd name="T2" fmla="*/ 4 w 70"/>
                <a:gd name="T3" fmla="*/ 1 h 40"/>
                <a:gd name="T4" fmla="*/ 3 w 70"/>
                <a:gd name="T5" fmla="*/ 1 h 40"/>
                <a:gd name="T6" fmla="*/ 3 w 70"/>
                <a:gd name="T7" fmla="*/ 1 h 40"/>
                <a:gd name="T8" fmla="*/ 3 w 70"/>
                <a:gd name="T9" fmla="*/ 1 h 40"/>
                <a:gd name="T10" fmla="*/ 1 w 70"/>
                <a:gd name="T11" fmla="*/ 1 h 40"/>
                <a:gd name="T12" fmla="*/ 3 w 70"/>
                <a:gd name="T13" fmla="*/ 1 h 40"/>
                <a:gd name="T14" fmla="*/ 3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40"/>
                <a:gd name="T26" fmla="*/ 70 w 70"/>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0" name="Freeform 95">
              <a:extLst>
                <a:ext uri="{FF2B5EF4-FFF2-40B4-BE49-F238E27FC236}">
                  <a16:creationId xmlns:a16="http://schemas.microsoft.com/office/drawing/2014/main" id="{B0EEE00A-167C-45B0-804A-9F720319224E}"/>
                </a:ext>
              </a:extLst>
            </p:cNvPr>
            <p:cNvSpPr>
              <a:spLocks noChangeArrowheads="1"/>
            </p:cNvSpPr>
            <p:nvPr/>
          </p:nvSpPr>
          <p:spPr bwMode="auto">
            <a:xfrm>
              <a:off x="2635" y="43"/>
              <a:ext cx="22" cy="21"/>
            </a:xfrm>
            <a:custGeom>
              <a:avLst/>
              <a:gdLst>
                <a:gd name="T0" fmla="*/ 3 w 26"/>
                <a:gd name="T1" fmla="*/ 0 h 29"/>
                <a:gd name="T2" fmla="*/ 0 w 26"/>
                <a:gd name="T3" fmla="*/ 1 h 29"/>
                <a:gd name="T4" fmla="*/ 3 w 26"/>
                <a:gd name="T5" fmla="*/ 1 h 29"/>
                <a:gd name="T6" fmla="*/ 3 w 26"/>
                <a:gd name="T7" fmla="*/ 0 h 29"/>
                <a:gd name="T8" fmla="*/ 0 60000 65536"/>
                <a:gd name="T9" fmla="*/ 0 60000 65536"/>
                <a:gd name="T10" fmla="*/ 0 60000 65536"/>
                <a:gd name="T11" fmla="*/ 0 60000 65536"/>
                <a:gd name="T12" fmla="*/ 0 w 26"/>
                <a:gd name="T13" fmla="*/ 0 h 29"/>
                <a:gd name="T14" fmla="*/ 26 w 26"/>
                <a:gd name="T15" fmla="*/ 29 h 29"/>
              </a:gdLst>
              <a:ahLst/>
              <a:cxnLst>
                <a:cxn ang="T8">
                  <a:pos x="T0" y="T1"/>
                </a:cxn>
                <a:cxn ang="T9">
                  <a:pos x="T2" y="T3"/>
                </a:cxn>
                <a:cxn ang="T10">
                  <a:pos x="T4" y="T5"/>
                </a:cxn>
                <a:cxn ang="T11">
                  <a:pos x="T6" y="T7"/>
                </a:cxn>
              </a:cxnLst>
              <a:rect l="T12" t="T13" r="T14" b="T15"/>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1" name="Freeform 96">
              <a:extLst>
                <a:ext uri="{FF2B5EF4-FFF2-40B4-BE49-F238E27FC236}">
                  <a16:creationId xmlns:a16="http://schemas.microsoft.com/office/drawing/2014/main" id="{79E11609-FEA1-46BA-9088-2DB32C60B55C}"/>
                </a:ext>
              </a:extLst>
            </p:cNvPr>
            <p:cNvSpPr>
              <a:spLocks noChangeArrowheads="1"/>
            </p:cNvSpPr>
            <p:nvPr/>
          </p:nvSpPr>
          <p:spPr bwMode="auto">
            <a:xfrm>
              <a:off x="2663" y="42"/>
              <a:ext cx="42" cy="25"/>
            </a:xfrm>
            <a:custGeom>
              <a:avLst/>
              <a:gdLst>
                <a:gd name="T0" fmla="*/ 3 w 49"/>
                <a:gd name="T1" fmla="*/ 1 h 36"/>
                <a:gd name="T2" fmla="*/ 0 w 49"/>
                <a:gd name="T3" fmla="*/ 1 h 36"/>
                <a:gd name="T4" fmla="*/ 3 w 49"/>
                <a:gd name="T5" fmla="*/ 1 h 36"/>
                <a:gd name="T6" fmla="*/ 3 w 49"/>
                <a:gd name="T7" fmla="*/ 1 h 36"/>
                <a:gd name="T8" fmla="*/ 3 w 49"/>
                <a:gd name="T9" fmla="*/ 1 h 36"/>
                <a:gd name="T10" fmla="*/ 3 w 49"/>
                <a:gd name="T11" fmla="*/ 1 h 36"/>
                <a:gd name="T12" fmla="*/ 0 60000 65536"/>
                <a:gd name="T13" fmla="*/ 0 60000 65536"/>
                <a:gd name="T14" fmla="*/ 0 60000 65536"/>
                <a:gd name="T15" fmla="*/ 0 60000 65536"/>
                <a:gd name="T16" fmla="*/ 0 60000 65536"/>
                <a:gd name="T17" fmla="*/ 0 60000 65536"/>
                <a:gd name="T18" fmla="*/ 0 w 49"/>
                <a:gd name="T19" fmla="*/ 0 h 36"/>
                <a:gd name="T20" fmla="*/ 49 w 49"/>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2" name="Freeform 97">
              <a:extLst>
                <a:ext uri="{FF2B5EF4-FFF2-40B4-BE49-F238E27FC236}">
                  <a16:creationId xmlns:a16="http://schemas.microsoft.com/office/drawing/2014/main" id="{58E120EB-3B77-4374-B38D-33AC29F1F17B}"/>
                </a:ext>
              </a:extLst>
            </p:cNvPr>
            <p:cNvSpPr>
              <a:spLocks noChangeArrowheads="1"/>
            </p:cNvSpPr>
            <p:nvPr/>
          </p:nvSpPr>
          <p:spPr bwMode="auto">
            <a:xfrm>
              <a:off x="2733" y="34"/>
              <a:ext cx="23" cy="15"/>
            </a:xfrm>
            <a:custGeom>
              <a:avLst/>
              <a:gdLst>
                <a:gd name="T0" fmla="*/ 3 w 27"/>
                <a:gd name="T1" fmla="*/ 0 h 22"/>
                <a:gd name="T2" fmla="*/ 3 w 27"/>
                <a:gd name="T3" fmla="*/ 1 h 22"/>
                <a:gd name="T4" fmla="*/ 3 w 27"/>
                <a:gd name="T5" fmla="*/ 1 h 22"/>
                <a:gd name="T6" fmla="*/ 3 w 27"/>
                <a:gd name="T7" fmla="*/ 0 h 22"/>
                <a:gd name="T8" fmla="*/ 0 60000 65536"/>
                <a:gd name="T9" fmla="*/ 0 60000 65536"/>
                <a:gd name="T10" fmla="*/ 0 60000 65536"/>
                <a:gd name="T11" fmla="*/ 0 60000 65536"/>
                <a:gd name="T12" fmla="*/ 0 w 27"/>
                <a:gd name="T13" fmla="*/ 0 h 22"/>
                <a:gd name="T14" fmla="*/ 27 w 27"/>
                <a:gd name="T15" fmla="*/ 22 h 22"/>
              </a:gdLst>
              <a:ahLst/>
              <a:cxnLst>
                <a:cxn ang="T8">
                  <a:pos x="T0" y="T1"/>
                </a:cxn>
                <a:cxn ang="T9">
                  <a:pos x="T2" y="T3"/>
                </a:cxn>
                <a:cxn ang="T10">
                  <a:pos x="T4" y="T5"/>
                </a:cxn>
                <a:cxn ang="T11">
                  <a:pos x="T6" y="T7"/>
                </a:cxn>
              </a:cxnLst>
              <a:rect l="T12" t="T13" r="T14" b="T15"/>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3" name="Freeform 98">
              <a:extLst>
                <a:ext uri="{FF2B5EF4-FFF2-40B4-BE49-F238E27FC236}">
                  <a16:creationId xmlns:a16="http://schemas.microsoft.com/office/drawing/2014/main" id="{9546C889-D4D7-4E31-BD73-9F87B6FDA53F}"/>
                </a:ext>
              </a:extLst>
            </p:cNvPr>
            <p:cNvSpPr>
              <a:spLocks noChangeArrowheads="1"/>
            </p:cNvSpPr>
            <p:nvPr/>
          </p:nvSpPr>
          <p:spPr bwMode="auto">
            <a:xfrm>
              <a:off x="2712" y="50"/>
              <a:ext cx="17" cy="13"/>
            </a:xfrm>
            <a:custGeom>
              <a:avLst/>
              <a:gdLst>
                <a:gd name="T0" fmla="*/ 3 w 20"/>
                <a:gd name="T1" fmla="*/ 0 h 18"/>
                <a:gd name="T2" fmla="*/ 3 w 20"/>
                <a:gd name="T3" fmla="*/ 1 h 18"/>
                <a:gd name="T4" fmla="*/ 3 w 20"/>
                <a:gd name="T5" fmla="*/ 0 h 18"/>
                <a:gd name="T6" fmla="*/ 0 60000 65536"/>
                <a:gd name="T7" fmla="*/ 0 60000 65536"/>
                <a:gd name="T8" fmla="*/ 0 60000 65536"/>
                <a:gd name="T9" fmla="*/ 0 w 20"/>
                <a:gd name="T10" fmla="*/ 0 h 18"/>
                <a:gd name="T11" fmla="*/ 20 w 20"/>
                <a:gd name="T12" fmla="*/ 18 h 18"/>
              </a:gdLst>
              <a:ahLst/>
              <a:cxnLst>
                <a:cxn ang="T6">
                  <a:pos x="T0" y="T1"/>
                </a:cxn>
                <a:cxn ang="T7">
                  <a:pos x="T2" y="T3"/>
                </a:cxn>
                <a:cxn ang="T8">
                  <a:pos x="T4" y="T5"/>
                </a:cxn>
              </a:cxnLst>
              <a:rect l="T9" t="T10" r="T11" b="T12"/>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4" name="Freeform 99">
              <a:extLst>
                <a:ext uri="{FF2B5EF4-FFF2-40B4-BE49-F238E27FC236}">
                  <a16:creationId xmlns:a16="http://schemas.microsoft.com/office/drawing/2014/main" id="{B7221857-511B-4A2E-9DA7-7C990FFE5CD8}"/>
                </a:ext>
              </a:extLst>
            </p:cNvPr>
            <p:cNvSpPr>
              <a:spLocks noChangeArrowheads="1"/>
            </p:cNvSpPr>
            <p:nvPr/>
          </p:nvSpPr>
          <p:spPr bwMode="auto">
            <a:xfrm>
              <a:off x="4023" y="65"/>
              <a:ext cx="21" cy="31"/>
            </a:xfrm>
            <a:custGeom>
              <a:avLst/>
              <a:gdLst>
                <a:gd name="T0" fmla="*/ 4 w 24"/>
                <a:gd name="T1" fmla="*/ 0 h 44"/>
                <a:gd name="T2" fmla="*/ 4 w 24"/>
                <a:gd name="T3" fmla="*/ 1 h 44"/>
                <a:gd name="T4" fmla="*/ 0 w 24"/>
                <a:gd name="T5" fmla="*/ 1 h 44"/>
                <a:gd name="T6" fmla="*/ 4 w 24"/>
                <a:gd name="T7" fmla="*/ 1 h 44"/>
                <a:gd name="T8" fmla="*/ 4 w 24"/>
                <a:gd name="T9" fmla="*/ 0 h 44"/>
                <a:gd name="T10" fmla="*/ 0 60000 65536"/>
                <a:gd name="T11" fmla="*/ 0 60000 65536"/>
                <a:gd name="T12" fmla="*/ 0 60000 65536"/>
                <a:gd name="T13" fmla="*/ 0 60000 65536"/>
                <a:gd name="T14" fmla="*/ 0 60000 65536"/>
                <a:gd name="T15" fmla="*/ 0 w 24"/>
                <a:gd name="T16" fmla="*/ 0 h 44"/>
                <a:gd name="T17" fmla="*/ 24 w 24"/>
                <a:gd name="T18" fmla="*/ 44 h 44"/>
              </a:gdLst>
              <a:ahLst/>
              <a:cxnLst>
                <a:cxn ang="T10">
                  <a:pos x="T0" y="T1"/>
                </a:cxn>
                <a:cxn ang="T11">
                  <a:pos x="T2" y="T3"/>
                </a:cxn>
                <a:cxn ang="T12">
                  <a:pos x="T4" y="T5"/>
                </a:cxn>
                <a:cxn ang="T13">
                  <a:pos x="T6" y="T7"/>
                </a:cxn>
                <a:cxn ang="T14">
                  <a:pos x="T8" y="T9"/>
                </a:cxn>
              </a:cxnLst>
              <a:rect l="T15" t="T16" r="T17" b="T18"/>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5" name="Freeform 100">
              <a:extLst>
                <a:ext uri="{FF2B5EF4-FFF2-40B4-BE49-F238E27FC236}">
                  <a16:creationId xmlns:a16="http://schemas.microsoft.com/office/drawing/2014/main" id="{F95F6157-EC04-40F0-9C44-8F5E33CF912C}"/>
                </a:ext>
              </a:extLst>
            </p:cNvPr>
            <p:cNvSpPr>
              <a:spLocks noChangeArrowheads="1"/>
            </p:cNvSpPr>
            <p:nvPr/>
          </p:nvSpPr>
          <p:spPr bwMode="auto">
            <a:xfrm>
              <a:off x="3007" y="1423"/>
              <a:ext cx="35" cy="17"/>
            </a:xfrm>
            <a:custGeom>
              <a:avLst/>
              <a:gdLst>
                <a:gd name="T0" fmla="*/ 3 w 41"/>
                <a:gd name="T1" fmla="*/ 0 h 24"/>
                <a:gd name="T2" fmla="*/ 3 w 41"/>
                <a:gd name="T3" fmla="*/ 1 h 24"/>
                <a:gd name="T4" fmla="*/ 3 w 41"/>
                <a:gd name="T5" fmla="*/ 0 h 24"/>
                <a:gd name="T6" fmla="*/ 0 60000 65536"/>
                <a:gd name="T7" fmla="*/ 0 60000 65536"/>
                <a:gd name="T8" fmla="*/ 0 60000 65536"/>
                <a:gd name="T9" fmla="*/ 0 w 41"/>
                <a:gd name="T10" fmla="*/ 0 h 24"/>
                <a:gd name="T11" fmla="*/ 41 w 41"/>
                <a:gd name="T12" fmla="*/ 24 h 24"/>
              </a:gdLst>
              <a:ahLst/>
              <a:cxnLst>
                <a:cxn ang="T6">
                  <a:pos x="T0" y="T1"/>
                </a:cxn>
                <a:cxn ang="T7">
                  <a:pos x="T2" y="T3"/>
                </a:cxn>
                <a:cxn ang="T8">
                  <a:pos x="T4" y="T5"/>
                </a:cxn>
              </a:cxnLst>
              <a:rect l="T9" t="T10" r="T11" b="T12"/>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6" name="Freeform 101">
              <a:extLst>
                <a:ext uri="{FF2B5EF4-FFF2-40B4-BE49-F238E27FC236}">
                  <a16:creationId xmlns:a16="http://schemas.microsoft.com/office/drawing/2014/main" id="{EE29C11E-68FD-4ACD-88CF-855190BC1377}"/>
                </a:ext>
              </a:extLst>
            </p:cNvPr>
            <p:cNvSpPr>
              <a:spLocks noChangeArrowheads="1"/>
            </p:cNvSpPr>
            <p:nvPr/>
          </p:nvSpPr>
          <p:spPr bwMode="auto">
            <a:xfrm>
              <a:off x="3053" y="1416"/>
              <a:ext cx="11" cy="14"/>
            </a:xfrm>
            <a:custGeom>
              <a:avLst/>
              <a:gdLst>
                <a:gd name="T0" fmla="*/ 3 w 13"/>
                <a:gd name="T1" fmla="*/ 1 h 20"/>
                <a:gd name="T2" fmla="*/ 1 w 13"/>
                <a:gd name="T3" fmla="*/ 1 h 20"/>
                <a:gd name="T4" fmla="*/ 3 w 13"/>
                <a:gd name="T5" fmla="*/ 1 h 20"/>
                <a:gd name="T6" fmla="*/ 3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7" name="Freeform 102">
              <a:extLst>
                <a:ext uri="{FF2B5EF4-FFF2-40B4-BE49-F238E27FC236}">
                  <a16:creationId xmlns:a16="http://schemas.microsoft.com/office/drawing/2014/main" id="{627443B9-38AA-4092-B4CA-08EBC05D4B6B}"/>
                </a:ext>
              </a:extLst>
            </p:cNvPr>
            <p:cNvSpPr>
              <a:spLocks noChangeArrowheads="1"/>
            </p:cNvSpPr>
            <p:nvPr/>
          </p:nvSpPr>
          <p:spPr bwMode="auto">
            <a:xfrm>
              <a:off x="2976" y="1272"/>
              <a:ext cx="10" cy="14"/>
            </a:xfrm>
            <a:custGeom>
              <a:avLst/>
              <a:gdLst>
                <a:gd name="T0" fmla="*/ 2 w 13"/>
                <a:gd name="T1" fmla="*/ 1 h 20"/>
                <a:gd name="T2" fmla="*/ 1 w 13"/>
                <a:gd name="T3" fmla="*/ 1 h 20"/>
                <a:gd name="T4" fmla="*/ 2 w 13"/>
                <a:gd name="T5" fmla="*/ 1 h 20"/>
                <a:gd name="T6" fmla="*/ 2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8" name="Freeform 103">
              <a:extLst>
                <a:ext uri="{FF2B5EF4-FFF2-40B4-BE49-F238E27FC236}">
                  <a16:creationId xmlns:a16="http://schemas.microsoft.com/office/drawing/2014/main" id="{BBAC0262-D80C-4A2E-B858-7FC8474C4497}"/>
                </a:ext>
              </a:extLst>
            </p:cNvPr>
            <p:cNvSpPr>
              <a:spLocks noChangeArrowheads="1"/>
            </p:cNvSpPr>
            <p:nvPr/>
          </p:nvSpPr>
          <p:spPr bwMode="auto">
            <a:xfrm>
              <a:off x="3045" y="1204"/>
              <a:ext cx="12" cy="18"/>
            </a:xfrm>
            <a:custGeom>
              <a:avLst/>
              <a:gdLst>
                <a:gd name="T0" fmla="*/ 3 w 14"/>
                <a:gd name="T1" fmla="*/ 0 h 25"/>
                <a:gd name="T2" fmla="*/ 0 w 14"/>
                <a:gd name="T3" fmla="*/ 1 h 25"/>
                <a:gd name="T4" fmla="*/ 3 w 14"/>
                <a:gd name="T5" fmla="*/ 1 h 25"/>
                <a:gd name="T6" fmla="*/ 3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9" name="Freeform 104">
              <a:extLst>
                <a:ext uri="{FF2B5EF4-FFF2-40B4-BE49-F238E27FC236}">
                  <a16:creationId xmlns:a16="http://schemas.microsoft.com/office/drawing/2014/main" id="{1CB357D9-B200-4041-ACE8-12BF916D50CA}"/>
                </a:ext>
              </a:extLst>
            </p:cNvPr>
            <p:cNvSpPr>
              <a:spLocks noChangeArrowheads="1"/>
            </p:cNvSpPr>
            <p:nvPr/>
          </p:nvSpPr>
          <p:spPr bwMode="auto">
            <a:xfrm>
              <a:off x="3017" y="1203"/>
              <a:ext cx="13" cy="18"/>
            </a:xfrm>
            <a:custGeom>
              <a:avLst/>
              <a:gdLst>
                <a:gd name="T0" fmla="*/ 6 w 14"/>
                <a:gd name="T1" fmla="*/ 0 h 25"/>
                <a:gd name="T2" fmla="*/ 0 w 14"/>
                <a:gd name="T3" fmla="*/ 1 h 25"/>
                <a:gd name="T4" fmla="*/ 7 w 14"/>
                <a:gd name="T5" fmla="*/ 1 h 25"/>
                <a:gd name="T6" fmla="*/ 6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0" name="Freeform 105">
              <a:extLst>
                <a:ext uri="{FF2B5EF4-FFF2-40B4-BE49-F238E27FC236}">
                  <a16:creationId xmlns:a16="http://schemas.microsoft.com/office/drawing/2014/main" id="{371E4342-711E-41DC-A82D-946E4E06A4C0}"/>
                </a:ext>
              </a:extLst>
            </p:cNvPr>
            <p:cNvSpPr>
              <a:spLocks noChangeArrowheads="1"/>
            </p:cNvSpPr>
            <p:nvPr/>
          </p:nvSpPr>
          <p:spPr bwMode="auto">
            <a:xfrm>
              <a:off x="3004" y="1224"/>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1" name="Freeform 106">
              <a:extLst>
                <a:ext uri="{FF2B5EF4-FFF2-40B4-BE49-F238E27FC236}">
                  <a16:creationId xmlns:a16="http://schemas.microsoft.com/office/drawing/2014/main" id="{9553B4A2-705A-47CE-9717-9C584890BD77}"/>
                </a:ext>
              </a:extLst>
            </p:cNvPr>
            <p:cNvSpPr>
              <a:spLocks noChangeArrowheads="1"/>
            </p:cNvSpPr>
            <p:nvPr/>
          </p:nvSpPr>
          <p:spPr bwMode="auto">
            <a:xfrm>
              <a:off x="2976" y="1256"/>
              <a:ext cx="10" cy="14"/>
            </a:xfrm>
            <a:custGeom>
              <a:avLst/>
              <a:gdLst>
                <a:gd name="T0" fmla="*/ 2 w 13"/>
                <a:gd name="T1" fmla="*/ 1 h 20"/>
                <a:gd name="T2" fmla="*/ 1 w 13"/>
                <a:gd name="T3" fmla="*/ 1 h 20"/>
                <a:gd name="T4" fmla="*/ 2 w 13"/>
                <a:gd name="T5" fmla="*/ 1 h 20"/>
                <a:gd name="T6" fmla="*/ 2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2" name="Freeform 107">
              <a:extLst>
                <a:ext uri="{FF2B5EF4-FFF2-40B4-BE49-F238E27FC236}">
                  <a16:creationId xmlns:a16="http://schemas.microsoft.com/office/drawing/2014/main" id="{1A1F5F29-72CF-460A-92D8-F5D9673346E4}"/>
                </a:ext>
              </a:extLst>
            </p:cNvPr>
            <p:cNvSpPr>
              <a:spLocks noChangeArrowheads="1"/>
            </p:cNvSpPr>
            <p:nvPr/>
          </p:nvSpPr>
          <p:spPr bwMode="auto">
            <a:xfrm>
              <a:off x="2997" y="1243"/>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3" name="Freeform 108">
              <a:extLst>
                <a:ext uri="{FF2B5EF4-FFF2-40B4-BE49-F238E27FC236}">
                  <a16:creationId xmlns:a16="http://schemas.microsoft.com/office/drawing/2014/main" id="{939B9570-D594-4F72-98B9-188D450F86E9}"/>
                </a:ext>
              </a:extLst>
            </p:cNvPr>
            <p:cNvSpPr>
              <a:spLocks noChangeArrowheads="1"/>
            </p:cNvSpPr>
            <p:nvPr/>
          </p:nvSpPr>
          <p:spPr bwMode="auto">
            <a:xfrm>
              <a:off x="2154" y="320"/>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4" name="Freeform 109">
              <a:extLst>
                <a:ext uri="{FF2B5EF4-FFF2-40B4-BE49-F238E27FC236}">
                  <a16:creationId xmlns:a16="http://schemas.microsoft.com/office/drawing/2014/main" id="{CCBF1171-6509-4428-9A1A-8001068E01CB}"/>
                </a:ext>
              </a:extLst>
            </p:cNvPr>
            <p:cNvSpPr>
              <a:spLocks noChangeArrowheads="1"/>
            </p:cNvSpPr>
            <p:nvPr/>
          </p:nvSpPr>
          <p:spPr bwMode="auto">
            <a:xfrm>
              <a:off x="2084" y="288"/>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5" name="Freeform 110">
              <a:extLst>
                <a:ext uri="{FF2B5EF4-FFF2-40B4-BE49-F238E27FC236}">
                  <a16:creationId xmlns:a16="http://schemas.microsoft.com/office/drawing/2014/main" id="{FA6C162C-991C-4010-B40B-FE739ECCFEE4}"/>
                </a:ext>
              </a:extLst>
            </p:cNvPr>
            <p:cNvSpPr>
              <a:spLocks noChangeArrowheads="1"/>
            </p:cNvSpPr>
            <p:nvPr/>
          </p:nvSpPr>
          <p:spPr bwMode="auto">
            <a:xfrm>
              <a:off x="1810" y="85"/>
              <a:ext cx="2370" cy="1537"/>
            </a:xfrm>
            <a:custGeom>
              <a:avLst/>
              <a:gdLst>
                <a:gd name="T0" fmla="*/ 5636 w 2060"/>
                <a:gd name="T1" fmla="*/ 194 h 1644"/>
                <a:gd name="T2" fmla="*/ 4154 w 2060"/>
                <a:gd name="T3" fmla="*/ 177 h 1644"/>
                <a:gd name="T4" fmla="*/ 1967 w 2060"/>
                <a:gd name="T5" fmla="*/ 193 h 1644"/>
                <a:gd name="T6" fmla="*/ 578 w 2060"/>
                <a:gd name="T7" fmla="*/ 226 h 1644"/>
                <a:gd name="T8" fmla="*/ 150 w 2060"/>
                <a:gd name="T9" fmla="*/ 280 h 1644"/>
                <a:gd name="T10" fmla="*/ 1812 w 2060"/>
                <a:gd name="T11" fmla="*/ 316 h 1644"/>
                <a:gd name="T12" fmla="*/ 3828 w 2060"/>
                <a:gd name="T13" fmla="*/ 311 h 1644"/>
                <a:gd name="T14" fmla="*/ 4945 w 2060"/>
                <a:gd name="T15" fmla="*/ 339 h 1644"/>
                <a:gd name="T16" fmla="*/ 5636 w 2060"/>
                <a:gd name="T17" fmla="*/ 432 h 1644"/>
                <a:gd name="T18" fmla="*/ 6203 w 2060"/>
                <a:gd name="T19" fmla="*/ 484 h 1644"/>
                <a:gd name="T20" fmla="*/ 8782 w 2060"/>
                <a:gd name="T21" fmla="*/ 468 h 1644"/>
                <a:gd name="T22" fmla="*/ 10183 w 2060"/>
                <a:gd name="T23" fmla="*/ 411 h 1644"/>
                <a:gd name="T24" fmla="*/ 11032 w 2060"/>
                <a:gd name="T25" fmla="*/ 344 h 1644"/>
                <a:gd name="T26" fmla="*/ 12446 w 2060"/>
                <a:gd name="T27" fmla="*/ 298 h 1644"/>
                <a:gd name="T28" fmla="*/ 9936 w 2060"/>
                <a:gd name="T29" fmla="*/ 255 h 1644"/>
                <a:gd name="T30" fmla="*/ 10183 w 2060"/>
                <a:gd name="T31" fmla="*/ 244 h 1644"/>
                <a:gd name="T32" fmla="*/ 12510 w 2060"/>
                <a:gd name="T33" fmla="*/ 273 h 1644"/>
                <a:gd name="T34" fmla="*/ 13693 w 2060"/>
                <a:gd name="T35" fmla="*/ 236 h 1644"/>
                <a:gd name="T36" fmla="*/ 13042 w 2060"/>
                <a:gd name="T37" fmla="*/ 228 h 1644"/>
                <a:gd name="T38" fmla="*/ 11587 w 2060"/>
                <a:gd name="T39" fmla="*/ 213 h 1644"/>
                <a:gd name="T40" fmla="*/ 14234 w 2060"/>
                <a:gd name="T41" fmla="*/ 227 h 1644"/>
                <a:gd name="T42" fmla="*/ 16152 w 2060"/>
                <a:gd name="T43" fmla="*/ 254 h 1644"/>
                <a:gd name="T44" fmla="*/ 17133 w 2060"/>
                <a:gd name="T45" fmla="*/ 308 h 1644"/>
                <a:gd name="T46" fmla="*/ 20046 w 2060"/>
                <a:gd name="T47" fmla="*/ 252 h 1644"/>
                <a:gd name="T48" fmla="*/ 21239 w 2060"/>
                <a:gd name="T49" fmla="*/ 306 h 1644"/>
                <a:gd name="T50" fmla="*/ 21292 w 2060"/>
                <a:gd name="T51" fmla="*/ 261 h 1644"/>
                <a:gd name="T52" fmla="*/ 21942 w 2060"/>
                <a:gd name="T53" fmla="*/ 238 h 1644"/>
                <a:gd name="T54" fmla="*/ 22235 w 2060"/>
                <a:gd name="T55" fmla="*/ 162 h 1644"/>
                <a:gd name="T56" fmla="*/ 22739 w 2060"/>
                <a:gd name="T57" fmla="*/ 158 h 1644"/>
                <a:gd name="T58" fmla="*/ 22981 w 2060"/>
                <a:gd name="T59" fmla="*/ 127 h 1644"/>
                <a:gd name="T60" fmla="*/ 22517 w 2060"/>
                <a:gd name="T61" fmla="*/ 67 h 1644"/>
                <a:gd name="T62" fmla="*/ 23682 w 2060"/>
                <a:gd name="T63" fmla="*/ 32 h 1644"/>
                <a:gd name="T64" fmla="*/ 24275 w 2060"/>
                <a:gd name="T65" fmla="*/ 62 h 1644"/>
                <a:gd name="T66" fmla="*/ 24218 w 2060"/>
                <a:gd name="T67" fmla="*/ 36 h 1644"/>
                <a:gd name="T68" fmla="*/ 24623 w 2060"/>
                <a:gd name="T69" fmla="*/ 16 h 1644"/>
                <a:gd name="T70" fmla="*/ 25411 w 2060"/>
                <a:gd name="T71" fmla="*/ 0 h 1644"/>
                <a:gd name="T72" fmla="*/ 22699 w 2060"/>
                <a:gd name="T73" fmla="*/ 19 h 1644"/>
                <a:gd name="T74" fmla="*/ 19731 w 2060"/>
                <a:gd name="T75" fmla="*/ 25 h 1644"/>
                <a:gd name="T76" fmla="*/ 16826 w 2060"/>
                <a:gd name="T77" fmla="*/ 8 h 1644"/>
                <a:gd name="T78" fmla="*/ 14100 w 2060"/>
                <a:gd name="T79" fmla="*/ 20 h 1644"/>
                <a:gd name="T80" fmla="*/ 12963 w 2060"/>
                <a:gd name="T81" fmla="*/ 50 h 1644"/>
                <a:gd name="T82" fmla="*/ 11545 w 2060"/>
                <a:gd name="T83" fmla="*/ 41 h 1644"/>
                <a:gd name="T84" fmla="*/ 9452 w 2060"/>
                <a:gd name="T85" fmla="*/ 54 h 1644"/>
                <a:gd name="T86" fmla="*/ 8317 w 2060"/>
                <a:gd name="T87" fmla="*/ 41 h 1644"/>
                <a:gd name="T88" fmla="*/ 4544 w 2060"/>
                <a:gd name="T89" fmla="*/ 74 h 1644"/>
                <a:gd name="T90" fmla="*/ 6685 w 2060"/>
                <a:gd name="T91" fmla="*/ 63 h 1644"/>
                <a:gd name="T92" fmla="*/ 7948 w 2060"/>
                <a:gd name="T93" fmla="*/ 81 h 1644"/>
                <a:gd name="T94" fmla="*/ 5533 w 2060"/>
                <a:gd name="T95" fmla="*/ 106 h 1644"/>
                <a:gd name="T96" fmla="*/ 3433 w 2060"/>
                <a:gd name="T97" fmla="*/ 123 h 1644"/>
                <a:gd name="T98" fmla="*/ 2081 w 2060"/>
                <a:gd name="T99" fmla="*/ 158 h 1644"/>
                <a:gd name="T100" fmla="*/ 3534 w 2060"/>
                <a:gd name="T101" fmla="*/ 165 h 1644"/>
                <a:gd name="T102" fmla="*/ 4747 w 2060"/>
                <a:gd name="T103" fmla="*/ 169 h 1644"/>
                <a:gd name="T104" fmla="*/ 6146 w 2060"/>
                <a:gd name="T105" fmla="*/ 177 h 1644"/>
                <a:gd name="T106" fmla="*/ 6072 w 2060"/>
                <a:gd name="T107" fmla="*/ 153 h 1644"/>
                <a:gd name="T108" fmla="*/ 7388 w 2060"/>
                <a:gd name="T109" fmla="*/ 164 h 1644"/>
                <a:gd name="T110" fmla="*/ 8549 w 2060"/>
                <a:gd name="T111" fmla="*/ 138 h 1644"/>
                <a:gd name="T112" fmla="*/ 9632 w 2060"/>
                <a:gd name="T113" fmla="*/ 143 h 1644"/>
                <a:gd name="T114" fmla="*/ 7961 w 2060"/>
                <a:gd name="T115" fmla="*/ 179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060"/>
                <a:gd name="T175" fmla="*/ 0 h 1644"/>
                <a:gd name="T176" fmla="*/ 2060 w 2060"/>
                <a:gd name="T177" fmla="*/ 1644 h 164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4099" name="组合 13">
            <a:extLst>
              <a:ext uri="{FF2B5EF4-FFF2-40B4-BE49-F238E27FC236}">
                <a16:creationId xmlns:a16="http://schemas.microsoft.com/office/drawing/2014/main" id="{D9F04247-8F58-4DBB-8D11-FBC184D07B4F}"/>
              </a:ext>
            </a:extLst>
          </p:cNvPr>
          <p:cNvGrpSpPr>
            <a:grpSpLocks/>
          </p:cNvGrpSpPr>
          <p:nvPr/>
        </p:nvGrpSpPr>
        <p:grpSpPr bwMode="auto">
          <a:xfrm>
            <a:off x="4763" y="6542088"/>
            <a:ext cx="12192000" cy="320675"/>
            <a:chOff x="4763" y="6500813"/>
            <a:chExt cx="12192000" cy="357187"/>
          </a:xfrm>
        </p:grpSpPr>
        <p:sp>
          <p:nvSpPr>
            <p:cNvPr id="4127" name="任意多边形 11">
              <a:extLst>
                <a:ext uri="{FF2B5EF4-FFF2-40B4-BE49-F238E27FC236}">
                  <a16:creationId xmlns:a16="http://schemas.microsoft.com/office/drawing/2014/main" id="{F2682DA8-C6DC-4A4F-BA70-70DFBD6AF177}"/>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4128" name="平行四边形 13">
              <a:extLst>
                <a:ext uri="{FF2B5EF4-FFF2-40B4-BE49-F238E27FC236}">
                  <a16:creationId xmlns:a16="http://schemas.microsoft.com/office/drawing/2014/main" id="{7E159BAC-8CB4-4B91-A0AF-F2043269E77A}"/>
                </a:ext>
              </a:extLst>
            </p:cNvPr>
            <p:cNvSpPr>
              <a:spLocks noChangeArrowheads="1"/>
            </p:cNvSpPr>
            <p:nvPr/>
          </p:nvSpPr>
          <p:spPr bwMode="auto">
            <a:xfrm>
              <a:off x="561706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sp>
        <p:nvSpPr>
          <p:cNvPr id="4100" name="平行四边形 12">
            <a:extLst>
              <a:ext uri="{FF2B5EF4-FFF2-40B4-BE49-F238E27FC236}">
                <a16:creationId xmlns:a16="http://schemas.microsoft.com/office/drawing/2014/main" id="{364B4796-190E-4D73-AF9E-45D29DFFDDCF}"/>
              </a:ext>
            </a:extLst>
          </p:cNvPr>
          <p:cNvSpPr>
            <a:spLocks noChangeArrowheads="1"/>
          </p:cNvSpPr>
          <p:nvPr/>
        </p:nvSpPr>
        <p:spPr bwMode="auto">
          <a:xfrm>
            <a:off x="13684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1" name="平行四边形 13">
            <a:extLst>
              <a:ext uri="{FF2B5EF4-FFF2-40B4-BE49-F238E27FC236}">
                <a16:creationId xmlns:a16="http://schemas.microsoft.com/office/drawing/2014/main" id="{D4863597-2967-4DF1-99FB-BEA4223B0436}"/>
              </a:ext>
            </a:extLst>
          </p:cNvPr>
          <p:cNvSpPr>
            <a:spLocks noChangeArrowheads="1"/>
          </p:cNvSpPr>
          <p:nvPr/>
        </p:nvSpPr>
        <p:spPr bwMode="auto">
          <a:xfrm>
            <a:off x="239713"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4102" name="组合 17">
            <a:extLst>
              <a:ext uri="{FF2B5EF4-FFF2-40B4-BE49-F238E27FC236}">
                <a16:creationId xmlns:a16="http://schemas.microsoft.com/office/drawing/2014/main" id="{0DC0FAB5-8A50-4428-9121-324283EFD177}"/>
              </a:ext>
            </a:extLst>
          </p:cNvPr>
          <p:cNvGrpSpPr>
            <a:grpSpLocks/>
          </p:cNvGrpSpPr>
          <p:nvPr/>
        </p:nvGrpSpPr>
        <p:grpSpPr bwMode="auto">
          <a:xfrm>
            <a:off x="2409825" y="2787463"/>
            <a:ext cx="842963" cy="781050"/>
            <a:chOff x="0" y="0"/>
            <a:chExt cx="730541" cy="759532"/>
          </a:xfrm>
        </p:grpSpPr>
        <p:sp>
          <p:nvSpPr>
            <p:cNvPr id="4125" name="矩形​​ 3">
              <a:extLst>
                <a:ext uri="{FF2B5EF4-FFF2-40B4-BE49-F238E27FC236}">
                  <a16:creationId xmlns:a16="http://schemas.microsoft.com/office/drawing/2014/main" id="{26BC0441-A942-422E-827F-E6DAB7FC26DC}"/>
                </a:ext>
              </a:extLst>
            </p:cNvPr>
            <p:cNvSpPr>
              <a:spLocks noChangeArrowheads="1"/>
            </p:cNvSpPr>
            <p:nvPr/>
          </p:nvSpPr>
          <p:spPr bwMode="auto">
            <a:xfrm>
              <a:off x="0" y="22421"/>
              <a:ext cx="730541" cy="737111"/>
            </a:xfrm>
            <a:custGeom>
              <a:avLst/>
              <a:gdLst>
                <a:gd name="T0" fmla="*/ 0 w 1152128"/>
                <a:gd name="T1" fmla="*/ 0 h 936104"/>
                <a:gd name="T2" fmla="*/ 499 w 1152128"/>
                <a:gd name="T3" fmla="*/ 0 h 936104"/>
                <a:gd name="T4" fmla="*/ 499 w 1152128"/>
                <a:gd name="T5" fmla="*/ 13625 h 936104"/>
                <a:gd name="T6" fmla="*/ 311 w 1152128"/>
                <a:gd name="T7" fmla="*/ 13625 h 936104"/>
                <a:gd name="T8" fmla="*/ 249 w 1152128"/>
                <a:gd name="T9" fmla="*/ 16101 h 936104"/>
                <a:gd name="T10" fmla="*/ 187 w 1152128"/>
                <a:gd name="T11" fmla="*/ 13625 h 936104"/>
                <a:gd name="T12" fmla="*/ 0 w 1152128"/>
                <a:gd name="T13" fmla="*/ 13625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4126" name="TextBox 120">
              <a:extLst>
                <a:ext uri="{FF2B5EF4-FFF2-40B4-BE49-F238E27FC236}">
                  <a16:creationId xmlns:a16="http://schemas.microsoft.com/office/drawing/2014/main" id="{C68170CB-A362-4429-AB69-664641B94549}"/>
                </a:ext>
              </a:extLst>
            </p:cNvPr>
            <p:cNvSpPr>
              <a:spLocks noChangeArrowheads="1"/>
            </p:cNvSpPr>
            <p:nvPr/>
          </p:nvSpPr>
          <p:spPr bwMode="auto">
            <a:xfrm>
              <a:off x="153486" y="0"/>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2</a:t>
              </a:r>
              <a:endParaRPr lang="zh-CN" altLang="en-US"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grpSp>
        <p:nvGrpSpPr>
          <p:cNvPr id="4103" name="组合 20">
            <a:extLst>
              <a:ext uri="{FF2B5EF4-FFF2-40B4-BE49-F238E27FC236}">
                <a16:creationId xmlns:a16="http://schemas.microsoft.com/office/drawing/2014/main" id="{4FA38521-6AEA-432F-8F2C-893F9640B34C}"/>
              </a:ext>
            </a:extLst>
          </p:cNvPr>
          <p:cNvGrpSpPr>
            <a:grpSpLocks/>
          </p:cNvGrpSpPr>
          <p:nvPr/>
        </p:nvGrpSpPr>
        <p:grpSpPr bwMode="auto">
          <a:xfrm>
            <a:off x="2409825" y="3688406"/>
            <a:ext cx="842963" cy="784225"/>
            <a:chOff x="0" y="0"/>
            <a:chExt cx="730541" cy="760784"/>
          </a:xfrm>
        </p:grpSpPr>
        <p:sp>
          <p:nvSpPr>
            <p:cNvPr id="4123" name="矩形​​ 3">
              <a:extLst>
                <a:ext uri="{FF2B5EF4-FFF2-40B4-BE49-F238E27FC236}">
                  <a16:creationId xmlns:a16="http://schemas.microsoft.com/office/drawing/2014/main" id="{41E497BE-A406-4355-B16B-CF2334702A88}"/>
                </a:ext>
              </a:extLst>
            </p:cNvPr>
            <p:cNvSpPr>
              <a:spLocks noChangeArrowheads="1"/>
            </p:cNvSpPr>
            <p:nvPr/>
          </p:nvSpPr>
          <p:spPr bwMode="auto">
            <a:xfrm>
              <a:off x="0" y="22421"/>
              <a:ext cx="730541" cy="738363"/>
            </a:xfrm>
            <a:custGeom>
              <a:avLst/>
              <a:gdLst>
                <a:gd name="T0" fmla="*/ 0 w 1152128"/>
                <a:gd name="T1" fmla="*/ 0 h 936104"/>
                <a:gd name="T2" fmla="*/ 499 w 1152128"/>
                <a:gd name="T3" fmla="*/ 0 h 936104"/>
                <a:gd name="T4" fmla="*/ 499 w 1152128"/>
                <a:gd name="T5" fmla="*/ 14023 h 936104"/>
                <a:gd name="T6" fmla="*/ 311 w 1152128"/>
                <a:gd name="T7" fmla="*/ 14023 h 936104"/>
                <a:gd name="T8" fmla="*/ 249 w 1152128"/>
                <a:gd name="T9" fmla="*/ 16573 h 936104"/>
                <a:gd name="T10" fmla="*/ 187 w 1152128"/>
                <a:gd name="T11" fmla="*/ 14023 h 936104"/>
                <a:gd name="T12" fmla="*/ 0 w 1152128"/>
                <a:gd name="T13" fmla="*/ 14023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4124" name="TextBox 123">
              <a:extLst>
                <a:ext uri="{FF2B5EF4-FFF2-40B4-BE49-F238E27FC236}">
                  <a16:creationId xmlns:a16="http://schemas.microsoft.com/office/drawing/2014/main" id="{350934B0-08CA-4FC9-8854-33676311A4AE}"/>
                </a:ext>
              </a:extLst>
            </p:cNvPr>
            <p:cNvSpPr>
              <a:spLocks noChangeArrowheads="1"/>
            </p:cNvSpPr>
            <p:nvPr/>
          </p:nvSpPr>
          <p:spPr bwMode="auto">
            <a:xfrm>
              <a:off x="153486" y="0"/>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3</a:t>
              </a:r>
              <a:endParaRPr lang="zh-CN" altLang="en-US"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sp>
        <p:nvSpPr>
          <p:cNvPr id="4104" name="矩形​​ 9">
            <a:extLst>
              <a:ext uri="{FF2B5EF4-FFF2-40B4-BE49-F238E27FC236}">
                <a16:creationId xmlns:a16="http://schemas.microsoft.com/office/drawing/2014/main" id="{4ABB8116-A7B1-44DA-92DE-3DF5B5002E1D}"/>
              </a:ext>
            </a:extLst>
          </p:cNvPr>
          <p:cNvSpPr>
            <a:spLocks noChangeArrowheads="1"/>
          </p:cNvSpPr>
          <p:nvPr/>
        </p:nvSpPr>
        <p:spPr bwMode="auto">
          <a:xfrm>
            <a:off x="3790950" y="1910332"/>
            <a:ext cx="5953125" cy="693738"/>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5" name="矩形​​ 10">
            <a:extLst>
              <a:ext uri="{FF2B5EF4-FFF2-40B4-BE49-F238E27FC236}">
                <a16:creationId xmlns:a16="http://schemas.microsoft.com/office/drawing/2014/main" id="{EAB95399-24F3-4BC7-8F54-1EC10571E35D}"/>
              </a:ext>
            </a:extLst>
          </p:cNvPr>
          <p:cNvSpPr>
            <a:spLocks noChangeArrowheads="1"/>
          </p:cNvSpPr>
          <p:nvPr/>
        </p:nvSpPr>
        <p:spPr bwMode="auto">
          <a:xfrm>
            <a:off x="3790950" y="2808498"/>
            <a:ext cx="5953125" cy="695325"/>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6" name="矩形​​ 11">
            <a:extLst>
              <a:ext uri="{FF2B5EF4-FFF2-40B4-BE49-F238E27FC236}">
                <a16:creationId xmlns:a16="http://schemas.microsoft.com/office/drawing/2014/main" id="{A92F98DD-600B-4B74-B6D6-B20DC6FC3DC4}"/>
              </a:ext>
            </a:extLst>
          </p:cNvPr>
          <p:cNvSpPr>
            <a:spLocks noChangeArrowheads="1"/>
          </p:cNvSpPr>
          <p:nvPr/>
        </p:nvSpPr>
        <p:spPr bwMode="auto">
          <a:xfrm>
            <a:off x="3790950" y="3708251"/>
            <a:ext cx="5953125" cy="695325"/>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7" name="TextBox 132">
            <a:extLst>
              <a:ext uri="{FF2B5EF4-FFF2-40B4-BE49-F238E27FC236}">
                <a16:creationId xmlns:a16="http://schemas.microsoft.com/office/drawing/2014/main" id="{3B91FC44-0B36-43F5-867F-3894C1E79E44}"/>
              </a:ext>
            </a:extLst>
          </p:cNvPr>
          <p:cNvSpPr>
            <a:spLocks noChangeArrowheads="1"/>
          </p:cNvSpPr>
          <p:nvPr/>
        </p:nvSpPr>
        <p:spPr bwMode="auto">
          <a:xfrm>
            <a:off x="4367213" y="1999232"/>
            <a:ext cx="450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研究意义与内容</a:t>
            </a:r>
          </a:p>
        </p:txBody>
      </p:sp>
      <p:sp>
        <p:nvSpPr>
          <p:cNvPr id="4108" name="TextBox 133">
            <a:extLst>
              <a:ext uri="{FF2B5EF4-FFF2-40B4-BE49-F238E27FC236}">
                <a16:creationId xmlns:a16="http://schemas.microsoft.com/office/drawing/2014/main" id="{E2FD28F3-32B7-4ABE-BA12-726270A06F76}"/>
              </a:ext>
            </a:extLst>
          </p:cNvPr>
          <p:cNvSpPr>
            <a:spLocks noChangeArrowheads="1"/>
          </p:cNvSpPr>
          <p:nvPr/>
        </p:nvSpPr>
        <p:spPr bwMode="auto">
          <a:xfrm>
            <a:off x="4367213" y="2898191"/>
            <a:ext cx="450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多维度聚合金字塔模型</a:t>
            </a:r>
            <a:endParaRPr lang="zh-CN" altLang="en-US" sz="2800" b="1" dirty="0">
              <a:solidFill>
                <a:srgbClr val="7F7F7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4109" name="TextBox 134">
            <a:extLst>
              <a:ext uri="{FF2B5EF4-FFF2-40B4-BE49-F238E27FC236}">
                <a16:creationId xmlns:a16="http://schemas.microsoft.com/office/drawing/2014/main" id="{AA7F6731-A078-45D2-B5A0-4C7E98B274EB}"/>
              </a:ext>
            </a:extLst>
          </p:cNvPr>
          <p:cNvSpPr>
            <a:spLocks noChangeArrowheads="1"/>
          </p:cNvSpPr>
          <p:nvPr/>
        </p:nvSpPr>
        <p:spPr bwMode="auto">
          <a:xfrm>
            <a:off x="4367213" y="3797150"/>
            <a:ext cx="494706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分布式可视化框架</a:t>
            </a:r>
            <a:r>
              <a:rPr lang="en-US" altLang="zh-CN"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MAP-Vis</a:t>
            </a:r>
            <a:endParaRPr lang="zh-CN" altLang="en-US"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grpSp>
        <p:nvGrpSpPr>
          <p:cNvPr id="4110" name="组合 14">
            <a:extLst>
              <a:ext uri="{FF2B5EF4-FFF2-40B4-BE49-F238E27FC236}">
                <a16:creationId xmlns:a16="http://schemas.microsoft.com/office/drawing/2014/main" id="{0972F85C-DFCD-4CED-A06D-B9AACD402B9F}"/>
              </a:ext>
            </a:extLst>
          </p:cNvPr>
          <p:cNvGrpSpPr>
            <a:grpSpLocks/>
          </p:cNvGrpSpPr>
          <p:nvPr/>
        </p:nvGrpSpPr>
        <p:grpSpPr bwMode="auto">
          <a:xfrm>
            <a:off x="2409825" y="1872232"/>
            <a:ext cx="842963" cy="795338"/>
            <a:chOff x="0" y="0"/>
            <a:chExt cx="730541" cy="773013"/>
          </a:xfrm>
        </p:grpSpPr>
        <p:sp>
          <p:nvSpPr>
            <p:cNvPr id="4121" name="矩形​​ 3">
              <a:extLst>
                <a:ext uri="{FF2B5EF4-FFF2-40B4-BE49-F238E27FC236}">
                  <a16:creationId xmlns:a16="http://schemas.microsoft.com/office/drawing/2014/main" id="{1D8E99B4-12CD-4696-92D8-3CB35F09EEC7}"/>
                </a:ext>
              </a:extLst>
            </p:cNvPr>
            <p:cNvSpPr>
              <a:spLocks noChangeArrowheads="1"/>
            </p:cNvSpPr>
            <p:nvPr/>
          </p:nvSpPr>
          <p:spPr bwMode="auto">
            <a:xfrm>
              <a:off x="0" y="34650"/>
              <a:ext cx="730541" cy="738363"/>
            </a:xfrm>
            <a:custGeom>
              <a:avLst/>
              <a:gdLst>
                <a:gd name="T0" fmla="*/ 0 w 1152128"/>
                <a:gd name="T1" fmla="*/ 0 h 936104"/>
                <a:gd name="T2" fmla="*/ 499 w 1152128"/>
                <a:gd name="T3" fmla="*/ 0 h 936104"/>
                <a:gd name="T4" fmla="*/ 499 w 1152128"/>
                <a:gd name="T5" fmla="*/ 14023 h 936104"/>
                <a:gd name="T6" fmla="*/ 311 w 1152128"/>
                <a:gd name="T7" fmla="*/ 14023 h 936104"/>
                <a:gd name="T8" fmla="*/ 249 w 1152128"/>
                <a:gd name="T9" fmla="*/ 16573 h 936104"/>
                <a:gd name="T10" fmla="*/ 187 w 1152128"/>
                <a:gd name="T11" fmla="*/ 14023 h 936104"/>
                <a:gd name="T12" fmla="*/ 0 w 1152128"/>
                <a:gd name="T13" fmla="*/ 14023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4122" name="TextBox 17">
              <a:extLst>
                <a:ext uri="{FF2B5EF4-FFF2-40B4-BE49-F238E27FC236}">
                  <a16:creationId xmlns:a16="http://schemas.microsoft.com/office/drawing/2014/main" id="{25AF294B-DF7C-446F-8DFF-98610762176B}"/>
                </a:ext>
              </a:extLst>
            </p:cNvPr>
            <p:cNvSpPr>
              <a:spLocks noChangeArrowheads="1"/>
            </p:cNvSpPr>
            <p:nvPr/>
          </p:nvSpPr>
          <p:spPr bwMode="auto">
            <a:xfrm>
              <a:off x="150641" y="0"/>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1</a:t>
              </a:r>
              <a:endParaRPr lang="zh-CN" altLang="en-US"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grpSp>
        <p:nvGrpSpPr>
          <p:cNvPr id="4111" name="组合 16">
            <a:extLst>
              <a:ext uri="{FF2B5EF4-FFF2-40B4-BE49-F238E27FC236}">
                <a16:creationId xmlns:a16="http://schemas.microsoft.com/office/drawing/2014/main" id="{A12BB04E-AD17-4738-A77F-C362F4911D49}"/>
              </a:ext>
            </a:extLst>
          </p:cNvPr>
          <p:cNvGrpSpPr>
            <a:grpSpLocks/>
          </p:cNvGrpSpPr>
          <p:nvPr/>
        </p:nvGrpSpPr>
        <p:grpSpPr bwMode="auto">
          <a:xfrm>
            <a:off x="1308100" y="702754"/>
            <a:ext cx="3200400" cy="1065212"/>
            <a:chOff x="1435540" y="774700"/>
            <a:chExt cx="3679385" cy="1327150"/>
          </a:xfrm>
        </p:grpSpPr>
        <p:sp>
          <p:nvSpPr>
            <p:cNvPr id="4119" name="标题 24">
              <a:extLst>
                <a:ext uri="{FF2B5EF4-FFF2-40B4-BE49-F238E27FC236}">
                  <a16:creationId xmlns:a16="http://schemas.microsoft.com/office/drawing/2014/main" id="{1CFCD1A9-6E5F-422D-98E8-5E3369AF1240}"/>
                </a:ext>
              </a:extLst>
            </p:cNvPr>
            <p:cNvSpPr>
              <a:spLocks noChangeArrowheads="1"/>
            </p:cNvSpPr>
            <p:nvPr/>
          </p:nvSpPr>
          <p:spPr bwMode="auto">
            <a:xfrm>
              <a:off x="2230438" y="774700"/>
              <a:ext cx="2884487"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400" b="1">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目 录 </a:t>
              </a:r>
              <a:r>
                <a:rPr lang="en-US" altLang="zh-CN" sz="3200" b="1">
                  <a:latin typeface="微软雅黑" panose="020B0503020204020204" pitchFamily="34" charset="-122"/>
                  <a:ea typeface="微软雅黑" panose="020B0503020204020204" pitchFamily="34" charset="-122"/>
                  <a:sym typeface="微软雅黑" panose="020B0503020204020204" pitchFamily="34" charset="-122"/>
                </a:rPr>
                <a:t>ONTENTS</a:t>
              </a:r>
              <a:endParaRPr lang="zh-CN" altLang="en-US" sz="32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20" name="标题 24">
              <a:extLst>
                <a:ext uri="{FF2B5EF4-FFF2-40B4-BE49-F238E27FC236}">
                  <a16:creationId xmlns:a16="http://schemas.microsoft.com/office/drawing/2014/main" id="{58D4FA43-0F34-4FF5-B933-5AB4C009E7FE}"/>
                </a:ext>
              </a:extLst>
            </p:cNvPr>
            <p:cNvSpPr>
              <a:spLocks noChangeArrowheads="1"/>
            </p:cNvSpPr>
            <p:nvPr/>
          </p:nvSpPr>
          <p:spPr bwMode="auto">
            <a:xfrm>
              <a:off x="1435540" y="1102047"/>
              <a:ext cx="895351"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8000" dirty="0">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80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112" name="灯片编号占位符 4">
            <a:extLst>
              <a:ext uri="{FF2B5EF4-FFF2-40B4-BE49-F238E27FC236}">
                <a16:creationId xmlns:a16="http://schemas.microsoft.com/office/drawing/2014/main" id="{FB78239C-6B9E-43C6-95FE-11AE5727E76E}"/>
              </a:ext>
            </a:extLst>
          </p:cNvPr>
          <p:cNvSpPr>
            <a:spLocks noGrp="1" noChangeArrowheads="1"/>
          </p:cNvSpPr>
          <p:nvPr/>
        </p:nvSpPr>
        <p:spPr bwMode="auto">
          <a:xfrm>
            <a:off x="9163050" y="6497638"/>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en-US" altLang="zh-CN" dirty="0">
              <a:solidFill>
                <a:schemeClr val="bg1"/>
              </a:solidFill>
              <a:sym typeface="方正兰亭黑_GBK"/>
            </a:endParaRPr>
          </a:p>
        </p:txBody>
      </p:sp>
      <p:sp>
        <p:nvSpPr>
          <p:cNvPr id="138" name="矩形 137">
            <a:extLst>
              <a:ext uri="{FF2B5EF4-FFF2-40B4-BE49-F238E27FC236}">
                <a16:creationId xmlns:a16="http://schemas.microsoft.com/office/drawing/2014/main" id="{2640C531-A539-4ACD-A3F5-893FEBBE26B5}"/>
              </a:ext>
            </a:extLst>
          </p:cNvPr>
          <p:cNvSpPr/>
          <p:nvPr/>
        </p:nvSpPr>
        <p:spPr>
          <a:xfrm>
            <a:off x="11420475" y="44450"/>
            <a:ext cx="735013" cy="241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www.1ppt.com/moban/                  PPT</a:t>
            </a:r>
            <a:r>
              <a:rPr lang="zh-CN" altLang="en-US" sz="100" dirty="0">
                <a:solidFill>
                  <a:schemeClr val="bg1"/>
                </a:solidFill>
              </a:rPr>
              <a:t>素材：</a:t>
            </a:r>
            <a:r>
              <a:rPr lang="en-US" altLang="zh-CN" sz="100" dirty="0">
                <a:solidFill>
                  <a:schemeClr val="bg1"/>
                </a:solidFill>
              </a:rPr>
              <a:t>www.1ppt.com/sucai/</a:t>
            </a:r>
          </a:p>
          <a:p>
            <a:pPr>
              <a:defRPr/>
            </a:pPr>
            <a:r>
              <a:rPr lang="en-US" altLang="zh-CN" sz="100" dirty="0">
                <a:solidFill>
                  <a:schemeClr val="bg1"/>
                </a:solidFill>
              </a:rPr>
              <a:t>PPT</a:t>
            </a:r>
            <a:r>
              <a:rPr lang="zh-CN" altLang="en-US" sz="100" dirty="0">
                <a:solidFill>
                  <a:schemeClr val="bg1"/>
                </a:solidFill>
              </a:rPr>
              <a:t>背景：</a:t>
            </a:r>
            <a:r>
              <a:rPr lang="en-US" altLang="zh-CN" sz="100" dirty="0">
                <a:solidFill>
                  <a:schemeClr val="bg1"/>
                </a:solidFill>
              </a:rPr>
              <a:t>www.1ppt.com/beijing/                   PPT</a:t>
            </a:r>
            <a:r>
              <a:rPr lang="zh-CN" altLang="en-US" sz="100" dirty="0">
                <a:solidFill>
                  <a:schemeClr val="bg1"/>
                </a:solidFill>
              </a:rPr>
              <a:t>图表：</a:t>
            </a:r>
            <a:r>
              <a:rPr lang="en-US" altLang="zh-CN" sz="100" dirty="0">
                <a:solidFill>
                  <a:schemeClr val="bg1"/>
                </a:solidFill>
              </a:rPr>
              <a:t>www.1ppt.com/tubiao/      </a:t>
            </a:r>
          </a:p>
          <a:p>
            <a:pPr>
              <a:defRPr/>
            </a:pP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a:defRPr/>
            </a:pPr>
            <a:r>
              <a:rPr lang="zh-CN" altLang="en-US" sz="100" dirty="0">
                <a:solidFill>
                  <a:schemeClr val="bg1"/>
                </a:solidFill>
              </a:rPr>
              <a:t>资料下载：</a:t>
            </a:r>
            <a:r>
              <a:rPr lang="en-US" altLang="zh-CN" sz="100" dirty="0">
                <a:solidFill>
                  <a:schemeClr val="bg1"/>
                </a:solidFill>
              </a:rPr>
              <a:t>www.1ppt.com/ziliao/                   </a:t>
            </a:r>
            <a:r>
              <a:rPr lang="zh-CN" altLang="en-US" sz="100" dirty="0">
                <a:solidFill>
                  <a:schemeClr val="bg1"/>
                </a:solidFill>
              </a:rPr>
              <a:t>范文下载：</a:t>
            </a:r>
            <a:r>
              <a:rPr lang="en-US" altLang="zh-CN" sz="100" dirty="0">
                <a:solidFill>
                  <a:schemeClr val="bg1"/>
                </a:solidFill>
              </a:rPr>
              <a:t>www.1ppt.com/fanwen/             </a:t>
            </a:r>
          </a:p>
          <a:p>
            <a:pPr>
              <a:defRPr/>
            </a:pPr>
            <a:r>
              <a:rPr lang="zh-CN" altLang="en-US" sz="100" dirty="0">
                <a:solidFill>
                  <a:schemeClr val="bg1"/>
                </a:solidFill>
              </a:rPr>
              <a:t>试卷下载：</a:t>
            </a:r>
            <a:r>
              <a:rPr lang="en-US" altLang="zh-CN" sz="100" dirty="0">
                <a:solidFill>
                  <a:schemeClr val="bg1"/>
                </a:solidFill>
              </a:rPr>
              <a:t>www.1ppt.com/shiti/                     </a:t>
            </a:r>
            <a:r>
              <a:rPr lang="zh-CN" altLang="en-US" sz="100" dirty="0">
                <a:solidFill>
                  <a:schemeClr val="bg1"/>
                </a:solidFill>
              </a:rPr>
              <a:t>教案下载：</a:t>
            </a:r>
            <a:r>
              <a:rPr lang="en-US" altLang="zh-CN" sz="100" dirty="0">
                <a:solidFill>
                  <a:schemeClr val="bg1"/>
                </a:solidFill>
              </a:rPr>
              <a:t>www.1ppt.com/jiaoan/               </a:t>
            </a:r>
          </a:p>
          <a:p>
            <a:pPr>
              <a:defRPr/>
            </a:pPr>
            <a:r>
              <a:rPr lang="en-US" altLang="zh-CN" sz="100" dirty="0">
                <a:solidFill>
                  <a:schemeClr val="bg1"/>
                </a:solidFill>
              </a:rPr>
              <a:t>PPT</a:t>
            </a:r>
            <a:r>
              <a:rPr lang="zh-CN" altLang="en-US" sz="100" dirty="0">
                <a:solidFill>
                  <a:schemeClr val="bg1"/>
                </a:solidFill>
              </a:rPr>
              <a:t>论坛：</a:t>
            </a:r>
            <a:r>
              <a:rPr lang="en-US" altLang="zh-CN" sz="100" dirty="0">
                <a:solidFill>
                  <a:schemeClr val="bg1"/>
                </a:solidFill>
              </a:rPr>
              <a:t>www.1ppt.cn                                     PPT</a:t>
            </a:r>
            <a:r>
              <a:rPr lang="zh-CN" altLang="en-US" sz="100" dirty="0">
                <a:solidFill>
                  <a:schemeClr val="bg1"/>
                </a:solidFill>
              </a:rPr>
              <a:t>课件：</a:t>
            </a:r>
            <a:r>
              <a:rPr lang="en-US" altLang="zh-CN" sz="100" dirty="0">
                <a:solidFill>
                  <a:schemeClr val="bg1"/>
                </a:solidFill>
              </a:rPr>
              <a:t>www.1ppt.com/kejian/ </a:t>
            </a:r>
          </a:p>
          <a:p>
            <a:pPr>
              <a:defRPr/>
            </a:pPr>
            <a:r>
              <a:rPr lang="zh-CN" altLang="en-US" sz="100" dirty="0">
                <a:solidFill>
                  <a:schemeClr val="bg1"/>
                </a:solidFill>
              </a:rPr>
              <a:t>语文课件：</a:t>
            </a:r>
            <a:r>
              <a:rPr lang="en-US" altLang="zh-CN" sz="100" dirty="0">
                <a:solidFill>
                  <a:schemeClr val="bg1"/>
                </a:solidFill>
              </a:rPr>
              <a:t>www.1ppt.com/kejian/yuwen/    </a:t>
            </a:r>
            <a:r>
              <a:rPr lang="zh-CN" altLang="en-US" sz="100" dirty="0">
                <a:solidFill>
                  <a:schemeClr val="bg1"/>
                </a:solidFill>
              </a:rPr>
              <a:t>数学课件：</a:t>
            </a:r>
            <a:r>
              <a:rPr lang="en-US" altLang="zh-CN" sz="100" dirty="0">
                <a:solidFill>
                  <a:schemeClr val="bg1"/>
                </a:solidFill>
              </a:rPr>
              <a:t>www.1ppt.com/kejian/shuxue/ </a:t>
            </a:r>
          </a:p>
          <a:p>
            <a:pPr>
              <a:defRPr/>
            </a:pPr>
            <a:r>
              <a:rPr lang="zh-CN" altLang="en-US" sz="100" dirty="0">
                <a:solidFill>
                  <a:schemeClr val="bg1"/>
                </a:solidFill>
              </a:rPr>
              <a:t>英语课件：</a:t>
            </a:r>
            <a:r>
              <a:rPr lang="en-US" altLang="zh-CN" sz="100" dirty="0">
                <a:solidFill>
                  <a:schemeClr val="bg1"/>
                </a:solidFill>
              </a:rPr>
              <a:t>www.1ppt.com/kejian/yingyu/    </a:t>
            </a:r>
            <a:r>
              <a:rPr lang="zh-CN" altLang="en-US" sz="100" dirty="0">
                <a:solidFill>
                  <a:schemeClr val="bg1"/>
                </a:solidFill>
              </a:rPr>
              <a:t>美术课件：</a:t>
            </a:r>
            <a:r>
              <a:rPr lang="en-US" altLang="zh-CN" sz="100" dirty="0">
                <a:solidFill>
                  <a:schemeClr val="bg1"/>
                </a:solidFill>
              </a:rPr>
              <a:t>www.1ppt.com/kejian/meishu/ </a:t>
            </a:r>
          </a:p>
          <a:p>
            <a:pPr>
              <a:defRPr/>
            </a:pPr>
            <a:r>
              <a:rPr lang="zh-CN" altLang="en-US" sz="100" dirty="0">
                <a:solidFill>
                  <a:schemeClr val="bg1"/>
                </a:solidFill>
              </a:rPr>
              <a:t>科学课件：</a:t>
            </a:r>
            <a:r>
              <a:rPr lang="en-US" altLang="zh-CN" sz="100" dirty="0">
                <a:solidFill>
                  <a:schemeClr val="bg1"/>
                </a:solidFill>
              </a:rPr>
              <a:t>www.1ppt.com/kejian/kexue/     </a:t>
            </a:r>
            <a:r>
              <a:rPr lang="zh-CN" altLang="en-US" sz="100" dirty="0">
                <a:solidFill>
                  <a:schemeClr val="bg1"/>
                </a:solidFill>
              </a:rPr>
              <a:t>物理课件：</a:t>
            </a:r>
            <a:r>
              <a:rPr lang="en-US" altLang="zh-CN" sz="100" dirty="0">
                <a:solidFill>
                  <a:schemeClr val="bg1"/>
                </a:solidFill>
              </a:rPr>
              <a:t>www.1ppt.com/kejian/wuli/ </a:t>
            </a:r>
          </a:p>
          <a:p>
            <a:pPr>
              <a:defRPr/>
            </a:pPr>
            <a:r>
              <a:rPr lang="zh-CN" altLang="en-US" sz="100" dirty="0">
                <a:solidFill>
                  <a:schemeClr val="bg1"/>
                </a:solidFill>
              </a:rPr>
              <a:t>化学课件：</a:t>
            </a:r>
            <a:r>
              <a:rPr lang="en-US" altLang="zh-CN" sz="100" dirty="0">
                <a:solidFill>
                  <a:schemeClr val="bg1"/>
                </a:solidFill>
              </a:rPr>
              <a:t>www.1ppt.com/kejian/huaxue/  </a:t>
            </a:r>
            <a:r>
              <a:rPr lang="zh-CN" altLang="en-US" sz="100" dirty="0">
                <a:solidFill>
                  <a:schemeClr val="bg1"/>
                </a:solidFill>
              </a:rPr>
              <a:t>生物课件：</a:t>
            </a:r>
            <a:r>
              <a:rPr lang="en-US" altLang="zh-CN" sz="100" dirty="0">
                <a:solidFill>
                  <a:schemeClr val="bg1"/>
                </a:solidFill>
              </a:rPr>
              <a:t>www.1ppt.com/kejian/shengwu/ </a:t>
            </a:r>
          </a:p>
          <a:p>
            <a:pPr>
              <a:defRPr/>
            </a:pPr>
            <a:r>
              <a:rPr lang="zh-CN" altLang="en-US" sz="100" dirty="0">
                <a:solidFill>
                  <a:schemeClr val="bg1"/>
                </a:solidFill>
              </a:rPr>
              <a:t>地理课件：</a:t>
            </a:r>
            <a:r>
              <a:rPr lang="en-US" altLang="zh-CN" sz="100" dirty="0">
                <a:solidFill>
                  <a:schemeClr val="bg1"/>
                </a:solidFill>
              </a:rPr>
              <a:t>www.1ppt.com/kejian/dili/          </a:t>
            </a:r>
            <a:r>
              <a:rPr lang="zh-CN" altLang="en-US" sz="100" dirty="0">
                <a:solidFill>
                  <a:schemeClr val="bg1"/>
                </a:solidFill>
              </a:rPr>
              <a:t>历史课件：</a:t>
            </a:r>
            <a:r>
              <a:rPr lang="en-US" altLang="zh-CN" sz="100" dirty="0">
                <a:solidFill>
                  <a:schemeClr val="bg1"/>
                </a:solidFill>
              </a:rPr>
              <a:t>www.1ppt.com/kejian/lishi/        </a:t>
            </a:r>
          </a:p>
        </p:txBody>
      </p:sp>
      <p:grpSp>
        <p:nvGrpSpPr>
          <p:cNvPr id="4114" name="组合 23">
            <a:extLst>
              <a:ext uri="{FF2B5EF4-FFF2-40B4-BE49-F238E27FC236}">
                <a16:creationId xmlns:a16="http://schemas.microsoft.com/office/drawing/2014/main" id="{F6E441C2-B1F5-4EFC-A9B2-FF28FD5508F0}"/>
              </a:ext>
            </a:extLst>
          </p:cNvPr>
          <p:cNvGrpSpPr>
            <a:grpSpLocks/>
          </p:cNvGrpSpPr>
          <p:nvPr/>
        </p:nvGrpSpPr>
        <p:grpSpPr bwMode="auto">
          <a:xfrm>
            <a:off x="2416175" y="5496644"/>
            <a:ext cx="823913" cy="738664"/>
            <a:chOff x="0" y="0"/>
            <a:chExt cx="713411" cy="717127"/>
          </a:xfrm>
        </p:grpSpPr>
        <p:sp>
          <p:nvSpPr>
            <p:cNvPr id="4117" name="矩形​​ 8">
              <a:extLst>
                <a:ext uri="{FF2B5EF4-FFF2-40B4-BE49-F238E27FC236}">
                  <a16:creationId xmlns:a16="http://schemas.microsoft.com/office/drawing/2014/main" id="{58136E43-6943-4E57-B7B5-A5F1D4A5A291}"/>
                </a:ext>
              </a:extLst>
            </p:cNvPr>
            <p:cNvSpPr>
              <a:spLocks noChangeArrowheads="1"/>
            </p:cNvSpPr>
            <p:nvPr/>
          </p:nvSpPr>
          <p:spPr bwMode="auto">
            <a:xfrm>
              <a:off x="0" y="22422"/>
              <a:ext cx="713411" cy="624479"/>
            </a:xfrm>
            <a:prstGeom prst="rect">
              <a:avLst/>
            </a:prstGeom>
            <a:solidFill>
              <a:srgbClr val="1B2153"/>
            </a:solidFill>
            <a:ln w="3175">
              <a:solidFill>
                <a:srgbClr val="BFBFBF"/>
              </a:solidFill>
              <a:bevel/>
              <a:headEnd/>
              <a:tailEnd/>
            </a:ln>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18" name="TextBox 21">
              <a:extLst>
                <a:ext uri="{FF2B5EF4-FFF2-40B4-BE49-F238E27FC236}">
                  <a16:creationId xmlns:a16="http://schemas.microsoft.com/office/drawing/2014/main" id="{2FCB2AB9-E605-401B-A072-73A7B00C0091}"/>
                </a:ext>
              </a:extLst>
            </p:cNvPr>
            <p:cNvSpPr>
              <a:spLocks noChangeArrowheads="1"/>
            </p:cNvSpPr>
            <p:nvPr/>
          </p:nvSpPr>
          <p:spPr bwMode="auto">
            <a:xfrm>
              <a:off x="160536" y="0"/>
              <a:ext cx="419457" cy="71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5</a:t>
              </a:r>
              <a:endParaRPr lang="zh-CN" altLang="en-US"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sp>
        <p:nvSpPr>
          <p:cNvPr id="4115" name="矩形​​ 12">
            <a:extLst>
              <a:ext uri="{FF2B5EF4-FFF2-40B4-BE49-F238E27FC236}">
                <a16:creationId xmlns:a16="http://schemas.microsoft.com/office/drawing/2014/main" id="{76CA4F07-6EDC-427A-97F7-D02A48E1B364}"/>
              </a:ext>
            </a:extLst>
          </p:cNvPr>
          <p:cNvSpPr>
            <a:spLocks noChangeArrowheads="1"/>
          </p:cNvSpPr>
          <p:nvPr/>
        </p:nvSpPr>
        <p:spPr bwMode="auto">
          <a:xfrm>
            <a:off x="3806825" y="5507757"/>
            <a:ext cx="5953125" cy="693737"/>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16" name="TextBox 135">
            <a:extLst>
              <a:ext uri="{FF2B5EF4-FFF2-40B4-BE49-F238E27FC236}">
                <a16:creationId xmlns:a16="http://schemas.microsoft.com/office/drawing/2014/main" id="{FE0ADC45-B4DD-4221-B20A-C4C15D2D212D}"/>
              </a:ext>
            </a:extLst>
          </p:cNvPr>
          <p:cNvSpPr>
            <a:spLocks noChangeArrowheads="1"/>
          </p:cNvSpPr>
          <p:nvPr/>
        </p:nvSpPr>
        <p:spPr bwMode="auto">
          <a:xfrm>
            <a:off x="4367213" y="5595069"/>
            <a:ext cx="450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grpSp>
        <p:nvGrpSpPr>
          <p:cNvPr id="140" name="组合 20">
            <a:extLst>
              <a:ext uri="{FF2B5EF4-FFF2-40B4-BE49-F238E27FC236}">
                <a16:creationId xmlns:a16="http://schemas.microsoft.com/office/drawing/2014/main" id="{1765E6E5-4FCD-4A70-A46C-9255C6481D3E}"/>
              </a:ext>
            </a:extLst>
          </p:cNvPr>
          <p:cNvGrpSpPr>
            <a:grpSpLocks/>
          </p:cNvGrpSpPr>
          <p:nvPr/>
        </p:nvGrpSpPr>
        <p:grpSpPr bwMode="auto">
          <a:xfrm>
            <a:off x="2395081" y="4592524"/>
            <a:ext cx="842963" cy="784225"/>
            <a:chOff x="0" y="0"/>
            <a:chExt cx="730541" cy="760784"/>
          </a:xfrm>
        </p:grpSpPr>
        <p:sp>
          <p:nvSpPr>
            <p:cNvPr id="141" name="矩形​​ 3">
              <a:extLst>
                <a:ext uri="{FF2B5EF4-FFF2-40B4-BE49-F238E27FC236}">
                  <a16:creationId xmlns:a16="http://schemas.microsoft.com/office/drawing/2014/main" id="{A1F9C983-F3C4-42C9-A273-B89808F7E00E}"/>
                </a:ext>
              </a:extLst>
            </p:cNvPr>
            <p:cNvSpPr>
              <a:spLocks noChangeArrowheads="1"/>
            </p:cNvSpPr>
            <p:nvPr/>
          </p:nvSpPr>
          <p:spPr bwMode="auto">
            <a:xfrm>
              <a:off x="0" y="22421"/>
              <a:ext cx="730541" cy="738363"/>
            </a:xfrm>
            <a:custGeom>
              <a:avLst/>
              <a:gdLst>
                <a:gd name="T0" fmla="*/ 0 w 1152128"/>
                <a:gd name="T1" fmla="*/ 0 h 936104"/>
                <a:gd name="T2" fmla="*/ 499 w 1152128"/>
                <a:gd name="T3" fmla="*/ 0 h 936104"/>
                <a:gd name="T4" fmla="*/ 499 w 1152128"/>
                <a:gd name="T5" fmla="*/ 14023 h 936104"/>
                <a:gd name="T6" fmla="*/ 311 w 1152128"/>
                <a:gd name="T7" fmla="*/ 14023 h 936104"/>
                <a:gd name="T8" fmla="*/ 249 w 1152128"/>
                <a:gd name="T9" fmla="*/ 16573 h 936104"/>
                <a:gd name="T10" fmla="*/ 187 w 1152128"/>
                <a:gd name="T11" fmla="*/ 14023 h 936104"/>
                <a:gd name="T12" fmla="*/ 0 w 1152128"/>
                <a:gd name="T13" fmla="*/ 14023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142" name="TextBox 123">
              <a:extLst>
                <a:ext uri="{FF2B5EF4-FFF2-40B4-BE49-F238E27FC236}">
                  <a16:creationId xmlns:a16="http://schemas.microsoft.com/office/drawing/2014/main" id="{E216A3D6-35A3-4A99-943C-64AE1235DA02}"/>
                </a:ext>
              </a:extLst>
            </p:cNvPr>
            <p:cNvSpPr>
              <a:spLocks noChangeArrowheads="1"/>
            </p:cNvSpPr>
            <p:nvPr/>
          </p:nvSpPr>
          <p:spPr bwMode="auto">
            <a:xfrm>
              <a:off x="153486" y="0"/>
              <a:ext cx="419822" cy="716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4</a:t>
              </a:r>
              <a:endParaRPr lang="zh-CN" altLang="en-US"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sp>
        <p:nvSpPr>
          <p:cNvPr id="143" name="矩形​​ 11">
            <a:extLst>
              <a:ext uri="{FF2B5EF4-FFF2-40B4-BE49-F238E27FC236}">
                <a16:creationId xmlns:a16="http://schemas.microsoft.com/office/drawing/2014/main" id="{76F67CD1-DFFD-4E73-A13B-E96C74039722}"/>
              </a:ext>
            </a:extLst>
          </p:cNvPr>
          <p:cNvSpPr>
            <a:spLocks noChangeArrowheads="1"/>
          </p:cNvSpPr>
          <p:nvPr/>
        </p:nvSpPr>
        <p:spPr bwMode="auto">
          <a:xfrm>
            <a:off x="3776206" y="4608004"/>
            <a:ext cx="5953125" cy="695325"/>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144" name="TextBox 134">
            <a:extLst>
              <a:ext uri="{FF2B5EF4-FFF2-40B4-BE49-F238E27FC236}">
                <a16:creationId xmlns:a16="http://schemas.microsoft.com/office/drawing/2014/main" id="{243F63D4-7499-4507-9D70-6EB33FACBC48}"/>
              </a:ext>
            </a:extLst>
          </p:cNvPr>
          <p:cNvSpPr>
            <a:spLocks noChangeArrowheads="1"/>
          </p:cNvSpPr>
          <p:nvPr/>
        </p:nvSpPr>
        <p:spPr bwMode="auto">
          <a:xfrm>
            <a:off x="4352469" y="4696109"/>
            <a:ext cx="450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实验结果与分析</a:t>
            </a:r>
          </a:p>
        </p:txBody>
      </p:sp>
    </p:spTree>
    <p:extLst>
      <p:ext uri="{BB962C8B-B14F-4D97-AF65-F5344CB8AC3E}">
        <p14:creationId xmlns:p14="http://schemas.microsoft.com/office/powerpoint/2010/main" val="1507543446"/>
      </p:ext>
    </p:extLst>
  </p:cSld>
  <p:clrMapOvr>
    <a:masterClrMapping/>
  </p:clrMapOvr>
  <p:transition>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20">
            <a:extLst>
              <a:ext uri="{FF2B5EF4-FFF2-40B4-BE49-F238E27FC236}">
                <a16:creationId xmlns:a16="http://schemas.microsoft.com/office/drawing/2014/main" id="{A83784C8-2D1E-4656-AA7E-9410FB0CEC8D}"/>
              </a:ext>
            </a:extLst>
          </p:cNvPr>
          <p:cNvGrpSpPr>
            <a:grpSpLocks/>
          </p:cNvGrpSpPr>
          <p:nvPr/>
        </p:nvGrpSpPr>
        <p:grpSpPr bwMode="auto">
          <a:xfrm>
            <a:off x="3175" y="6551613"/>
            <a:ext cx="12192000" cy="320675"/>
            <a:chOff x="4763" y="6500813"/>
            <a:chExt cx="12192000" cy="357187"/>
          </a:xfrm>
        </p:grpSpPr>
        <p:sp>
          <p:nvSpPr>
            <p:cNvPr id="16447" name="任意多边形 11">
              <a:extLst>
                <a:ext uri="{FF2B5EF4-FFF2-40B4-BE49-F238E27FC236}">
                  <a16:creationId xmlns:a16="http://schemas.microsoft.com/office/drawing/2014/main" id="{69D02C34-D893-45D6-9203-1E7ED126EF77}"/>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16448" name="平行四边形 13">
              <a:extLst>
                <a:ext uri="{FF2B5EF4-FFF2-40B4-BE49-F238E27FC236}">
                  <a16:creationId xmlns:a16="http://schemas.microsoft.com/office/drawing/2014/main" id="{1E1CF7AC-732D-4E9C-AEB6-587B281539F5}"/>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16388" name="组合 134">
            <a:extLst>
              <a:ext uri="{FF2B5EF4-FFF2-40B4-BE49-F238E27FC236}">
                <a16:creationId xmlns:a16="http://schemas.microsoft.com/office/drawing/2014/main" id="{2813B9D3-FC8F-4386-BF66-6A51C1D0F6A4}"/>
              </a:ext>
            </a:extLst>
          </p:cNvPr>
          <p:cNvGrpSpPr>
            <a:grpSpLocks/>
          </p:cNvGrpSpPr>
          <p:nvPr/>
        </p:nvGrpSpPr>
        <p:grpSpPr bwMode="auto">
          <a:xfrm>
            <a:off x="423863" y="260350"/>
            <a:ext cx="11917362" cy="665163"/>
            <a:chOff x="424635" y="260736"/>
            <a:chExt cx="11917033" cy="664880"/>
          </a:xfrm>
        </p:grpSpPr>
        <p:sp>
          <p:nvSpPr>
            <p:cNvPr id="16438" name="平行四边形 12">
              <a:extLst>
                <a:ext uri="{FF2B5EF4-FFF2-40B4-BE49-F238E27FC236}">
                  <a16:creationId xmlns:a16="http://schemas.microsoft.com/office/drawing/2014/main" id="{89738C32-29D7-48C0-84C8-F0D06B1A407C}"/>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16439" name="平行四边形 13">
              <a:extLst>
                <a:ext uri="{FF2B5EF4-FFF2-40B4-BE49-F238E27FC236}">
                  <a16:creationId xmlns:a16="http://schemas.microsoft.com/office/drawing/2014/main" id="{B5ABD72E-C40E-48EA-B613-25897853B4CC}"/>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16440" name="组合 137">
              <a:extLst>
                <a:ext uri="{FF2B5EF4-FFF2-40B4-BE49-F238E27FC236}">
                  <a16:creationId xmlns:a16="http://schemas.microsoft.com/office/drawing/2014/main" id="{8101BB9C-1C5F-413E-9D70-7448C7EC5C8B}"/>
                </a:ext>
              </a:extLst>
            </p:cNvPr>
            <p:cNvGrpSpPr>
              <a:grpSpLocks/>
            </p:cNvGrpSpPr>
            <p:nvPr/>
          </p:nvGrpSpPr>
          <p:grpSpPr bwMode="auto">
            <a:xfrm>
              <a:off x="424635" y="260736"/>
              <a:ext cx="11917033" cy="664880"/>
              <a:chOff x="424635" y="260736"/>
              <a:chExt cx="11917033" cy="664880"/>
            </a:xfrm>
          </p:grpSpPr>
          <p:sp>
            <p:nvSpPr>
              <p:cNvPr id="139" name="矩形 138">
                <a:extLst>
                  <a:ext uri="{FF2B5EF4-FFF2-40B4-BE49-F238E27FC236}">
                    <a16:creationId xmlns:a16="http://schemas.microsoft.com/office/drawing/2014/main" id="{DEC6F50D-E2F9-49CC-97C0-2A6FAE2D7E38}"/>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140" name="矩形 139">
                <a:extLst>
                  <a:ext uri="{FF2B5EF4-FFF2-40B4-BE49-F238E27FC236}">
                    <a16:creationId xmlns:a16="http://schemas.microsoft.com/office/drawing/2014/main" id="{7FB0977F-37AB-44D0-8B43-9069F52DDC3A}"/>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16445" name="直接连接符 140">
                <a:extLst>
                  <a:ext uri="{FF2B5EF4-FFF2-40B4-BE49-F238E27FC236}">
                    <a16:creationId xmlns:a16="http://schemas.microsoft.com/office/drawing/2014/main" id="{F7E5FBE1-713B-4038-BFD8-4012CF630565}"/>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46" name="文本框 141">
                <a:extLst>
                  <a:ext uri="{FF2B5EF4-FFF2-40B4-BE49-F238E27FC236}">
                    <a16:creationId xmlns:a16="http://schemas.microsoft.com/office/drawing/2014/main" id="{B1A07E90-C7A3-4E44-9FB0-13BB6929752D}"/>
                  </a:ext>
                </a:extLst>
              </p:cNvPr>
              <p:cNvSpPr txBox="1">
                <a:spLocks noChangeArrowheads="1"/>
              </p:cNvSpPr>
              <p:nvPr/>
            </p:nvSpPr>
            <p:spPr bwMode="auto">
              <a:xfrm>
                <a:off x="1271598" y="332742"/>
                <a:ext cx="4384792"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latin typeface="微软雅黑" panose="020B0503020204020204" pitchFamily="34" charset="-122"/>
                    <a:ea typeface="微软雅黑" panose="020B0503020204020204" pitchFamily="34" charset="-122"/>
                  </a:rPr>
                  <a:t>3 </a:t>
                </a:r>
                <a:r>
                  <a:rPr lang="zh-CN" altLang="en-US" sz="2400" b="1" dirty="0">
                    <a:latin typeface="微软雅黑" panose="020B0503020204020204" pitchFamily="34" charset="-122"/>
                    <a:ea typeface="微软雅黑" panose="020B0503020204020204" pitchFamily="34" charset="-122"/>
                  </a:rPr>
                  <a:t>分布式可视化框架</a:t>
                </a:r>
                <a:r>
                  <a:rPr lang="en-US" altLang="zh-CN" sz="2400" b="1" dirty="0">
                    <a:latin typeface="微软雅黑" panose="020B0503020204020204" pitchFamily="34" charset="-122"/>
                    <a:ea typeface="微软雅黑" panose="020B0503020204020204" pitchFamily="34" charset="-122"/>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MAP-Vis</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64" name="灯片编号占位符 4">
            <a:extLst>
              <a:ext uri="{FF2B5EF4-FFF2-40B4-BE49-F238E27FC236}">
                <a16:creationId xmlns:a16="http://schemas.microsoft.com/office/drawing/2014/main" id="{7814CEEE-A8FC-444E-A987-50242C289D53}"/>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9</a:t>
            </a:r>
          </a:p>
        </p:txBody>
      </p:sp>
      <p:grpSp>
        <p:nvGrpSpPr>
          <p:cNvPr id="3" name="组合 2">
            <a:extLst>
              <a:ext uri="{FF2B5EF4-FFF2-40B4-BE49-F238E27FC236}">
                <a16:creationId xmlns:a16="http://schemas.microsoft.com/office/drawing/2014/main" id="{03F61B78-47EE-4B1E-9679-A4AC221A389E}"/>
              </a:ext>
            </a:extLst>
          </p:cNvPr>
          <p:cNvGrpSpPr/>
          <p:nvPr/>
        </p:nvGrpSpPr>
        <p:grpSpPr>
          <a:xfrm>
            <a:off x="5416071" y="1105614"/>
            <a:ext cx="6199188" cy="5256501"/>
            <a:chOff x="5531485" y="1113845"/>
            <a:chExt cx="6199188" cy="5256501"/>
          </a:xfrm>
        </p:grpSpPr>
        <p:grpSp>
          <p:nvGrpSpPr>
            <p:cNvPr id="63" name="组合 19">
              <a:extLst>
                <a:ext uri="{FF2B5EF4-FFF2-40B4-BE49-F238E27FC236}">
                  <a16:creationId xmlns:a16="http://schemas.microsoft.com/office/drawing/2014/main" id="{41C2CCCD-F898-4657-AF35-113EF16F9E8C}"/>
                </a:ext>
              </a:extLst>
            </p:cNvPr>
            <p:cNvGrpSpPr>
              <a:grpSpLocks/>
            </p:cNvGrpSpPr>
            <p:nvPr/>
          </p:nvGrpSpPr>
          <p:grpSpPr bwMode="auto">
            <a:xfrm>
              <a:off x="6009323" y="1113845"/>
              <a:ext cx="5688012" cy="1243013"/>
              <a:chOff x="1532988" y="1034129"/>
              <a:chExt cx="5688474" cy="1242592"/>
            </a:xfrm>
          </p:grpSpPr>
          <p:pic>
            <p:nvPicPr>
              <p:cNvPr id="65" name="图片 1">
                <a:extLst>
                  <a:ext uri="{FF2B5EF4-FFF2-40B4-BE49-F238E27FC236}">
                    <a16:creationId xmlns:a16="http://schemas.microsoft.com/office/drawing/2014/main" id="{7C80F839-1198-4D55-BD7E-924B0BCCE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598" y="1099481"/>
                <a:ext cx="1631261" cy="88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图片 5">
                <a:extLst>
                  <a:ext uri="{FF2B5EF4-FFF2-40B4-BE49-F238E27FC236}">
                    <a16:creationId xmlns:a16="http://schemas.microsoft.com/office/drawing/2014/main" id="{56DBFBC9-170A-412F-9F84-7E8DC37E1ED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631628" y="1099481"/>
                <a:ext cx="1512830" cy="88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图片 7">
                <a:extLst>
                  <a:ext uri="{FF2B5EF4-FFF2-40B4-BE49-F238E27FC236}">
                    <a16:creationId xmlns:a16="http://schemas.microsoft.com/office/drawing/2014/main" id="{6155CE2E-6AC2-4C7B-968C-0689FF53DB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1998" y="1099481"/>
                <a:ext cx="1917228" cy="920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文本框 12">
                <a:extLst>
                  <a:ext uri="{FF2B5EF4-FFF2-40B4-BE49-F238E27FC236}">
                    <a16:creationId xmlns:a16="http://schemas.microsoft.com/office/drawing/2014/main" id="{99355878-8F99-438A-AD0B-B430E832DE6C}"/>
                  </a:ext>
                </a:extLst>
              </p:cNvPr>
              <p:cNvSpPr txBox="1">
                <a:spLocks noChangeArrowheads="1"/>
              </p:cNvSpPr>
              <p:nvPr/>
            </p:nvSpPr>
            <p:spPr bwMode="auto">
              <a:xfrm>
                <a:off x="1847646" y="1981966"/>
                <a:ext cx="10800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200">
                    <a:latin typeface="微软雅黑" panose="020B0503020204020204" pitchFamily="34" charset="-122"/>
                    <a:ea typeface="微软雅黑" panose="020B0503020204020204" pitchFamily="34" charset="-122"/>
                  </a:rPr>
                  <a:t>热图视图</a:t>
                </a:r>
              </a:p>
            </p:txBody>
          </p:sp>
          <p:sp>
            <p:nvSpPr>
              <p:cNvPr id="69" name="文本框 25">
                <a:extLst>
                  <a:ext uri="{FF2B5EF4-FFF2-40B4-BE49-F238E27FC236}">
                    <a16:creationId xmlns:a16="http://schemas.microsoft.com/office/drawing/2014/main" id="{558A9337-3BC2-4F0F-939D-8BA61E39F83A}"/>
                  </a:ext>
                </a:extLst>
              </p:cNvPr>
              <p:cNvSpPr txBox="1">
                <a:spLocks noChangeArrowheads="1"/>
              </p:cNvSpPr>
              <p:nvPr/>
            </p:nvSpPr>
            <p:spPr bwMode="auto">
              <a:xfrm>
                <a:off x="3566912" y="1981966"/>
                <a:ext cx="10800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200">
                    <a:latin typeface="微软雅黑" panose="020B0503020204020204" pitchFamily="34" charset="-122"/>
                    <a:ea typeface="微软雅黑" panose="020B0503020204020204" pitchFamily="34" charset="-122"/>
                  </a:rPr>
                  <a:t>时序视图</a:t>
                </a:r>
              </a:p>
            </p:txBody>
          </p:sp>
          <p:sp>
            <p:nvSpPr>
              <p:cNvPr id="70" name="文本框 26">
                <a:extLst>
                  <a:ext uri="{FF2B5EF4-FFF2-40B4-BE49-F238E27FC236}">
                    <a16:creationId xmlns:a16="http://schemas.microsoft.com/office/drawing/2014/main" id="{4A7CCA4B-C345-4354-9E3C-B2AA56023B21}"/>
                  </a:ext>
                </a:extLst>
              </p:cNvPr>
              <p:cNvSpPr txBox="1">
                <a:spLocks noChangeArrowheads="1"/>
              </p:cNvSpPr>
              <p:nvPr/>
            </p:nvSpPr>
            <p:spPr bwMode="auto">
              <a:xfrm>
                <a:off x="5663964" y="1981966"/>
                <a:ext cx="10800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200">
                    <a:latin typeface="微软雅黑" panose="020B0503020204020204" pitchFamily="34" charset="-122"/>
                    <a:ea typeface="微软雅黑" panose="020B0503020204020204" pitchFamily="34" charset="-122"/>
                  </a:rPr>
                  <a:t>多维视图</a:t>
                </a:r>
              </a:p>
            </p:txBody>
          </p:sp>
          <p:sp>
            <p:nvSpPr>
              <p:cNvPr id="71" name="矩形 14">
                <a:extLst>
                  <a:ext uri="{FF2B5EF4-FFF2-40B4-BE49-F238E27FC236}">
                    <a16:creationId xmlns:a16="http://schemas.microsoft.com/office/drawing/2014/main" id="{EC68298F-9323-49FB-A5B4-6F023262255E}"/>
                  </a:ext>
                </a:extLst>
              </p:cNvPr>
              <p:cNvSpPr>
                <a:spLocks noChangeArrowheads="1"/>
              </p:cNvSpPr>
              <p:nvPr/>
            </p:nvSpPr>
            <p:spPr bwMode="auto">
              <a:xfrm>
                <a:off x="1532988" y="1034129"/>
                <a:ext cx="5688474" cy="1242592"/>
              </a:xfrm>
              <a:prstGeom prst="rect">
                <a:avLst/>
              </a:prstGeom>
              <a:noFill/>
              <a:ln w="127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eaLnBrk="1" hangingPunct="1">
                  <a:buFont typeface="Arial" panose="020B0604020202020204" pitchFamily="34" charset="0"/>
                  <a:buNone/>
                </a:pPr>
                <a:endParaRPr lang="zh-CN" altLang="en-US"/>
              </a:p>
            </p:txBody>
          </p:sp>
        </p:grpSp>
        <p:grpSp>
          <p:nvGrpSpPr>
            <p:cNvPr id="72" name="组合 20">
              <a:extLst>
                <a:ext uri="{FF2B5EF4-FFF2-40B4-BE49-F238E27FC236}">
                  <a16:creationId xmlns:a16="http://schemas.microsoft.com/office/drawing/2014/main" id="{07238707-A67F-412D-A601-B7E964B2C18E}"/>
                </a:ext>
              </a:extLst>
            </p:cNvPr>
            <p:cNvGrpSpPr>
              <a:grpSpLocks/>
            </p:cNvGrpSpPr>
            <p:nvPr/>
          </p:nvGrpSpPr>
          <p:grpSpPr bwMode="auto">
            <a:xfrm>
              <a:off x="6009323" y="2439408"/>
              <a:ext cx="5688012" cy="1103312"/>
              <a:chOff x="1532988" y="2418025"/>
              <a:chExt cx="5688474" cy="1102645"/>
            </a:xfrm>
          </p:grpSpPr>
          <p:grpSp>
            <p:nvGrpSpPr>
              <p:cNvPr id="73" name="组合 17">
                <a:extLst>
                  <a:ext uri="{FF2B5EF4-FFF2-40B4-BE49-F238E27FC236}">
                    <a16:creationId xmlns:a16="http://schemas.microsoft.com/office/drawing/2014/main" id="{E469F711-C32E-4045-8934-B9B1142BBABF}"/>
                  </a:ext>
                </a:extLst>
              </p:cNvPr>
              <p:cNvGrpSpPr>
                <a:grpSpLocks/>
              </p:cNvGrpSpPr>
              <p:nvPr/>
            </p:nvGrpSpPr>
            <p:grpSpPr bwMode="auto">
              <a:xfrm>
                <a:off x="3025525" y="2478152"/>
                <a:ext cx="3066983" cy="403596"/>
                <a:chOff x="2740397" y="2478152"/>
                <a:chExt cx="3066983" cy="403596"/>
              </a:xfrm>
            </p:grpSpPr>
            <p:sp>
              <p:nvSpPr>
                <p:cNvPr id="79" name="文本框 13">
                  <a:extLst>
                    <a:ext uri="{FF2B5EF4-FFF2-40B4-BE49-F238E27FC236}">
                      <a16:creationId xmlns:a16="http://schemas.microsoft.com/office/drawing/2014/main" id="{3B781234-3569-49A8-B5D4-ACBD4F0E6E39}"/>
                    </a:ext>
                  </a:extLst>
                </p:cNvPr>
                <p:cNvSpPr txBox="1">
                  <a:spLocks noChangeArrowheads="1"/>
                </p:cNvSpPr>
                <p:nvPr/>
              </p:nvSpPr>
              <p:spPr bwMode="auto">
                <a:xfrm>
                  <a:off x="2947070" y="2481638"/>
                  <a:ext cx="2860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dirty="0">
                      <a:latin typeface="微软雅黑" panose="020B0503020204020204" pitchFamily="34" charset="-122"/>
                      <a:ea typeface="微软雅黑" panose="020B0503020204020204" pitchFamily="34" charset="-122"/>
                    </a:rPr>
                    <a:t>数据访问服务接口</a:t>
                  </a:r>
                </a:p>
              </p:txBody>
            </p:sp>
            <p:sp>
              <p:nvSpPr>
                <p:cNvPr id="80" name="稻壳儿小白白(http://dwz.cn/Wu2UP)">
                  <a:extLst>
                    <a:ext uri="{FF2B5EF4-FFF2-40B4-BE49-F238E27FC236}">
                      <a16:creationId xmlns:a16="http://schemas.microsoft.com/office/drawing/2014/main" id="{DD3009F7-8388-498B-8765-E04E16ACD984}"/>
                    </a:ext>
                  </a:extLst>
                </p:cNvPr>
                <p:cNvSpPr>
                  <a:spLocks/>
                </p:cNvSpPr>
                <p:nvPr/>
              </p:nvSpPr>
              <p:spPr bwMode="auto">
                <a:xfrm>
                  <a:off x="2740397" y="2478152"/>
                  <a:ext cx="421817" cy="383372"/>
                </a:xfrm>
                <a:custGeom>
                  <a:avLst/>
                  <a:gdLst>
                    <a:gd name="T0" fmla="*/ 2147483646 w 634"/>
                    <a:gd name="T1" fmla="*/ 2147483646 h 604"/>
                    <a:gd name="T2" fmla="*/ 2147483646 w 634"/>
                    <a:gd name="T3" fmla="*/ 2147483646 h 604"/>
                    <a:gd name="T4" fmla="*/ 2147483646 w 634"/>
                    <a:gd name="T5" fmla="*/ 2147483646 h 604"/>
                    <a:gd name="T6" fmla="*/ 2147483646 w 634"/>
                    <a:gd name="T7" fmla="*/ 2147483646 h 604"/>
                    <a:gd name="T8" fmla="*/ 2147483646 w 634"/>
                    <a:gd name="T9" fmla="*/ 2147483646 h 604"/>
                    <a:gd name="T10" fmla="*/ 2147483646 w 634"/>
                    <a:gd name="T11" fmla="*/ 2147483646 h 604"/>
                    <a:gd name="T12" fmla="*/ 2147483646 w 634"/>
                    <a:gd name="T13" fmla="*/ 2147483646 h 604"/>
                    <a:gd name="T14" fmla="*/ 2147483646 w 634"/>
                    <a:gd name="T15" fmla="*/ 2147483646 h 604"/>
                    <a:gd name="T16" fmla="*/ 2147483646 w 634"/>
                    <a:gd name="T17" fmla="*/ 2147483646 h 604"/>
                    <a:gd name="T18" fmla="*/ 2147483646 w 634"/>
                    <a:gd name="T19" fmla="*/ 2147483646 h 604"/>
                    <a:gd name="T20" fmla="*/ 2147483646 w 634"/>
                    <a:gd name="T21" fmla="*/ 2147483646 h 604"/>
                    <a:gd name="T22" fmla="*/ 2147483646 w 634"/>
                    <a:gd name="T23" fmla="*/ 2147483646 h 604"/>
                    <a:gd name="T24" fmla="*/ 2147483646 w 634"/>
                    <a:gd name="T25" fmla="*/ 2147483646 h 604"/>
                    <a:gd name="T26" fmla="*/ 2147483646 w 634"/>
                    <a:gd name="T27" fmla="*/ 2147483646 h 604"/>
                    <a:gd name="T28" fmla="*/ 2147483646 w 634"/>
                    <a:gd name="T29" fmla="*/ 2147483646 h 604"/>
                    <a:gd name="T30" fmla="*/ 2147483646 w 634"/>
                    <a:gd name="T31" fmla="*/ 2147483646 h 604"/>
                    <a:gd name="T32" fmla="*/ 2147483646 w 634"/>
                    <a:gd name="T33" fmla="*/ 2147483646 h 604"/>
                    <a:gd name="T34" fmla="*/ 2147483646 w 634"/>
                    <a:gd name="T35" fmla="*/ 2147483646 h 604"/>
                    <a:gd name="T36" fmla="*/ 2147483646 w 634"/>
                    <a:gd name="T37" fmla="*/ 2147483646 h 604"/>
                    <a:gd name="T38" fmla="*/ 2147483646 w 634"/>
                    <a:gd name="T39" fmla="*/ 2147483646 h 604"/>
                    <a:gd name="T40" fmla="*/ 2147483646 w 634"/>
                    <a:gd name="T41" fmla="*/ 2147483646 h 604"/>
                    <a:gd name="T42" fmla="*/ 0 w 634"/>
                    <a:gd name="T43" fmla="*/ 2147483646 h 604"/>
                    <a:gd name="T44" fmla="*/ 2147483646 w 634"/>
                    <a:gd name="T45" fmla="*/ 2147483646 h 604"/>
                    <a:gd name="T46" fmla="*/ 2147483646 w 634"/>
                    <a:gd name="T47" fmla="*/ 2147483646 h 604"/>
                    <a:gd name="T48" fmla="*/ 2147483646 w 634"/>
                    <a:gd name="T49" fmla="*/ 2147483646 h 604"/>
                    <a:gd name="T50" fmla="*/ 2147483646 w 634"/>
                    <a:gd name="T51" fmla="*/ 2147483646 h 604"/>
                    <a:gd name="T52" fmla="*/ 2147483646 w 634"/>
                    <a:gd name="T53" fmla="*/ 2147483646 h 604"/>
                    <a:gd name="T54" fmla="*/ 2147483646 w 634"/>
                    <a:gd name="T55" fmla="*/ 2147483646 h 604"/>
                    <a:gd name="T56" fmla="*/ 2147483646 w 634"/>
                    <a:gd name="T57" fmla="*/ 2147483646 h 604"/>
                    <a:gd name="T58" fmla="*/ 2147483646 w 634"/>
                    <a:gd name="T59" fmla="*/ 2147483646 h 604"/>
                    <a:gd name="T60" fmla="*/ 2147483646 w 634"/>
                    <a:gd name="T61" fmla="*/ 2147483646 h 604"/>
                    <a:gd name="T62" fmla="*/ 2147483646 w 634"/>
                    <a:gd name="T63" fmla="*/ 2147483646 h 604"/>
                    <a:gd name="T64" fmla="*/ 2147483646 w 634"/>
                    <a:gd name="T65" fmla="*/ 2147483646 h 604"/>
                    <a:gd name="T66" fmla="*/ 2147483646 w 634"/>
                    <a:gd name="T67" fmla="*/ 2147483646 h 604"/>
                    <a:gd name="T68" fmla="*/ 2147483646 w 634"/>
                    <a:gd name="T69" fmla="*/ 2147483646 h 604"/>
                    <a:gd name="T70" fmla="*/ 2147483646 w 634"/>
                    <a:gd name="T71" fmla="*/ 2147483646 h 604"/>
                    <a:gd name="T72" fmla="*/ 2147483646 w 634"/>
                    <a:gd name="T73" fmla="*/ 2147483646 h 604"/>
                    <a:gd name="T74" fmla="*/ 2147483646 w 634"/>
                    <a:gd name="T75" fmla="*/ 2147483646 h 604"/>
                    <a:gd name="T76" fmla="*/ 0 w 634"/>
                    <a:gd name="T77" fmla="*/ 2147483646 h 604"/>
                    <a:gd name="T78" fmla="*/ 2147483646 w 634"/>
                    <a:gd name="T79" fmla="*/ 2147483646 h 60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p>
                  <a:endParaRPr lang="zh-CN" altLang="en-US"/>
                </a:p>
              </p:txBody>
            </p:sp>
          </p:grpSp>
          <p:grpSp>
            <p:nvGrpSpPr>
              <p:cNvPr id="74" name="组合 18">
                <a:extLst>
                  <a:ext uri="{FF2B5EF4-FFF2-40B4-BE49-F238E27FC236}">
                    <a16:creationId xmlns:a16="http://schemas.microsoft.com/office/drawing/2014/main" id="{D2A0C5CE-8F10-4E9A-A7E6-B319F4146002}"/>
                  </a:ext>
                </a:extLst>
              </p:cNvPr>
              <p:cNvGrpSpPr>
                <a:grpSpLocks/>
              </p:cNvGrpSpPr>
              <p:nvPr/>
            </p:nvGrpSpPr>
            <p:grpSpPr bwMode="auto">
              <a:xfrm>
                <a:off x="1994481" y="2919520"/>
                <a:ext cx="4785573" cy="504042"/>
                <a:chOff x="1788006" y="2919520"/>
                <a:chExt cx="4785573" cy="504042"/>
              </a:xfrm>
            </p:grpSpPr>
            <p:sp>
              <p:nvSpPr>
                <p:cNvPr id="76" name="流程图: 可选过程 75">
                  <a:extLst>
                    <a:ext uri="{FF2B5EF4-FFF2-40B4-BE49-F238E27FC236}">
                      <a16:creationId xmlns:a16="http://schemas.microsoft.com/office/drawing/2014/main" id="{5F02477C-3983-4AFA-9872-AB2CE443A036}"/>
                    </a:ext>
                  </a:extLst>
                </p:cNvPr>
                <p:cNvSpPr/>
                <p:nvPr/>
              </p:nvSpPr>
              <p:spPr bwMode="auto">
                <a:xfrm>
                  <a:off x="1788512" y="2919372"/>
                  <a:ext cx="1368536" cy="504520"/>
                </a:xfrm>
                <a:prstGeom prst="flowChartAlternateProcess">
                  <a:avLst/>
                </a:prstGeom>
                <a:gradFill>
                  <a:gsLst>
                    <a:gs pos="0">
                      <a:schemeClr val="accent5">
                        <a:tint val="50000"/>
                        <a:satMod val="300000"/>
                      </a:schemeClr>
                    </a:gs>
                    <a:gs pos="66000">
                      <a:schemeClr val="accent5">
                        <a:tint val="37000"/>
                        <a:satMod val="300000"/>
                        <a:lumMod val="36000"/>
                        <a:lumOff val="64000"/>
                      </a:schemeClr>
                    </a:gs>
                    <a:gs pos="100000">
                      <a:schemeClr val="accent5">
                        <a:tint val="15000"/>
                        <a:satMod val="350000"/>
                      </a:schemeClr>
                    </a:gs>
                  </a:gsLst>
                </a:gradFill>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anchor="ctr"/>
                <a:lstStyle/>
                <a:p>
                  <a:pPr algn="ctr" eaLnBrk="1" hangingPunct="1">
                    <a:buFont typeface="Arial" pitchFamily="34" charset="0"/>
                    <a:buNone/>
                    <a:defRPr/>
                  </a:pPr>
                  <a:r>
                    <a:rPr lang="zh-CN" altLang="en-US" dirty="0">
                      <a:solidFill>
                        <a:schemeClr val="tx1"/>
                      </a:solidFill>
                      <a:latin typeface="微软雅黑" panose="020B0503020204020204" pitchFamily="34" charset="-122"/>
                      <a:ea typeface="微软雅黑" panose="020B0503020204020204" pitchFamily="34" charset="-122"/>
                    </a:rPr>
                    <a:t>热图数据</a:t>
                  </a:r>
                </a:p>
              </p:txBody>
            </p:sp>
            <p:sp>
              <p:nvSpPr>
                <p:cNvPr id="77" name="流程图: 可选过程 76">
                  <a:extLst>
                    <a:ext uri="{FF2B5EF4-FFF2-40B4-BE49-F238E27FC236}">
                      <a16:creationId xmlns:a16="http://schemas.microsoft.com/office/drawing/2014/main" id="{63F5FD21-B120-4EDB-964F-7DBD6C5A9A6D}"/>
                    </a:ext>
                  </a:extLst>
                </p:cNvPr>
                <p:cNvSpPr/>
                <p:nvPr/>
              </p:nvSpPr>
              <p:spPr bwMode="auto">
                <a:xfrm>
                  <a:off x="3496801" y="2919372"/>
                  <a:ext cx="1368536" cy="504520"/>
                </a:xfrm>
                <a:prstGeom prst="flowChartAlternateProcess">
                  <a:avLst/>
                </a:prstGeom>
                <a:gradFill>
                  <a:gsLst>
                    <a:gs pos="0">
                      <a:schemeClr val="accent5">
                        <a:tint val="50000"/>
                        <a:satMod val="300000"/>
                      </a:schemeClr>
                    </a:gs>
                    <a:gs pos="66000">
                      <a:schemeClr val="accent5">
                        <a:tint val="37000"/>
                        <a:satMod val="300000"/>
                        <a:lumMod val="36000"/>
                        <a:lumOff val="64000"/>
                      </a:schemeClr>
                    </a:gs>
                    <a:gs pos="100000">
                      <a:schemeClr val="accent5">
                        <a:tint val="15000"/>
                        <a:satMod val="350000"/>
                      </a:schemeClr>
                    </a:gs>
                  </a:gsLst>
                </a:gradFill>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anchor="ctr"/>
                <a:lstStyle/>
                <a:p>
                  <a:pPr algn="ctr" eaLnBrk="1" hangingPunct="1">
                    <a:buFont typeface="Arial" pitchFamily="34" charset="0"/>
                    <a:buNone/>
                    <a:defRPr/>
                  </a:pPr>
                  <a:r>
                    <a:rPr lang="zh-CN" altLang="en-US" dirty="0">
                      <a:solidFill>
                        <a:schemeClr val="tx1"/>
                      </a:solidFill>
                      <a:latin typeface="微软雅黑" panose="020B0503020204020204" pitchFamily="34" charset="-122"/>
                      <a:ea typeface="微软雅黑" panose="020B0503020204020204" pitchFamily="34" charset="-122"/>
                    </a:rPr>
                    <a:t>时序数据</a:t>
                  </a:r>
                </a:p>
              </p:txBody>
            </p:sp>
            <p:sp>
              <p:nvSpPr>
                <p:cNvPr id="78" name="流程图: 可选过程 77">
                  <a:extLst>
                    <a:ext uri="{FF2B5EF4-FFF2-40B4-BE49-F238E27FC236}">
                      <a16:creationId xmlns:a16="http://schemas.microsoft.com/office/drawing/2014/main" id="{874AECDE-C5F0-4F7B-B510-7B4D1A584AEC}"/>
                    </a:ext>
                  </a:extLst>
                </p:cNvPr>
                <p:cNvSpPr/>
                <p:nvPr/>
              </p:nvSpPr>
              <p:spPr bwMode="auto">
                <a:xfrm>
                  <a:off x="5205090" y="2919372"/>
                  <a:ext cx="1368536" cy="504520"/>
                </a:xfrm>
                <a:prstGeom prst="flowChartAlternateProcess">
                  <a:avLst/>
                </a:prstGeom>
                <a:gradFill>
                  <a:gsLst>
                    <a:gs pos="0">
                      <a:schemeClr val="accent5">
                        <a:tint val="50000"/>
                        <a:satMod val="300000"/>
                      </a:schemeClr>
                    </a:gs>
                    <a:gs pos="66000">
                      <a:schemeClr val="accent5">
                        <a:tint val="37000"/>
                        <a:satMod val="300000"/>
                        <a:lumMod val="36000"/>
                        <a:lumOff val="64000"/>
                      </a:schemeClr>
                    </a:gs>
                    <a:gs pos="100000">
                      <a:schemeClr val="accent5">
                        <a:tint val="15000"/>
                        <a:satMod val="350000"/>
                      </a:schemeClr>
                    </a:gs>
                  </a:gsLst>
                </a:gradFill>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anchor="ctr"/>
                <a:lstStyle/>
                <a:p>
                  <a:pPr algn="ctr" eaLnBrk="1" hangingPunct="1">
                    <a:buFont typeface="Arial" pitchFamily="34" charset="0"/>
                    <a:buNone/>
                    <a:defRPr/>
                  </a:pPr>
                  <a:r>
                    <a:rPr lang="zh-CN" altLang="en-US" dirty="0">
                      <a:solidFill>
                        <a:schemeClr val="tx1"/>
                      </a:solidFill>
                      <a:latin typeface="微软雅黑" panose="020B0503020204020204" pitchFamily="34" charset="-122"/>
                      <a:ea typeface="微软雅黑" panose="020B0503020204020204" pitchFamily="34" charset="-122"/>
                    </a:rPr>
                    <a:t>属性数据</a:t>
                  </a:r>
                </a:p>
              </p:txBody>
            </p:sp>
          </p:grpSp>
          <p:sp>
            <p:nvSpPr>
              <p:cNvPr id="75" name="矩形 35">
                <a:extLst>
                  <a:ext uri="{FF2B5EF4-FFF2-40B4-BE49-F238E27FC236}">
                    <a16:creationId xmlns:a16="http://schemas.microsoft.com/office/drawing/2014/main" id="{2BF94476-493A-4215-A407-C3B65F2C38E2}"/>
                  </a:ext>
                </a:extLst>
              </p:cNvPr>
              <p:cNvSpPr>
                <a:spLocks noChangeArrowheads="1"/>
              </p:cNvSpPr>
              <p:nvPr/>
            </p:nvSpPr>
            <p:spPr bwMode="auto">
              <a:xfrm>
                <a:off x="1532988" y="2418025"/>
                <a:ext cx="5688474" cy="1102645"/>
              </a:xfrm>
              <a:prstGeom prst="rect">
                <a:avLst/>
              </a:prstGeom>
              <a:noFill/>
              <a:ln w="127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eaLnBrk="1" hangingPunct="1">
                  <a:buFont typeface="Arial" panose="020B0604020202020204" pitchFamily="34" charset="0"/>
                  <a:buNone/>
                </a:pPr>
                <a:endParaRPr lang="zh-CN" altLang="en-US"/>
              </a:p>
            </p:txBody>
          </p:sp>
        </p:grpSp>
        <p:sp>
          <p:nvSpPr>
            <p:cNvPr id="81" name="矩形 40">
              <a:extLst>
                <a:ext uri="{FF2B5EF4-FFF2-40B4-BE49-F238E27FC236}">
                  <a16:creationId xmlns:a16="http://schemas.microsoft.com/office/drawing/2014/main" id="{4562F3BB-7479-4D49-A01A-6C0F533D6170}"/>
                </a:ext>
              </a:extLst>
            </p:cNvPr>
            <p:cNvSpPr>
              <a:spLocks noChangeArrowheads="1"/>
            </p:cNvSpPr>
            <p:nvPr/>
          </p:nvSpPr>
          <p:spPr bwMode="auto">
            <a:xfrm>
              <a:off x="6009323" y="3630321"/>
              <a:ext cx="2592387" cy="1417637"/>
            </a:xfrm>
            <a:prstGeom prst="rect">
              <a:avLst/>
            </a:prstGeom>
            <a:noFill/>
            <a:ln w="127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eaLnBrk="1" hangingPunct="1">
                <a:buFont typeface="Arial" panose="020B0604020202020204" pitchFamily="34" charset="0"/>
                <a:buNone/>
              </a:pPr>
              <a:endParaRPr lang="zh-CN" altLang="en-US"/>
            </a:p>
          </p:txBody>
        </p:sp>
        <p:pic>
          <p:nvPicPr>
            <p:cNvPr id="82" name="图片 22">
              <a:extLst>
                <a:ext uri="{FF2B5EF4-FFF2-40B4-BE49-F238E27FC236}">
                  <a16:creationId xmlns:a16="http://schemas.microsoft.com/office/drawing/2014/main" id="{288BDB78-F65C-41B4-8817-FC30C898F686}"/>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7225348" y="3670008"/>
              <a:ext cx="674687"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图片 24">
              <a:extLst>
                <a:ext uri="{FF2B5EF4-FFF2-40B4-BE49-F238E27FC236}">
                  <a16:creationId xmlns:a16="http://schemas.microsoft.com/office/drawing/2014/main" id="{49DDD9A8-B16D-4EFF-AE66-139C13AD6295}"/>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6739573" y="4524083"/>
              <a:ext cx="5286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45">
              <a:extLst>
                <a:ext uri="{FF2B5EF4-FFF2-40B4-BE49-F238E27FC236}">
                  <a16:creationId xmlns:a16="http://schemas.microsoft.com/office/drawing/2014/main" id="{CA0E3897-32F2-4DFF-B29B-576B95B953D2}"/>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7307898" y="4524083"/>
              <a:ext cx="53022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46">
              <a:extLst>
                <a:ext uri="{FF2B5EF4-FFF2-40B4-BE49-F238E27FC236}">
                  <a16:creationId xmlns:a16="http://schemas.microsoft.com/office/drawing/2014/main" id="{777E72F2-0636-4C27-AC36-61FCB696F845}"/>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7868285" y="4524083"/>
              <a:ext cx="53022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直接连接符 28">
              <a:extLst>
                <a:ext uri="{FF2B5EF4-FFF2-40B4-BE49-F238E27FC236}">
                  <a16:creationId xmlns:a16="http://schemas.microsoft.com/office/drawing/2014/main" id="{CA945F3B-58D6-4ED7-A1AE-DBB81DBAAC63}"/>
                </a:ext>
              </a:extLst>
            </p:cNvPr>
            <p:cNvCxnSpPr>
              <a:cxnSpLocks noChangeShapeType="1"/>
              <a:stCxn id="82" idx="2"/>
              <a:endCxn id="83" idx="0"/>
            </p:cNvCxnSpPr>
            <p:nvPr/>
          </p:nvCxnSpPr>
          <p:spPr bwMode="auto">
            <a:xfrm flipH="1">
              <a:off x="7003098" y="4343108"/>
              <a:ext cx="558800" cy="180975"/>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直接连接符 21503">
              <a:extLst>
                <a:ext uri="{FF2B5EF4-FFF2-40B4-BE49-F238E27FC236}">
                  <a16:creationId xmlns:a16="http://schemas.microsoft.com/office/drawing/2014/main" id="{50E5A465-923E-4CF2-8E13-AFE639FBBF35}"/>
                </a:ext>
              </a:extLst>
            </p:cNvPr>
            <p:cNvCxnSpPr>
              <a:cxnSpLocks noChangeShapeType="1"/>
              <a:stCxn id="82" idx="2"/>
              <a:endCxn id="85" idx="0"/>
            </p:cNvCxnSpPr>
            <p:nvPr/>
          </p:nvCxnSpPr>
          <p:spPr bwMode="auto">
            <a:xfrm>
              <a:off x="7561898" y="4343108"/>
              <a:ext cx="571500" cy="180975"/>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直接连接符 21511">
              <a:extLst>
                <a:ext uri="{FF2B5EF4-FFF2-40B4-BE49-F238E27FC236}">
                  <a16:creationId xmlns:a16="http://schemas.microsoft.com/office/drawing/2014/main" id="{191E980E-E7AE-4BD3-BAB5-83648AFB0DC5}"/>
                </a:ext>
              </a:extLst>
            </p:cNvPr>
            <p:cNvCxnSpPr>
              <a:cxnSpLocks noChangeShapeType="1"/>
              <a:stCxn id="82" idx="2"/>
              <a:endCxn id="84" idx="0"/>
            </p:cNvCxnSpPr>
            <p:nvPr/>
          </p:nvCxnSpPr>
          <p:spPr bwMode="auto">
            <a:xfrm>
              <a:off x="7561898" y="4343108"/>
              <a:ext cx="11112" cy="180975"/>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 name="文本框 21512">
              <a:extLst>
                <a:ext uri="{FF2B5EF4-FFF2-40B4-BE49-F238E27FC236}">
                  <a16:creationId xmlns:a16="http://schemas.microsoft.com/office/drawing/2014/main" id="{91C74730-EA79-4BD0-ADF3-44DD863F01F9}"/>
                </a:ext>
              </a:extLst>
            </p:cNvPr>
            <p:cNvSpPr txBox="1">
              <a:spLocks noChangeArrowheads="1"/>
            </p:cNvSpPr>
            <p:nvPr/>
          </p:nvSpPr>
          <p:spPr bwMode="auto">
            <a:xfrm>
              <a:off x="6117273" y="3820821"/>
              <a:ext cx="461962"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spAutoFit/>
            </a:bodyPr>
            <a:lstStyle/>
            <a:p>
              <a:r>
                <a:rPr lang="zh-CN" altLang="en-US" sz="1800" dirty="0">
                  <a:latin typeface="微软雅黑" panose="020B0503020204020204" pitchFamily="34" charset="-122"/>
                  <a:ea typeface="微软雅黑" panose="020B0503020204020204" pitchFamily="34" charset="-122"/>
                </a:rPr>
                <a:t>组织模型</a:t>
              </a:r>
            </a:p>
          </p:txBody>
        </p:sp>
        <p:grpSp>
          <p:nvGrpSpPr>
            <p:cNvPr id="90" name="组合 21529">
              <a:extLst>
                <a:ext uri="{FF2B5EF4-FFF2-40B4-BE49-F238E27FC236}">
                  <a16:creationId xmlns:a16="http://schemas.microsoft.com/office/drawing/2014/main" id="{396D6C9D-7540-45DD-A4B6-D7A145233526}"/>
                </a:ext>
              </a:extLst>
            </p:cNvPr>
            <p:cNvGrpSpPr>
              <a:grpSpLocks/>
            </p:cNvGrpSpPr>
            <p:nvPr/>
          </p:nvGrpSpPr>
          <p:grpSpPr bwMode="auto">
            <a:xfrm>
              <a:off x="8709660" y="3630321"/>
              <a:ext cx="2987675" cy="1417637"/>
              <a:chOff x="4233676" y="3484886"/>
              <a:chExt cx="2987786" cy="1417953"/>
            </a:xfrm>
          </p:grpSpPr>
          <p:sp>
            <p:nvSpPr>
              <p:cNvPr id="91" name="矩形 54">
                <a:extLst>
                  <a:ext uri="{FF2B5EF4-FFF2-40B4-BE49-F238E27FC236}">
                    <a16:creationId xmlns:a16="http://schemas.microsoft.com/office/drawing/2014/main" id="{9B37606E-A5A8-4043-896F-00036FD1ABD5}"/>
                  </a:ext>
                </a:extLst>
              </p:cNvPr>
              <p:cNvSpPr>
                <a:spLocks noChangeArrowheads="1"/>
              </p:cNvSpPr>
              <p:nvPr/>
            </p:nvSpPr>
            <p:spPr bwMode="auto">
              <a:xfrm>
                <a:off x="4233676" y="3484886"/>
                <a:ext cx="2987786" cy="1417953"/>
              </a:xfrm>
              <a:prstGeom prst="rect">
                <a:avLst/>
              </a:prstGeom>
              <a:noFill/>
              <a:ln w="127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eaLnBrk="1" hangingPunct="1">
                  <a:buFont typeface="Arial" panose="020B0604020202020204" pitchFamily="34" charset="0"/>
                  <a:buNone/>
                </a:pPr>
                <a:endParaRPr lang="zh-CN" altLang="en-US"/>
              </a:p>
            </p:txBody>
          </p:sp>
          <p:sp>
            <p:nvSpPr>
              <p:cNvPr id="92" name="稻壳儿小白白(http://dwz.cn/Wu2UP)">
                <a:extLst>
                  <a:ext uri="{FF2B5EF4-FFF2-40B4-BE49-F238E27FC236}">
                    <a16:creationId xmlns:a16="http://schemas.microsoft.com/office/drawing/2014/main" id="{D35446F9-5720-4667-8B40-FDE914635192}"/>
                  </a:ext>
                </a:extLst>
              </p:cNvPr>
              <p:cNvSpPr>
                <a:spLocks noEditPoints="1"/>
              </p:cNvSpPr>
              <p:nvPr/>
            </p:nvSpPr>
            <p:spPr bwMode="auto">
              <a:xfrm>
                <a:off x="4563797" y="4378405"/>
                <a:ext cx="533131" cy="460374"/>
              </a:xfrm>
              <a:custGeom>
                <a:avLst/>
                <a:gdLst>
                  <a:gd name="T0" fmla="*/ 2147483646 w 107"/>
                  <a:gd name="T1" fmla="*/ 0 h 123"/>
                  <a:gd name="T2" fmla="*/ 0 w 107"/>
                  <a:gd name="T3" fmla="*/ 2147483646 h 123"/>
                  <a:gd name="T4" fmla="*/ 0 w 107"/>
                  <a:gd name="T5" fmla="*/ 2147483646 h 123"/>
                  <a:gd name="T6" fmla="*/ 2147483646 w 107"/>
                  <a:gd name="T7" fmla="*/ 2147483646 h 123"/>
                  <a:gd name="T8" fmla="*/ 2147483646 w 107"/>
                  <a:gd name="T9" fmla="*/ 2147483646 h 123"/>
                  <a:gd name="T10" fmla="*/ 2147483646 w 107"/>
                  <a:gd name="T11" fmla="*/ 2147483646 h 123"/>
                  <a:gd name="T12" fmla="*/ 2147483646 w 107"/>
                  <a:gd name="T13" fmla="*/ 0 h 123"/>
                  <a:gd name="T14" fmla="*/ 2147483646 w 107"/>
                  <a:gd name="T15" fmla="*/ 2147483646 h 123"/>
                  <a:gd name="T16" fmla="*/ 2147483646 w 107"/>
                  <a:gd name="T17" fmla="*/ 2147483646 h 123"/>
                  <a:gd name="T18" fmla="*/ 2147483646 w 107"/>
                  <a:gd name="T19" fmla="*/ 2147483646 h 123"/>
                  <a:gd name="T20" fmla="*/ 2147483646 w 107"/>
                  <a:gd name="T21" fmla="*/ 2147483646 h 123"/>
                  <a:gd name="T22" fmla="*/ 2147483646 w 107"/>
                  <a:gd name="T23" fmla="*/ 2147483646 h 123"/>
                  <a:gd name="T24" fmla="*/ 2147483646 w 107"/>
                  <a:gd name="T25" fmla="*/ 2147483646 h 123"/>
                  <a:gd name="T26" fmla="*/ 2147483646 w 107"/>
                  <a:gd name="T27" fmla="*/ 2147483646 h 123"/>
                  <a:gd name="T28" fmla="*/ 2147483646 w 107"/>
                  <a:gd name="T29" fmla="*/ 2147483646 h 123"/>
                  <a:gd name="T30" fmla="*/ 2147483646 w 107"/>
                  <a:gd name="T31" fmla="*/ 2147483646 h 123"/>
                  <a:gd name="T32" fmla="*/ 2147483646 w 107"/>
                  <a:gd name="T33" fmla="*/ 2147483646 h 123"/>
                  <a:gd name="T34" fmla="*/ 2147483646 w 107"/>
                  <a:gd name="T35" fmla="*/ 2147483646 h 123"/>
                  <a:gd name="T36" fmla="*/ 2147483646 w 107"/>
                  <a:gd name="T37" fmla="*/ 2147483646 h 123"/>
                  <a:gd name="T38" fmla="*/ 2147483646 w 107"/>
                  <a:gd name="T39" fmla="*/ 2147483646 h 123"/>
                  <a:gd name="T40" fmla="*/ 2147483646 w 107"/>
                  <a:gd name="T41" fmla="*/ 2147483646 h 123"/>
                  <a:gd name="T42" fmla="*/ 2147483646 w 107"/>
                  <a:gd name="T43" fmla="*/ 2147483646 h 123"/>
                  <a:gd name="T44" fmla="*/ 2147483646 w 107"/>
                  <a:gd name="T45" fmla="*/ 2147483646 h 123"/>
                  <a:gd name="T46" fmla="*/ 2147483646 w 107"/>
                  <a:gd name="T47" fmla="*/ 2147483646 h 123"/>
                  <a:gd name="T48" fmla="*/ 2147483646 w 107"/>
                  <a:gd name="T49" fmla="*/ 2147483646 h 123"/>
                  <a:gd name="T50" fmla="*/ 2147483646 w 107"/>
                  <a:gd name="T51" fmla="*/ 2147483646 h 123"/>
                  <a:gd name="T52" fmla="*/ 2147483646 w 107"/>
                  <a:gd name="T53" fmla="*/ 2147483646 h 123"/>
                  <a:gd name="T54" fmla="*/ 2147483646 w 107"/>
                  <a:gd name="T55" fmla="*/ 2147483646 h 123"/>
                  <a:gd name="T56" fmla="*/ 2147483646 w 107"/>
                  <a:gd name="T57" fmla="*/ 2147483646 h 123"/>
                  <a:gd name="T58" fmla="*/ 2147483646 w 107"/>
                  <a:gd name="T59" fmla="*/ 2147483646 h 123"/>
                  <a:gd name="T60" fmla="*/ 2147483646 w 107"/>
                  <a:gd name="T61" fmla="*/ 2147483646 h 123"/>
                  <a:gd name="T62" fmla="*/ 2147483646 w 107"/>
                  <a:gd name="T63" fmla="*/ 2147483646 h 123"/>
                  <a:gd name="T64" fmla="*/ 2147483646 w 107"/>
                  <a:gd name="T65" fmla="*/ 2147483646 h 123"/>
                  <a:gd name="T66" fmla="*/ 2147483646 w 107"/>
                  <a:gd name="T67" fmla="*/ 2147483646 h 123"/>
                  <a:gd name="T68" fmla="*/ 2147483646 w 107"/>
                  <a:gd name="T69" fmla="*/ 2147483646 h 123"/>
                  <a:gd name="T70" fmla="*/ 2147483646 w 107"/>
                  <a:gd name="T71" fmla="*/ 2147483646 h 123"/>
                  <a:gd name="T72" fmla="*/ 2147483646 w 107"/>
                  <a:gd name="T73" fmla="*/ 2147483646 h 123"/>
                  <a:gd name="T74" fmla="*/ 2147483646 w 107"/>
                  <a:gd name="T75" fmla="*/ 2147483646 h 123"/>
                  <a:gd name="T76" fmla="*/ 2147483646 w 107"/>
                  <a:gd name="T77" fmla="*/ 2147483646 h 123"/>
                  <a:gd name="T78" fmla="*/ 2147483646 w 107"/>
                  <a:gd name="T79" fmla="*/ 2147483646 h 123"/>
                  <a:gd name="T80" fmla="*/ 2147483646 w 107"/>
                  <a:gd name="T81" fmla="*/ 2147483646 h 12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7" h="123">
                    <a:moveTo>
                      <a:pt x="53" y="0"/>
                    </a:moveTo>
                    <a:cubicBezTo>
                      <a:pt x="27" y="0"/>
                      <a:pt x="0" y="8"/>
                      <a:pt x="0" y="25"/>
                    </a:cubicBezTo>
                    <a:cubicBezTo>
                      <a:pt x="0" y="98"/>
                      <a:pt x="0" y="98"/>
                      <a:pt x="0" y="98"/>
                    </a:cubicBezTo>
                    <a:cubicBezTo>
                      <a:pt x="0" y="115"/>
                      <a:pt x="27" y="123"/>
                      <a:pt x="53" y="123"/>
                    </a:cubicBezTo>
                    <a:cubicBezTo>
                      <a:pt x="79" y="123"/>
                      <a:pt x="107" y="115"/>
                      <a:pt x="107" y="98"/>
                    </a:cubicBezTo>
                    <a:cubicBezTo>
                      <a:pt x="107" y="25"/>
                      <a:pt x="107" y="25"/>
                      <a:pt x="107" y="25"/>
                    </a:cubicBezTo>
                    <a:cubicBezTo>
                      <a:pt x="107" y="8"/>
                      <a:pt x="79" y="0"/>
                      <a:pt x="53" y="0"/>
                    </a:cubicBezTo>
                    <a:close/>
                    <a:moveTo>
                      <a:pt x="99" y="98"/>
                    </a:moveTo>
                    <a:cubicBezTo>
                      <a:pt x="99" y="107"/>
                      <a:pt x="79" y="115"/>
                      <a:pt x="53" y="115"/>
                    </a:cubicBezTo>
                    <a:cubicBezTo>
                      <a:pt x="28" y="115"/>
                      <a:pt x="7" y="107"/>
                      <a:pt x="7" y="98"/>
                    </a:cubicBezTo>
                    <a:cubicBezTo>
                      <a:pt x="7" y="83"/>
                      <a:pt x="7" y="83"/>
                      <a:pt x="7" y="83"/>
                    </a:cubicBezTo>
                    <a:cubicBezTo>
                      <a:pt x="15" y="92"/>
                      <a:pt x="34" y="96"/>
                      <a:pt x="53" y="96"/>
                    </a:cubicBezTo>
                    <a:cubicBezTo>
                      <a:pt x="72" y="96"/>
                      <a:pt x="91" y="92"/>
                      <a:pt x="99" y="83"/>
                    </a:cubicBezTo>
                    <a:lnTo>
                      <a:pt x="99" y="98"/>
                    </a:lnTo>
                    <a:close/>
                    <a:moveTo>
                      <a:pt x="99" y="75"/>
                    </a:moveTo>
                    <a:cubicBezTo>
                      <a:pt x="99" y="75"/>
                      <a:pt x="99" y="75"/>
                      <a:pt x="99" y="75"/>
                    </a:cubicBezTo>
                    <a:cubicBezTo>
                      <a:pt x="99" y="75"/>
                      <a:pt x="99" y="75"/>
                      <a:pt x="99" y="75"/>
                    </a:cubicBezTo>
                    <a:cubicBezTo>
                      <a:pt x="99" y="84"/>
                      <a:pt x="79" y="92"/>
                      <a:pt x="53" y="92"/>
                    </a:cubicBezTo>
                    <a:cubicBezTo>
                      <a:pt x="28" y="92"/>
                      <a:pt x="7" y="84"/>
                      <a:pt x="7" y="75"/>
                    </a:cubicBezTo>
                    <a:cubicBezTo>
                      <a:pt x="7" y="75"/>
                      <a:pt x="7" y="75"/>
                      <a:pt x="7" y="75"/>
                    </a:cubicBezTo>
                    <a:cubicBezTo>
                      <a:pt x="7" y="60"/>
                      <a:pt x="7" y="60"/>
                      <a:pt x="7" y="60"/>
                    </a:cubicBezTo>
                    <a:cubicBezTo>
                      <a:pt x="15" y="69"/>
                      <a:pt x="34" y="73"/>
                      <a:pt x="53" y="73"/>
                    </a:cubicBezTo>
                    <a:cubicBezTo>
                      <a:pt x="72" y="73"/>
                      <a:pt x="91" y="69"/>
                      <a:pt x="99" y="60"/>
                    </a:cubicBezTo>
                    <a:lnTo>
                      <a:pt x="99" y="75"/>
                    </a:lnTo>
                    <a:close/>
                    <a:moveTo>
                      <a:pt x="99" y="52"/>
                    </a:moveTo>
                    <a:cubicBezTo>
                      <a:pt x="99" y="52"/>
                      <a:pt x="99" y="52"/>
                      <a:pt x="99" y="52"/>
                    </a:cubicBezTo>
                    <a:cubicBezTo>
                      <a:pt x="99" y="52"/>
                      <a:pt x="99" y="52"/>
                      <a:pt x="99" y="52"/>
                    </a:cubicBezTo>
                    <a:cubicBezTo>
                      <a:pt x="99" y="61"/>
                      <a:pt x="79" y="69"/>
                      <a:pt x="53" y="69"/>
                    </a:cubicBezTo>
                    <a:cubicBezTo>
                      <a:pt x="28" y="69"/>
                      <a:pt x="7" y="61"/>
                      <a:pt x="7" y="52"/>
                    </a:cubicBezTo>
                    <a:cubicBezTo>
                      <a:pt x="7" y="52"/>
                      <a:pt x="7" y="52"/>
                      <a:pt x="7" y="52"/>
                    </a:cubicBezTo>
                    <a:cubicBezTo>
                      <a:pt x="7" y="39"/>
                      <a:pt x="7" y="39"/>
                      <a:pt x="7" y="39"/>
                    </a:cubicBezTo>
                    <a:cubicBezTo>
                      <a:pt x="17" y="46"/>
                      <a:pt x="36" y="50"/>
                      <a:pt x="53" y="50"/>
                    </a:cubicBezTo>
                    <a:cubicBezTo>
                      <a:pt x="71" y="50"/>
                      <a:pt x="89" y="46"/>
                      <a:pt x="99" y="39"/>
                    </a:cubicBezTo>
                    <a:lnTo>
                      <a:pt x="99" y="52"/>
                    </a:lnTo>
                    <a:close/>
                    <a:moveTo>
                      <a:pt x="53" y="42"/>
                    </a:moveTo>
                    <a:cubicBezTo>
                      <a:pt x="28" y="42"/>
                      <a:pt x="7" y="34"/>
                      <a:pt x="7" y="25"/>
                    </a:cubicBezTo>
                    <a:cubicBezTo>
                      <a:pt x="7" y="15"/>
                      <a:pt x="28" y="8"/>
                      <a:pt x="53" y="8"/>
                    </a:cubicBezTo>
                    <a:cubicBezTo>
                      <a:pt x="79" y="8"/>
                      <a:pt x="99" y="15"/>
                      <a:pt x="99" y="25"/>
                    </a:cubicBezTo>
                    <a:cubicBezTo>
                      <a:pt x="99" y="34"/>
                      <a:pt x="79" y="42"/>
                      <a:pt x="53" y="42"/>
                    </a:cubicBezTo>
                    <a:close/>
                    <a:moveTo>
                      <a:pt x="53" y="42"/>
                    </a:moveTo>
                    <a:cubicBezTo>
                      <a:pt x="53" y="42"/>
                      <a:pt x="53" y="42"/>
                      <a:pt x="53" y="4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稻壳儿小白白(http://dwz.cn/Wu2UP)">
                <a:extLst>
                  <a:ext uri="{FF2B5EF4-FFF2-40B4-BE49-F238E27FC236}">
                    <a16:creationId xmlns:a16="http://schemas.microsoft.com/office/drawing/2014/main" id="{425F23C3-5956-4BEE-A80D-2E1EF7268AE3}"/>
                  </a:ext>
                </a:extLst>
              </p:cNvPr>
              <p:cNvSpPr>
                <a:spLocks noEditPoints="1"/>
              </p:cNvSpPr>
              <p:nvPr/>
            </p:nvSpPr>
            <p:spPr bwMode="auto">
              <a:xfrm>
                <a:off x="5205400" y="4378405"/>
                <a:ext cx="533131" cy="460374"/>
              </a:xfrm>
              <a:custGeom>
                <a:avLst/>
                <a:gdLst>
                  <a:gd name="T0" fmla="*/ 2147483646 w 107"/>
                  <a:gd name="T1" fmla="*/ 0 h 123"/>
                  <a:gd name="T2" fmla="*/ 0 w 107"/>
                  <a:gd name="T3" fmla="*/ 2147483646 h 123"/>
                  <a:gd name="T4" fmla="*/ 0 w 107"/>
                  <a:gd name="T5" fmla="*/ 2147483646 h 123"/>
                  <a:gd name="T6" fmla="*/ 2147483646 w 107"/>
                  <a:gd name="T7" fmla="*/ 2147483646 h 123"/>
                  <a:gd name="T8" fmla="*/ 2147483646 w 107"/>
                  <a:gd name="T9" fmla="*/ 2147483646 h 123"/>
                  <a:gd name="T10" fmla="*/ 2147483646 w 107"/>
                  <a:gd name="T11" fmla="*/ 2147483646 h 123"/>
                  <a:gd name="T12" fmla="*/ 2147483646 w 107"/>
                  <a:gd name="T13" fmla="*/ 0 h 123"/>
                  <a:gd name="T14" fmla="*/ 2147483646 w 107"/>
                  <a:gd name="T15" fmla="*/ 2147483646 h 123"/>
                  <a:gd name="T16" fmla="*/ 2147483646 w 107"/>
                  <a:gd name="T17" fmla="*/ 2147483646 h 123"/>
                  <a:gd name="T18" fmla="*/ 2147483646 w 107"/>
                  <a:gd name="T19" fmla="*/ 2147483646 h 123"/>
                  <a:gd name="T20" fmla="*/ 2147483646 w 107"/>
                  <a:gd name="T21" fmla="*/ 2147483646 h 123"/>
                  <a:gd name="T22" fmla="*/ 2147483646 w 107"/>
                  <a:gd name="T23" fmla="*/ 2147483646 h 123"/>
                  <a:gd name="T24" fmla="*/ 2147483646 w 107"/>
                  <a:gd name="T25" fmla="*/ 2147483646 h 123"/>
                  <a:gd name="T26" fmla="*/ 2147483646 w 107"/>
                  <a:gd name="T27" fmla="*/ 2147483646 h 123"/>
                  <a:gd name="T28" fmla="*/ 2147483646 w 107"/>
                  <a:gd name="T29" fmla="*/ 2147483646 h 123"/>
                  <a:gd name="T30" fmla="*/ 2147483646 w 107"/>
                  <a:gd name="T31" fmla="*/ 2147483646 h 123"/>
                  <a:gd name="T32" fmla="*/ 2147483646 w 107"/>
                  <a:gd name="T33" fmla="*/ 2147483646 h 123"/>
                  <a:gd name="T34" fmla="*/ 2147483646 w 107"/>
                  <a:gd name="T35" fmla="*/ 2147483646 h 123"/>
                  <a:gd name="T36" fmla="*/ 2147483646 w 107"/>
                  <a:gd name="T37" fmla="*/ 2147483646 h 123"/>
                  <a:gd name="T38" fmla="*/ 2147483646 w 107"/>
                  <a:gd name="T39" fmla="*/ 2147483646 h 123"/>
                  <a:gd name="T40" fmla="*/ 2147483646 w 107"/>
                  <a:gd name="T41" fmla="*/ 2147483646 h 123"/>
                  <a:gd name="T42" fmla="*/ 2147483646 w 107"/>
                  <a:gd name="T43" fmla="*/ 2147483646 h 123"/>
                  <a:gd name="T44" fmla="*/ 2147483646 w 107"/>
                  <a:gd name="T45" fmla="*/ 2147483646 h 123"/>
                  <a:gd name="T46" fmla="*/ 2147483646 w 107"/>
                  <a:gd name="T47" fmla="*/ 2147483646 h 123"/>
                  <a:gd name="T48" fmla="*/ 2147483646 w 107"/>
                  <a:gd name="T49" fmla="*/ 2147483646 h 123"/>
                  <a:gd name="T50" fmla="*/ 2147483646 w 107"/>
                  <a:gd name="T51" fmla="*/ 2147483646 h 123"/>
                  <a:gd name="T52" fmla="*/ 2147483646 w 107"/>
                  <a:gd name="T53" fmla="*/ 2147483646 h 123"/>
                  <a:gd name="T54" fmla="*/ 2147483646 w 107"/>
                  <a:gd name="T55" fmla="*/ 2147483646 h 123"/>
                  <a:gd name="T56" fmla="*/ 2147483646 w 107"/>
                  <a:gd name="T57" fmla="*/ 2147483646 h 123"/>
                  <a:gd name="T58" fmla="*/ 2147483646 w 107"/>
                  <a:gd name="T59" fmla="*/ 2147483646 h 123"/>
                  <a:gd name="T60" fmla="*/ 2147483646 w 107"/>
                  <a:gd name="T61" fmla="*/ 2147483646 h 123"/>
                  <a:gd name="T62" fmla="*/ 2147483646 w 107"/>
                  <a:gd name="T63" fmla="*/ 2147483646 h 123"/>
                  <a:gd name="T64" fmla="*/ 2147483646 w 107"/>
                  <a:gd name="T65" fmla="*/ 2147483646 h 123"/>
                  <a:gd name="T66" fmla="*/ 2147483646 w 107"/>
                  <a:gd name="T67" fmla="*/ 2147483646 h 123"/>
                  <a:gd name="T68" fmla="*/ 2147483646 w 107"/>
                  <a:gd name="T69" fmla="*/ 2147483646 h 123"/>
                  <a:gd name="T70" fmla="*/ 2147483646 w 107"/>
                  <a:gd name="T71" fmla="*/ 2147483646 h 123"/>
                  <a:gd name="T72" fmla="*/ 2147483646 w 107"/>
                  <a:gd name="T73" fmla="*/ 2147483646 h 123"/>
                  <a:gd name="T74" fmla="*/ 2147483646 w 107"/>
                  <a:gd name="T75" fmla="*/ 2147483646 h 123"/>
                  <a:gd name="T76" fmla="*/ 2147483646 w 107"/>
                  <a:gd name="T77" fmla="*/ 2147483646 h 123"/>
                  <a:gd name="T78" fmla="*/ 2147483646 w 107"/>
                  <a:gd name="T79" fmla="*/ 2147483646 h 123"/>
                  <a:gd name="T80" fmla="*/ 2147483646 w 107"/>
                  <a:gd name="T81" fmla="*/ 2147483646 h 12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7" h="123">
                    <a:moveTo>
                      <a:pt x="53" y="0"/>
                    </a:moveTo>
                    <a:cubicBezTo>
                      <a:pt x="27" y="0"/>
                      <a:pt x="0" y="8"/>
                      <a:pt x="0" y="25"/>
                    </a:cubicBezTo>
                    <a:cubicBezTo>
                      <a:pt x="0" y="98"/>
                      <a:pt x="0" y="98"/>
                      <a:pt x="0" y="98"/>
                    </a:cubicBezTo>
                    <a:cubicBezTo>
                      <a:pt x="0" y="115"/>
                      <a:pt x="27" y="123"/>
                      <a:pt x="53" y="123"/>
                    </a:cubicBezTo>
                    <a:cubicBezTo>
                      <a:pt x="79" y="123"/>
                      <a:pt x="107" y="115"/>
                      <a:pt x="107" y="98"/>
                    </a:cubicBezTo>
                    <a:cubicBezTo>
                      <a:pt x="107" y="25"/>
                      <a:pt x="107" y="25"/>
                      <a:pt x="107" y="25"/>
                    </a:cubicBezTo>
                    <a:cubicBezTo>
                      <a:pt x="107" y="8"/>
                      <a:pt x="79" y="0"/>
                      <a:pt x="53" y="0"/>
                    </a:cubicBezTo>
                    <a:close/>
                    <a:moveTo>
                      <a:pt x="99" y="98"/>
                    </a:moveTo>
                    <a:cubicBezTo>
                      <a:pt x="99" y="107"/>
                      <a:pt x="79" y="115"/>
                      <a:pt x="53" y="115"/>
                    </a:cubicBezTo>
                    <a:cubicBezTo>
                      <a:pt x="28" y="115"/>
                      <a:pt x="7" y="107"/>
                      <a:pt x="7" y="98"/>
                    </a:cubicBezTo>
                    <a:cubicBezTo>
                      <a:pt x="7" y="83"/>
                      <a:pt x="7" y="83"/>
                      <a:pt x="7" y="83"/>
                    </a:cubicBezTo>
                    <a:cubicBezTo>
                      <a:pt x="15" y="92"/>
                      <a:pt x="34" y="96"/>
                      <a:pt x="53" y="96"/>
                    </a:cubicBezTo>
                    <a:cubicBezTo>
                      <a:pt x="72" y="96"/>
                      <a:pt x="91" y="92"/>
                      <a:pt x="99" y="83"/>
                    </a:cubicBezTo>
                    <a:lnTo>
                      <a:pt x="99" y="98"/>
                    </a:lnTo>
                    <a:close/>
                    <a:moveTo>
                      <a:pt x="99" y="75"/>
                    </a:moveTo>
                    <a:cubicBezTo>
                      <a:pt x="99" y="75"/>
                      <a:pt x="99" y="75"/>
                      <a:pt x="99" y="75"/>
                    </a:cubicBezTo>
                    <a:cubicBezTo>
                      <a:pt x="99" y="75"/>
                      <a:pt x="99" y="75"/>
                      <a:pt x="99" y="75"/>
                    </a:cubicBezTo>
                    <a:cubicBezTo>
                      <a:pt x="99" y="84"/>
                      <a:pt x="79" y="92"/>
                      <a:pt x="53" y="92"/>
                    </a:cubicBezTo>
                    <a:cubicBezTo>
                      <a:pt x="28" y="92"/>
                      <a:pt x="7" y="84"/>
                      <a:pt x="7" y="75"/>
                    </a:cubicBezTo>
                    <a:cubicBezTo>
                      <a:pt x="7" y="75"/>
                      <a:pt x="7" y="75"/>
                      <a:pt x="7" y="75"/>
                    </a:cubicBezTo>
                    <a:cubicBezTo>
                      <a:pt x="7" y="60"/>
                      <a:pt x="7" y="60"/>
                      <a:pt x="7" y="60"/>
                    </a:cubicBezTo>
                    <a:cubicBezTo>
                      <a:pt x="15" y="69"/>
                      <a:pt x="34" y="73"/>
                      <a:pt x="53" y="73"/>
                    </a:cubicBezTo>
                    <a:cubicBezTo>
                      <a:pt x="72" y="73"/>
                      <a:pt x="91" y="69"/>
                      <a:pt x="99" y="60"/>
                    </a:cubicBezTo>
                    <a:lnTo>
                      <a:pt x="99" y="75"/>
                    </a:lnTo>
                    <a:close/>
                    <a:moveTo>
                      <a:pt x="99" y="52"/>
                    </a:moveTo>
                    <a:cubicBezTo>
                      <a:pt x="99" y="52"/>
                      <a:pt x="99" y="52"/>
                      <a:pt x="99" y="52"/>
                    </a:cubicBezTo>
                    <a:cubicBezTo>
                      <a:pt x="99" y="52"/>
                      <a:pt x="99" y="52"/>
                      <a:pt x="99" y="52"/>
                    </a:cubicBezTo>
                    <a:cubicBezTo>
                      <a:pt x="99" y="61"/>
                      <a:pt x="79" y="69"/>
                      <a:pt x="53" y="69"/>
                    </a:cubicBezTo>
                    <a:cubicBezTo>
                      <a:pt x="28" y="69"/>
                      <a:pt x="7" y="61"/>
                      <a:pt x="7" y="52"/>
                    </a:cubicBezTo>
                    <a:cubicBezTo>
                      <a:pt x="7" y="52"/>
                      <a:pt x="7" y="52"/>
                      <a:pt x="7" y="52"/>
                    </a:cubicBezTo>
                    <a:cubicBezTo>
                      <a:pt x="7" y="39"/>
                      <a:pt x="7" y="39"/>
                      <a:pt x="7" y="39"/>
                    </a:cubicBezTo>
                    <a:cubicBezTo>
                      <a:pt x="17" y="46"/>
                      <a:pt x="36" y="50"/>
                      <a:pt x="53" y="50"/>
                    </a:cubicBezTo>
                    <a:cubicBezTo>
                      <a:pt x="71" y="50"/>
                      <a:pt x="89" y="46"/>
                      <a:pt x="99" y="39"/>
                    </a:cubicBezTo>
                    <a:lnTo>
                      <a:pt x="99" y="52"/>
                    </a:lnTo>
                    <a:close/>
                    <a:moveTo>
                      <a:pt x="53" y="42"/>
                    </a:moveTo>
                    <a:cubicBezTo>
                      <a:pt x="28" y="42"/>
                      <a:pt x="7" y="34"/>
                      <a:pt x="7" y="25"/>
                    </a:cubicBezTo>
                    <a:cubicBezTo>
                      <a:pt x="7" y="15"/>
                      <a:pt x="28" y="8"/>
                      <a:pt x="53" y="8"/>
                    </a:cubicBezTo>
                    <a:cubicBezTo>
                      <a:pt x="79" y="8"/>
                      <a:pt x="99" y="15"/>
                      <a:pt x="99" y="25"/>
                    </a:cubicBezTo>
                    <a:cubicBezTo>
                      <a:pt x="99" y="34"/>
                      <a:pt x="79" y="42"/>
                      <a:pt x="53" y="42"/>
                    </a:cubicBezTo>
                    <a:close/>
                    <a:moveTo>
                      <a:pt x="53" y="42"/>
                    </a:moveTo>
                    <a:cubicBezTo>
                      <a:pt x="53" y="42"/>
                      <a:pt x="53" y="42"/>
                      <a:pt x="53" y="4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稻壳儿小白白(http://dwz.cn/Wu2UP)">
                <a:extLst>
                  <a:ext uri="{FF2B5EF4-FFF2-40B4-BE49-F238E27FC236}">
                    <a16:creationId xmlns:a16="http://schemas.microsoft.com/office/drawing/2014/main" id="{AA93EEE1-4172-4BB1-B0B1-18DF2EDF5998}"/>
                  </a:ext>
                </a:extLst>
              </p:cNvPr>
              <p:cNvSpPr>
                <a:spLocks noEditPoints="1"/>
              </p:cNvSpPr>
              <p:nvPr/>
            </p:nvSpPr>
            <p:spPr bwMode="auto">
              <a:xfrm>
                <a:off x="5847003" y="4376679"/>
                <a:ext cx="533131" cy="460374"/>
              </a:xfrm>
              <a:custGeom>
                <a:avLst/>
                <a:gdLst>
                  <a:gd name="T0" fmla="*/ 2147483646 w 107"/>
                  <a:gd name="T1" fmla="*/ 0 h 123"/>
                  <a:gd name="T2" fmla="*/ 0 w 107"/>
                  <a:gd name="T3" fmla="*/ 2147483646 h 123"/>
                  <a:gd name="T4" fmla="*/ 0 w 107"/>
                  <a:gd name="T5" fmla="*/ 2147483646 h 123"/>
                  <a:gd name="T6" fmla="*/ 2147483646 w 107"/>
                  <a:gd name="T7" fmla="*/ 2147483646 h 123"/>
                  <a:gd name="T8" fmla="*/ 2147483646 w 107"/>
                  <a:gd name="T9" fmla="*/ 2147483646 h 123"/>
                  <a:gd name="T10" fmla="*/ 2147483646 w 107"/>
                  <a:gd name="T11" fmla="*/ 2147483646 h 123"/>
                  <a:gd name="T12" fmla="*/ 2147483646 w 107"/>
                  <a:gd name="T13" fmla="*/ 0 h 123"/>
                  <a:gd name="T14" fmla="*/ 2147483646 w 107"/>
                  <a:gd name="T15" fmla="*/ 2147483646 h 123"/>
                  <a:gd name="T16" fmla="*/ 2147483646 w 107"/>
                  <a:gd name="T17" fmla="*/ 2147483646 h 123"/>
                  <a:gd name="T18" fmla="*/ 2147483646 w 107"/>
                  <a:gd name="T19" fmla="*/ 2147483646 h 123"/>
                  <a:gd name="T20" fmla="*/ 2147483646 w 107"/>
                  <a:gd name="T21" fmla="*/ 2147483646 h 123"/>
                  <a:gd name="T22" fmla="*/ 2147483646 w 107"/>
                  <a:gd name="T23" fmla="*/ 2147483646 h 123"/>
                  <a:gd name="T24" fmla="*/ 2147483646 w 107"/>
                  <a:gd name="T25" fmla="*/ 2147483646 h 123"/>
                  <a:gd name="T26" fmla="*/ 2147483646 w 107"/>
                  <a:gd name="T27" fmla="*/ 2147483646 h 123"/>
                  <a:gd name="T28" fmla="*/ 2147483646 w 107"/>
                  <a:gd name="T29" fmla="*/ 2147483646 h 123"/>
                  <a:gd name="T30" fmla="*/ 2147483646 w 107"/>
                  <a:gd name="T31" fmla="*/ 2147483646 h 123"/>
                  <a:gd name="T32" fmla="*/ 2147483646 w 107"/>
                  <a:gd name="T33" fmla="*/ 2147483646 h 123"/>
                  <a:gd name="T34" fmla="*/ 2147483646 w 107"/>
                  <a:gd name="T35" fmla="*/ 2147483646 h 123"/>
                  <a:gd name="T36" fmla="*/ 2147483646 w 107"/>
                  <a:gd name="T37" fmla="*/ 2147483646 h 123"/>
                  <a:gd name="T38" fmla="*/ 2147483646 w 107"/>
                  <a:gd name="T39" fmla="*/ 2147483646 h 123"/>
                  <a:gd name="T40" fmla="*/ 2147483646 w 107"/>
                  <a:gd name="T41" fmla="*/ 2147483646 h 123"/>
                  <a:gd name="T42" fmla="*/ 2147483646 w 107"/>
                  <a:gd name="T43" fmla="*/ 2147483646 h 123"/>
                  <a:gd name="T44" fmla="*/ 2147483646 w 107"/>
                  <a:gd name="T45" fmla="*/ 2147483646 h 123"/>
                  <a:gd name="T46" fmla="*/ 2147483646 w 107"/>
                  <a:gd name="T47" fmla="*/ 2147483646 h 123"/>
                  <a:gd name="T48" fmla="*/ 2147483646 w 107"/>
                  <a:gd name="T49" fmla="*/ 2147483646 h 123"/>
                  <a:gd name="T50" fmla="*/ 2147483646 w 107"/>
                  <a:gd name="T51" fmla="*/ 2147483646 h 123"/>
                  <a:gd name="T52" fmla="*/ 2147483646 w 107"/>
                  <a:gd name="T53" fmla="*/ 2147483646 h 123"/>
                  <a:gd name="T54" fmla="*/ 2147483646 w 107"/>
                  <a:gd name="T55" fmla="*/ 2147483646 h 123"/>
                  <a:gd name="T56" fmla="*/ 2147483646 w 107"/>
                  <a:gd name="T57" fmla="*/ 2147483646 h 123"/>
                  <a:gd name="T58" fmla="*/ 2147483646 w 107"/>
                  <a:gd name="T59" fmla="*/ 2147483646 h 123"/>
                  <a:gd name="T60" fmla="*/ 2147483646 w 107"/>
                  <a:gd name="T61" fmla="*/ 2147483646 h 123"/>
                  <a:gd name="T62" fmla="*/ 2147483646 w 107"/>
                  <a:gd name="T63" fmla="*/ 2147483646 h 123"/>
                  <a:gd name="T64" fmla="*/ 2147483646 w 107"/>
                  <a:gd name="T65" fmla="*/ 2147483646 h 123"/>
                  <a:gd name="T66" fmla="*/ 2147483646 w 107"/>
                  <a:gd name="T67" fmla="*/ 2147483646 h 123"/>
                  <a:gd name="T68" fmla="*/ 2147483646 w 107"/>
                  <a:gd name="T69" fmla="*/ 2147483646 h 123"/>
                  <a:gd name="T70" fmla="*/ 2147483646 w 107"/>
                  <a:gd name="T71" fmla="*/ 2147483646 h 123"/>
                  <a:gd name="T72" fmla="*/ 2147483646 w 107"/>
                  <a:gd name="T73" fmla="*/ 2147483646 h 123"/>
                  <a:gd name="T74" fmla="*/ 2147483646 w 107"/>
                  <a:gd name="T75" fmla="*/ 2147483646 h 123"/>
                  <a:gd name="T76" fmla="*/ 2147483646 w 107"/>
                  <a:gd name="T77" fmla="*/ 2147483646 h 123"/>
                  <a:gd name="T78" fmla="*/ 2147483646 w 107"/>
                  <a:gd name="T79" fmla="*/ 2147483646 h 123"/>
                  <a:gd name="T80" fmla="*/ 2147483646 w 107"/>
                  <a:gd name="T81" fmla="*/ 2147483646 h 12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7" h="123">
                    <a:moveTo>
                      <a:pt x="53" y="0"/>
                    </a:moveTo>
                    <a:cubicBezTo>
                      <a:pt x="27" y="0"/>
                      <a:pt x="0" y="8"/>
                      <a:pt x="0" y="25"/>
                    </a:cubicBezTo>
                    <a:cubicBezTo>
                      <a:pt x="0" y="98"/>
                      <a:pt x="0" y="98"/>
                      <a:pt x="0" y="98"/>
                    </a:cubicBezTo>
                    <a:cubicBezTo>
                      <a:pt x="0" y="115"/>
                      <a:pt x="27" y="123"/>
                      <a:pt x="53" y="123"/>
                    </a:cubicBezTo>
                    <a:cubicBezTo>
                      <a:pt x="79" y="123"/>
                      <a:pt x="107" y="115"/>
                      <a:pt x="107" y="98"/>
                    </a:cubicBezTo>
                    <a:cubicBezTo>
                      <a:pt x="107" y="25"/>
                      <a:pt x="107" y="25"/>
                      <a:pt x="107" y="25"/>
                    </a:cubicBezTo>
                    <a:cubicBezTo>
                      <a:pt x="107" y="8"/>
                      <a:pt x="79" y="0"/>
                      <a:pt x="53" y="0"/>
                    </a:cubicBezTo>
                    <a:close/>
                    <a:moveTo>
                      <a:pt x="99" y="98"/>
                    </a:moveTo>
                    <a:cubicBezTo>
                      <a:pt x="99" y="107"/>
                      <a:pt x="79" y="115"/>
                      <a:pt x="53" y="115"/>
                    </a:cubicBezTo>
                    <a:cubicBezTo>
                      <a:pt x="28" y="115"/>
                      <a:pt x="7" y="107"/>
                      <a:pt x="7" y="98"/>
                    </a:cubicBezTo>
                    <a:cubicBezTo>
                      <a:pt x="7" y="83"/>
                      <a:pt x="7" y="83"/>
                      <a:pt x="7" y="83"/>
                    </a:cubicBezTo>
                    <a:cubicBezTo>
                      <a:pt x="15" y="92"/>
                      <a:pt x="34" y="96"/>
                      <a:pt x="53" y="96"/>
                    </a:cubicBezTo>
                    <a:cubicBezTo>
                      <a:pt x="72" y="96"/>
                      <a:pt x="91" y="92"/>
                      <a:pt x="99" y="83"/>
                    </a:cubicBezTo>
                    <a:lnTo>
                      <a:pt x="99" y="98"/>
                    </a:lnTo>
                    <a:close/>
                    <a:moveTo>
                      <a:pt x="99" y="75"/>
                    </a:moveTo>
                    <a:cubicBezTo>
                      <a:pt x="99" y="75"/>
                      <a:pt x="99" y="75"/>
                      <a:pt x="99" y="75"/>
                    </a:cubicBezTo>
                    <a:cubicBezTo>
                      <a:pt x="99" y="75"/>
                      <a:pt x="99" y="75"/>
                      <a:pt x="99" y="75"/>
                    </a:cubicBezTo>
                    <a:cubicBezTo>
                      <a:pt x="99" y="84"/>
                      <a:pt x="79" y="92"/>
                      <a:pt x="53" y="92"/>
                    </a:cubicBezTo>
                    <a:cubicBezTo>
                      <a:pt x="28" y="92"/>
                      <a:pt x="7" y="84"/>
                      <a:pt x="7" y="75"/>
                    </a:cubicBezTo>
                    <a:cubicBezTo>
                      <a:pt x="7" y="75"/>
                      <a:pt x="7" y="75"/>
                      <a:pt x="7" y="75"/>
                    </a:cubicBezTo>
                    <a:cubicBezTo>
                      <a:pt x="7" y="60"/>
                      <a:pt x="7" y="60"/>
                      <a:pt x="7" y="60"/>
                    </a:cubicBezTo>
                    <a:cubicBezTo>
                      <a:pt x="15" y="69"/>
                      <a:pt x="34" y="73"/>
                      <a:pt x="53" y="73"/>
                    </a:cubicBezTo>
                    <a:cubicBezTo>
                      <a:pt x="72" y="73"/>
                      <a:pt x="91" y="69"/>
                      <a:pt x="99" y="60"/>
                    </a:cubicBezTo>
                    <a:lnTo>
                      <a:pt x="99" y="75"/>
                    </a:lnTo>
                    <a:close/>
                    <a:moveTo>
                      <a:pt x="99" y="52"/>
                    </a:moveTo>
                    <a:cubicBezTo>
                      <a:pt x="99" y="52"/>
                      <a:pt x="99" y="52"/>
                      <a:pt x="99" y="52"/>
                    </a:cubicBezTo>
                    <a:cubicBezTo>
                      <a:pt x="99" y="52"/>
                      <a:pt x="99" y="52"/>
                      <a:pt x="99" y="52"/>
                    </a:cubicBezTo>
                    <a:cubicBezTo>
                      <a:pt x="99" y="61"/>
                      <a:pt x="79" y="69"/>
                      <a:pt x="53" y="69"/>
                    </a:cubicBezTo>
                    <a:cubicBezTo>
                      <a:pt x="28" y="69"/>
                      <a:pt x="7" y="61"/>
                      <a:pt x="7" y="52"/>
                    </a:cubicBezTo>
                    <a:cubicBezTo>
                      <a:pt x="7" y="52"/>
                      <a:pt x="7" y="52"/>
                      <a:pt x="7" y="52"/>
                    </a:cubicBezTo>
                    <a:cubicBezTo>
                      <a:pt x="7" y="39"/>
                      <a:pt x="7" y="39"/>
                      <a:pt x="7" y="39"/>
                    </a:cubicBezTo>
                    <a:cubicBezTo>
                      <a:pt x="17" y="46"/>
                      <a:pt x="36" y="50"/>
                      <a:pt x="53" y="50"/>
                    </a:cubicBezTo>
                    <a:cubicBezTo>
                      <a:pt x="71" y="50"/>
                      <a:pt x="89" y="46"/>
                      <a:pt x="99" y="39"/>
                    </a:cubicBezTo>
                    <a:lnTo>
                      <a:pt x="99" y="52"/>
                    </a:lnTo>
                    <a:close/>
                    <a:moveTo>
                      <a:pt x="53" y="42"/>
                    </a:moveTo>
                    <a:cubicBezTo>
                      <a:pt x="28" y="42"/>
                      <a:pt x="7" y="34"/>
                      <a:pt x="7" y="25"/>
                    </a:cubicBezTo>
                    <a:cubicBezTo>
                      <a:pt x="7" y="15"/>
                      <a:pt x="28" y="8"/>
                      <a:pt x="53" y="8"/>
                    </a:cubicBezTo>
                    <a:cubicBezTo>
                      <a:pt x="79" y="8"/>
                      <a:pt x="99" y="15"/>
                      <a:pt x="99" y="25"/>
                    </a:cubicBezTo>
                    <a:cubicBezTo>
                      <a:pt x="99" y="34"/>
                      <a:pt x="79" y="42"/>
                      <a:pt x="53" y="42"/>
                    </a:cubicBezTo>
                    <a:close/>
                    <a:moveTo>
                      <a:pt x="53" y="42"/>
                    </a:moveTo>
                    <a:cubicBezTo>
                      <a:pt x="53" y="42"/>
                      <a:pt x="53" y="42"/>
                      <a:pt x="53" y="4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稻壳儿小白白(http://dwz.cn/Wu2UP)">
                <a:extLst>
                  <a:ext uri="{FF2B5EF4-FFF2-40B4-BE49-F238E27FC236}">
                    <a16:creationId xmlns:a16="http://schemas.microsoft.com/office/drawing/2014/main" id="{05ECC485-60EA-4B26-9E0C-6B343D2EFB4C}"/>
                  </a:ext>
                </a:extLst>
              </p:cNvPr>
              <p:cNvSpPr>
                <a:spLocks noEditPoints="1"/>
              </p:cNvSpPr>
              <p:nvPr/>
            </p:nvSpPr>
            <p:spPr bwMode="auto">
              <a:xfrm>
                <a:off x="6482539" y="4376679"/>
                <a:ext cx="533131" cy="460374"/>
              </a:xfrm>
              <a:custGeom>
                <a:avLst/>
                <a:gdLst>
                  <a:gd name="T0" fmla="*/ 2147483646 w 107"/>
                  <a:gd name="T1" fmla="*/ 0 h 123"/>
                  <a:gd name="T2" fmla="*/ 0 w 107"/>
                  <a:gd name="T3" fmla="*/ 2147483646 h 123"/>
                  <a:gd name="T4" fmla="*/ 0 w 107"/>
                  <a:gd name="T5" fmla="*/ 2147483646 h 123"/>
                  <a:gd name="T6" fmla="*/ 2147483646 w 107"/>
                  <a:gd name="T7" fmla="*/ 2147483646 h 123"/>
                  <a:gd name="T8" fmla="*/ 2147483646 w 107"/>
                  <a:gd name="T9" fmla="*/ 2147483646 h 123"/>
                  <a:gd name="T10" fmla="*/ 2147483646 w 107"/>
                  <a:gd name="T11" fmla="*/ 2147483646 h 123"/>
                  <a:gd name="T12" fmla="*/ 2147483646 w 107"/>
                  <a:gd name="T13" fmla="*/ 0 h 123"/>
                  <a:gd name="T14" fmla="*/ 2147483646 w 107"/>
                  <a:gd name="T15" fmla="*/ 2147483646 h 123"/>
                  <a:gd name="T16" fmla="*/ 2147483646 w 107"/>
                  <a:gd name="T17" fmla="*/ 2147483646 h 123"/>
                  <a:gd name="T18" fmla="*/ 2147483646 w 107"/>
                  <a:gd name="T19" fmla="*/ 2147483646 h 123"/>
                  <a:gd name="T20" fmla="*/ 2147483646 w 107"/>
                  <a:gd name="T21" fmla="*/ 2147483646 h 123"/>
                  <a:gd name="T22" fmla="*/ 2147483646 w 107"/>
                  <a:gd name="T23" fmla="*/ 2147483646 h 123"/>
                  <a:gd name="T24" fmla="*/ 2147483646 w 107"/>
                  <a:gd name="T25" fmla="*/ 2147483646 h 123"/>
                  <a:gd name="T26" fmla="*/ 2147483646 w 107"/>
                  <a:gd name="T27" fmla="*/ 2147483646 h 123"/>
                  <a:gd name="T28" fmla="*/ 2147483646 w 107"/>
                  <a:gd name="T29" fmla="*/ 2147483646 h 123"/>
                  <a:gd name="T30" fmla="*/ 2147483646 w 107"/>
                  <a:gd name="T31" fmla="*/ 2147483646 h 123"/>
                  <a:gd name="T32" fmla="*/ 2147483646 w 107"/>
                  <a:gd name="T33" fmla="*/ 2147483646 h 123"/>
                  <a:gd name="T34" fmla="*/ 2147483646 w 107"/>
                  <a:gd name="T35" fmla="*/ 2147483646 h 123"/>
                  <a:gd name="T36" fmla="*/ 2147483646 w 107"/>
                  <a:gd name="T37" fmla="*/ 2147483646 h 123"/>
                  <a:gd name="T38" fmla="*/ 2147483646 w 107"/>
                  <a:gd name="T39" fmla="*/ 2147483646 h 123"/>
                  <a:gd name="T40" fmla="*/ 2147483646 w 107"/>
                  <a:gd name="T41" fmla="*/ 2147483646 h 123"/>
                  <a:gd name="T42" fmla="*/ 2147483646 w 107"/>
                  <a:gd name="T43" fmla="*/ 2147483646 h 123"/>
                  <a:gd name="T44" fmla="*/ 2147483646 w 107"/>
                  <a:gd name="T45" fmla="*/ 2147483646 h 123"/>
                  <a:gd name="T46" fmla="*/ 2147483646 w 107"/>
                  <a:gd name="T47" fmla="*/ 2147483646 h 123"/>
                  <a:gd name="T48" fmla="*/ 2147483646 w 107"/>
                  <a:gd name="T49" fmla="*/ 2147483646 h 123"/>
                  <a:gd name="T50" fmla="*/ 2147483646 w 107"/>
                  <a:gd name="T51" fmla="*/ 2147483646 h 123"/>
                  <a:gd name="T52" fmla="*/ 2147483646 w 107"/>
                  <a:gd name="T53" fmla="*/ 2147483646 h 123"/>
                  <a:gd name="T54" fmla="*/ 2147483646 w 107"/>
                  <a:gd name="T55" fmla="*/ 2147483646 h 123"/>
                  <a:gd name="T56" fmla="*/ 2147483646 w 107"/>
                  <a:gd name="T57" fmla="*/ 2147483646 h 123"/>
                  <a:gd name="T58" fmla="*/ 2147483646 w 107"/>
                  <a:gd name="T59" fmla="*/ 2147483646 h 123"/>
                  <a:gd name="T60" fmla="*/ 2147483646 w 107"/>
                  <a:gd name="T61" fmla="*/ 2147483646 h 123"/>
                  <a:gd name="T62" fmla="*/ 2147483646 w 107"/>
                  <a:gd name="T63" fmla="*/ 2147483646 h 123"/>
                  <a:gd name="T64" fmla="*/ 2147483646 w 107"/>
                  <a:gd name="T65" fmla="*/ 2147483646 h 123"/>
                  <a:gd name="T66" fmla="*/ 2147483646 w 107"/>
                  <a:gd name="T67" fmla="*/ 2147483646 h 123"/>
                  <a:gd name="T68" fmla="*/ 2147483646 w 107"/>
                  <a:gd name="T69" fmla="*/ 2147483646 h 123"/>
                  <a:gd name="T70" fmla="*/ 2147483646 w 107"/>
                  <a:gd name="T71" fmla="*/ 2147483646 h 123"/>
                  <a:gd name="T72" fmla="*/ 2147483646 w 107"/>
                  <a:gd name="T73" fmla="*/ 2147483646 h 123"/>
                  <a:gd name="T74" fmla="*/ 2147483646 w 107"/>
                  <a:gd name="T75" fmla="*/ 2147483646 h 123"/>
                  <a:gd name="T76" fmla="*/ 2147483646 w 107"/>
                  <a:gd name="T77" fmla="*/ 2147483646 h 123"/>
                  <a:gd name="T78" fmla="*/ 2147483646 w 107"/>
                  <a:gd name="T79" fmla="*/ 2147483646 h 123"/>
                  <a:gd name="T80" fmla="*/ 2147483646 w 107"/>
                  <a:gd name="T81" fmla="*/ 2147483646 h 12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7" h="123">
                    <a:moveTo>
                      <a:pt x="53" y="0"/>
                    </a:moveTo>
                    <a:cubicBezTo>
                      <a:pt x="27" y="0"/>
                      <a:pt x="0" y="8"/>
                      <a:pt x="0" y="25"/>
                    </a:cubicBezTo>
                    <a:cubicBezTo>
                      <a:pt x="0" y="98"/>
                      <a:pt x="0" y="98"/>
                      <a:pt x="0" y="98"/>
                    </a:cubicBezTo>
                    <a:cubicBezTo>
                      <a:pt x="0" y="115"/>
                      <a:pt x="27" y="123"/>
                      <a:pt x="53" y="123"/>
                    </a:cubicBezTo>
                    <a:cubicBezTo>
                      <a:pt x="79" y="123"/>
                      <a:pt x="107" y="115"/>
                      <a:pt x="107" y="98"/>
                    </a:cubicBezTo>
                    <a:cubicBezTo>
                      <a:pt x="107" y="25"/>
                      <a:pt x="107" y="25"/>
                      <a:pt x="107" y="25"/>
                    </a:cubicBezTo>
                    <a:cubicBezTo>
                      <a:pt x="107" y="8"/>
                      <a:pt x="79" y="0"/>
                      <a:pt x="53" y="0"/>
                    </a:cubicBezTo>
                    <a:close/>
                    <a:moveTo>
                      <a:pt x="99" y="98"/>
                    </a:moveTo>
                    <a:cubicBezTo>
                      <a:pt x="99" y="107"/>
                      <a:pt x="79" y="115"/>
                      <a:pt x="53" y="115"/>
                    </a:cubicBezTo>
                    <a:cubicBezTo>
                      <a:pt x="28" y="115"/>
                      <a:pt x="7" y="107"/>
                      <a:pt x="7" y="98"/>
                    </a:cubicBezTo>
                    <a:cubicBezTo>
                      <a:pt x="7" y="83"/>
                      <a:pt x="7" y="83"/>
                      <a:pt x="7" y="83"/>
                    </a:cubicBezTo>
                    <a:cubicBezTo>
                      <a:pt x="15" y="92"/>
                      <a:pt x="34" y="96"/>
                      <a:pt x="53" y="96"/>
                    </a:cubicBezTo>
                    <a:cubicBezTo>
                      <a:pt x="72" y="96"/>
                      <a:pt x="91" y="92"/>
                      <a:pt x="99" y="83"/>
                    </a:cubicBezTo>
                    <a:lnTo>
                      <a:pt x="99" y="98"/>
                    </a:lnTo>
                    <a:close/>
                    <a:moveTo>
                      <a:pt x="99" y="75"/>
                    </a:moveTo>
                    <a:cubicBezTo>
                      <a:pt x="99" y="75"/>
                      <a:pt x="99" y="75"/>
                      <a:pt x="99" y="75"/>
                    </a:cubicBezTo>
                    <a:cubicBezTo>
                      <a:pt x="99" y="75"/>
                      <a:pt x="99" y="75"/>
                      <a:pt x="99" y="75"/>
                    </a:cubicBezTo>
                    <a:cubicBezTo>
                      <a:pt x="99" y="84"/>
                      <a:pt x="79" y="92"/>
                      <a:pt x="53" y="92"/>
                    </a:cubicBezTo>
                    <a:cubicBezTo>
                      <a:pt x="28" y="92"/>
                      <a:pt x="7" y="84"/>
                      <a:pt x="7" y="75"/>
                    </a:cubicBezTo>
                    <a:cubicBezTo>
                      <a:pt x="7" y="75"/>
                      <a:pt x="7" y="75"/>
                      <a:pt x="7" y="75"/>
                    </a:cubicBezTo>
                    <a:cubicBezTo>
                      <a:pt x="7" y="60"/>
                      <a:pt x="7" y="60"/>
                      <a:pt x="7" y="60"/>
                    </a:cubicBezTo>
                    <a:cubicBezTo>
                      <a:pt x="15" y="69"/>
                      <a:pt x="34" y="73"/>
                      <a:pt x="53" y="73"/>
                    </a:cubicBezTo>
                    <a:cubicBezTo>
                      <a:pt x="72" y="73"/>
                      <a:pt x="91" y="69"/>
                      <a:pt x="99" y="60"/>
                    </a:cubicBezTo>
                    <a:lnTo>
                      <a:pt x="99" y="75"/>
                    </a:lnTo>
                    <a:close/>
                    <a:moveTo>
                      <a:pt x="99" y="52"/>
                    </a:moveTo>
                    <a:cubicBezTo>
                      <a:pt x="99" y="52"/>
                      <a:pt x="99" y="52"/>
                      <a:pt x="99" y="52"/>
                    </a:cubicBezTo>
                    <a:cubicBezTo>
                      <a:pt x="99" y="52"/>
                      <a:pt x="99" y="52"/>
                      <a:pt x="99" y="52"/>
                    </a:cubicBezTo>
                    <a:cubicBezTo>
                      <a:pt x="99" y="61"/>
                      <a:pt x="79" y="69"/>
                      <a:pt x="53" y="69"/>
                    </a:cubicBezTo>
                    <a:cubicBezTo>
                      <a:pt x="28" y="69"/>
                      <a:pt x="7" y="61"/>
                      <a:pt x="7" y="52"/>
                    </a:cubicBezTo>
                    <a:cubicBezTo>
                      <a:pt x="7" y="52"/>
                      <a:pt x="7" y="52"/>
                      <a:pt x="7" y="52"/>
                    </a:cubicBezTo>
                    <a:cubicBezTo>
                      <a:pt x="7" y="39"/>
                      <a:pt x="7" y="39"/>
                      <a:pt x="7" y="39"/>
                    </a:cubicBezTo>
                    <a:cubicBezTo>
                      <a:pt x="17" y="46"/>
                      <a:pt x="36" y="50"/>
                      <a:pt x="53" y="50"/>
                    </a:cubicBezTo>
                    <a:cubicBezTo>
                      <a:pt x="71" y="50"/>
                      <a:pt x="89" y="46"/>
                      <a:pt x="99" y="39"/>
                    </a:cubicBezTo>
                    <a:lnTo>
                      <a:pt x="99" y="52"/>
                    </a:lnTo>
                    <a:close/>
                    <a:moveTo>
                      <a:pt x="53" y="42"/>
                    </a:moveTo>
                    <a:cubicBezTo>
                      <a:pt x="28" y="42"/>
                      <a:pt x="7" y="34"/>
                      <a:pt x="7" y="25"/>
                    </a:cubicBezTo>
                    <a:cubicBezTo>
                      <a:pt x="7" y="15"/>
                      <a:pt x="28" y="8"/>
                      <a:pt x="53" y="8"/>
                    </a:cubicBezTo>
                    <a:cubicBezTo>
                      <a:pt x="79" y="8"/>
                      <a:pt x="99" y="15"/>
                      <a:pt x="99" y="25"/>
                    </a:cubicBezTo>
                    <a:cubicBezTo>
                      <a:pt x="99" y="34"/>
                      <a:pt x="79" y="42"/>
                      <a:pt x="53" y="42"/>
                    </a:cubicBezTo>
                    <a:close/>
                    <a:moveTo>
                      <a:pt x="53" y="42"/>
                    </a:moveTo>
                    <a:cubicBezTo>
                      <a:pt x="53" y="42"/>
                      <a:pt x="53" y="42"/>
                      <a:pt x="53" y="4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96" name="图片 21514">
                <a:extLst>
                  <a:ext uri="{FF2B5EF4-FFF2-40B4-BE49-F238E27FC236}">
                    <a16:creationId xmlns:a16="http://schemas.microsoft.com/office/drawing/2014/main" id="{D75F725D-5937-420B-9C24-3E21F7CDA7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9776" y="3532200"/>
                <a:ext cx="577882" cy="68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7" name="直接连接符 21520">
                <a:extLst>
                  <a:ext uri="{FF2B5EF4-FFF2-40B4-BE49-F238E27FC236}">
                    <a16:creationId xmlns:a16="http://schemas.microsoft.com/office/drawing/2014/main" id="{2AB457D8-EC6D-49BC-AD36-53CB32CF2B74}"/>
                  </a:ext>
                </a:extLst>
              </p:cNvPr>
              <p:cNvCxnSpPr>
                <a:cxnSpLocks noChangeShapeType="1"/>
                <a:stCxn id="96" idx="2"/>
              </p:cNvCxnSpPr>
              <p:nvPr/>
            </p:nvCxnSpPr>
            <p:spPr bwMode="auto">
              <a:xfrm>
                <a:off x="6398717" y="4214120"/>
                <a:ext cx="345337" cy="162559"/>
              </a:xfrm>
              <a:prstGeom prst="line">
                <a:avLst/>
              </a:prstGeom>
              <a:noFill/>
              <a:ln w="9525"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接连接符 21522">
                <a:extLst>
                  <a:ext uri="{FF2B5EF4-FFF2-40B4-BE49-F238E27FC236}">
                    <a16:creationId xmlns:a16="http://schemas.microsoft.com/office/drawing/2014/main" id="{25C0B1E3-1469-4C80-8E2C-D4F0602AE11E}"/>
                  </a:ext>
                </a:extLst>
              </p:cNvPr>
              <p:cNvCxnSpPr>
                <a:cxnSpLocks noChangeShapeType="1"/>
                <a:stCxn id="96" idx="2"/>
              </p:cNvCxnSpPr>
              <p:nvPr/>
            </p:nvCxnSpPr>
            <p:spPr bwMode="auto">
              <a:xfrm flipH="1">
                <a:off x="6109776" y="4214120"/>
                <a:ext cx="288941" cy="162559"/>
              </a:xfrm>
              <a:prstGeom prst="line">
                <a:avLst/>
              </a:prstGeom>
              <a:noFill/>
              <a:ln w="9525"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直接连接符 21524">
                <a:extLst>
                  <a:ext uri="{FF2B5EF4-FFF2-40B4-BE49-F238E27FC236}">
                    <a16:creationId xmlns:a16="http://schemas.microsoft.com/office/drawing/2014/main" id="{13448E5A-DDFA-4637-8833-1716C9B7A96D}"/>
                  </a:ext>
                </a:extLst>
              </p:cNvPr>
              <p:cNvCxnSpPr>
                <a:cxnSpLocks/>
                <a:stCxn id="96" idx="2"/>
              </p:cNvCxnSpPr>
              <p:nvPr/>
            </p:nvCxnSpPr>
            <p:spPr bwMode="auto">
              <a:xfrm flipH="1">
                <a:off x="5471965" y="4214120"/>
                <a:ext cx="926752" cy="160135"/>
              </a:xfrm>
              <a:prstGeom prst="line">
                <a:avLst/>
              </a:prstGeom>
              <a:noFill/>
              <a:ln w="9525"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直接连接符 21527">
                <a:extLst>
                  <a:ext uri="{FF2B5EF4-FFF2-40B4-BE49-F238E27FC236}">
                    <a16:creationId xmlns:a16="http://schemas.microsoft.com/office/drawing/2014/main" id="{41695BE1-263E-4EEE-9675-0159065AD78F}"/>
                  </a:ext>
                </a:extLst>
              </p:cNvPr>
              <p:cNvCxnSpPr>
                <a:cxnSpLocks/>
                <a:stCxn id="96" idx="2"/>
              </p:cNvCxnSpPr>
              <p:nvPr/>
            </p:nvCxnSpPr>
            <p:spPr bwMode="auto">
              <a:xfrm flipH="1">
                <a:off x="4803305" y="4214120"/>
                <a:ext cx="1595412" cy="152595"/>
              </a:xfrm>
              <a:prstGeom prst="line">
                <a:avLst/>
              </a:prstGeom>
              <a:noFill/>
              <a:ln w="9525"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1" name="矩形 72">
              <a:extLst>
                <a:ext uri="{FF2B5EF4-FFF2-40B4-BE49-F238E27FC236}">
                  <a16:creationId xmlns:a16="http://schemas.microsoft.com/office/drawing/2014/main" id="{A8B3B1CB-6282-468C-A9BF-DEFFB8DE3369}"/>
                </a:ext>
              </a:extLst>
            </p:cNvPr>
            <p:cNvSpPr>
              <a:spLocks noChangeArrowheads="1"/>
            </p:cNvSpPr>
            <p:nvPr/>
          </p:nvSpPr>
          <p:spPr bwMode="auto">
            <a:xfrm>
              <a:off x="6009323" y="5047958"/>
              <a:ext cx="5688012" cy="1322388"/>
            </a:xfrm>
            <a:prstGeom prst="rect">
              <a:avLst/>
            </a:prstGeom>
            <a:noFill/>
            <a:ln w="127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eaLnBrk="1" hangingPunct="1">
                <a:buFont typeface="Arial" panose="020B0604020202020204" pitchFamily="34" charset="0"/>
                <a:buNone/>
              </a:pPr>
              <a:endParaRPr lang="zh-CN" altLang="en-US"/>
            </a:p>
          </p:txBody>
        </p:sp>
        <p:sp>
          <p:nvSpPr>
            <p:cNvPr id="102" name="文本框 21530">
              <a:extLst>
                <a:ext uri="{FF2B5EF4-FFF2-40B4-BE49-F238E27FC236}">
                  <a16:creationId xmlns:a16="http://schemas.microsoft.com/office/drawing/2014/main" id="{1788C35B-BA54-4A5C-9470-15A823E34AD5}"/>
                </a:ext>
              </a:extLst>
            </p:cNvPr>
            <p:cNvSpPr txBox="1">
              <a:spLocks noChangeArrowheads="1"/>
            </p:cNvSpPr>
            <p:nvPr/>
          </p:nvSpPr>
          <p:spPr bwMode="auto">
            <a:xfrm>
              <a:off x="5531485" y="1250540"/>
              <a:ext cx="3698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zh-CN" altLang="en-US" sz="2000" dirty="0">
                  <a:latin typeface="微软雅黑" panose="020B0503020204020204" pitchFamily="34" charset="-122"/>
                  <a:ea typeface="微软雅黑" panose="020B0503020204020204" pitchFamily="34" charset="-122"/>
                </a:rPr>
                <a:t>表达层</a:t>
              </a:r>
            </a:p>
          </p:txBody>
        </p:sp>
        <p:sp>
          <p:nvSpPr>
            <p:cNvPr id="103" name="文本框 74">
              <a:extLst>
                <a:ext uri="{FF2B5EF4-FFF2-40B4-BE49-F238E27FC236}">
                  <a16:creationId xmlns:a16="http://schemas.microsoft.com/office/drawing/2014/main" id="{A5D67CA9-786B-4F53-AF21-71FD18556348}"/>
                </a:ext>
              </a:extLst>
            </p:cNvPr>
            <p:cNvSpPr txBox="1">
              <a:spLocks noChangeArrowheads="1"/>
            </p:cNvSpPr>
            <p:nvPr/>
          </p:nvSpPr>
          <p:spPr bwMode="auto">
            <a:xfrm>
              <a:off x="5531485" y="2499733"/>
              <a:ext cx="3698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zh-CN" altLang="en-US" sz="2000">
                  <a:latin typeface="微软雅黑" panose="020B0503020204020204" pitchFamily="34" charset="-122"/>
                  <a:ea typeface="微软雅黑" panose="020B0503020204020204" pitchFamily="34" charset="-122"/>
                </a:rPr>
                <a:t>逻辑层</a:t>
              </a:r>
            </a:p>
          </p:txBody>
        </p:sp>
        <p:sp>
          <p:nvSpPr>
            <p:cNvPr id="104" name="文本框 75">
              <a:extLst>
                <a:ext uri="{FF2B5EF4-FFF2-40B4-BE49-F238E27FC236}">
                  <a16:creationId xmlns:a16="http://schemas.microsoft.com/office/drawing/2014/main" id="{F79CB522-0392-4369-A1CC-B29EDBDB40A2}"/>
                </a:ext>
              </a:extLst>
            </p:cNvPr>
            <p:cNvSpPr txBox="1">
              <a:spLocks noChangeArrowheads="1"/>
            </p:cNvSpPr>
            <p:nvPr/>
          </p:nvSpPr>
          <p:spPr bwMode="auto">
            <a:xfrm>
              <a:off x="5531485" y="4450721"/>
              <a:ext cx="3698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zh-CN" altLang="en-US" sz="2000" dirty="0">
                  <a:latin typeface="微软雅黑" panose="020B0503020204020204" pitchFamily="34" charset="-122"/>
                  <a:ea typeface="微软雅黑" panose="020B0503020204020204" pitchFamily="34" charset="-122"/>
                </a:rPr>
                <a:t>数据层</a:t>
              </a:r>
            </a:p>
          </p:txBody>
        </p:sp>
        <p:sp>
          <p:nvSpPr>
            <p:cNvPr id="105" name="箭头: 左右 50">
              <a:extLst>
                <a:ext uri="{FF2B5EF4-FFF2-40B4-BE49-F238E27FC236}">
                  <a16:creationId xmlns:a16="http://schemas.microsoft.com/office/drawing/2014/main" id="{54A58798-FD55-40FD-8FD7-399C4174946B}"/>
                </a:ext>
              </a:extLst>
            </p:cNvPr>
            <p:cNvSpPr>
              <a:spLocks noChangeArrowheads="1"/>
            </p:cNvSpPr>
            <p:nvPr/>
          </p:nvSpPr>
          <p:spPr bwMode="auto">
            <a:xfrm>
              <a:off x="8241348" y="4255796"/>
              <a:ext cx="812800" cy="239712"/>
            </a:xfrm>
            <a:prstGeom prst="leftRightArrow">
              <a:avLst>
                <a:gd name="adj1" fmla="val 44611"/>
                <a:gd name="adj2" fmla="val 71253"/>
              </a:avLst>
            </a:prstGeom>
            <a:solidFill>
              <a:srgbClr val="FFD965"/>
            </a:solidFill>
            <a:ln w="9525" algn="ctr">
              <a:solidFill>
                <a:schemeClr val="tx1"/>
              </a:solidFill>
              <a:round/>
              <a:headEnd/>
              <a:tailEnd/>
            </a:ln>
          </p:spPr>
          <p:txBody>
            <a:bodyPr/>
            <a:lstStyle/>
            <a:p>
              <a:pPr eaLnBrk="1" hangingPunct="1">
                <a:buFont typeface="Arial" panose="020B0604020202020204" pitchFamily="34" charset="0"/>
                <a:buNone/>
              </a:pPr>
              <a:endParaRPr lang="zh-CN" altLang="en-US"/>
            </a:p>
          </p:txBody>
        </p:sp>
        <p:pic>
          <p:nvPicPr>
            <p:cNvPr id="106" name="图片 52">
              <a:extLst>
                <a:ext uri="{FF2B5EF4-FFF2-40B4-BE49-F238E27FC236}">
                  <a16:creationId xmlns:a16="http://schemas.microsoft.com/office/drawing/2014/main" id="{D9F87E69-30F4-44AD-8526-BCA3CA09CC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01723" y="5100346"/>
              <a:ext cx="197961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文本框 53">
              <a:extLst>
                <a:ext uri="{FF2B5EF4-FFF2-40B4-BE49-F238E27FC236}">
                  <a16:creationId xmlns:a16="http://schemas.microsoft.com/office/drawing/2014/main" id="{64FA1996-6E6C-4A90-9A3F-68E5FC29E0F1}"/>
                </a:ext>
              </a:extLst>
            </p:cNvPr>
            <p:cNvSpPr txBox="1">
              <a:spLocks noChangeArrowheads="1"/>
            </p:cNvSpPr>
            <p:nvPr/>
          </p:nvSpPr>
          <p:spPr bwMode="auto">
            <a:xfrm>
              <a:off x="10297587" y="5224115"/>
              <a:ext cx="1128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800" dirty="0">
                  <a:latin typeface="微软雅黑" panose="020B0503020204020204" pitchFamily="34" charset="-122"/>
                  <a:ea typeface="微软雅黑" panose="020B0503020204020204" pitchFamily="34" charset="-122"/>
                  <a:cs typeface="Arial" panose="020B0604020202020204" pitchFamily="34" charset="0"/>
                </a:rPr>
                <a:t>Spark</a:t>
              </a:r>
              <a:endParaRPr lang="zh-CN" altLang="en-US" sz="18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08" name="稻壳儿小白白(http://dwz.cn/Wu2UP)">
              <a:extLst>
                <a:ext uri="{FF2B5EF4-FFF2-40B4-BE49-F238E27FC236}">
                  <a16:creationId xmlns:a16="http://schemas.microsoft.com/office/drawing/2014/main" id="{55E903E1-AAB7-44A6-92A0-CCF6E807DA25}"/>
                </a:ext>
              </a:extLst>
            </p:cNvPr>
            <p:cNvSpPr>
              <a:spLocks/>
            </p:cNvSpPr>
            <p:nvPr/>
          </p:nvSpPr>
          <p:spPr bwMode="auto">
            <a:xfrm>
              <a:off x="6218873" y="5321008"/>
              <a:ext cx="476250" cy="560388"/>
            </a:xfrm>
            <a:custGeom>
              <a:avLst/>
              <a:gdLst>
                <a:gd name="T0" fmla="*/ 2147483646 w 546"/>
                <a:gd name="T1" fmla="*/ 2147483646 h 619"/>
                <a:gd name="T2" fmla="*/ 2147483646 w 546"/>
                <a:gd name="T3" fmla="*/ 2147483646 h 619"/>
                <a:gd name="T4" fmla="*/ 2147483646 w 546"/>
                <a:gd name="T5" fmla="*/ 2147483646 h 619"/>
                <a:gd name="T6" fmla="*/ 2147483646 w 546"/>
                <a:gd name="T7" fmla="*/ 2147483646 h 619"/>
                <a:gd name="T8" fmla="*/ 2147483646 w 546"/>
                <a:gd name="T9" fmla="*/ 2147483646 h 619"/>
                <a:gd name="T10" fmla="*/ 2147483646 w 546"/>
                <a:gd name="T11" fmla="*/ 2147483646 h 619"/>
                <a:gd name="T12" fmla="*/ 2147483646 w 546"/>
                <a:gd name="T13" fmla="*/ 2147483646 h 619"/>
                <a:gd name="T14" fmla="*/ 2147483646 w 546"/>
                <a:gd name="T15" fmla="*/ 2147483646 h 619"/>
                <a:gd name="T16" fmla="*/ 2147483646 w 546"/>
                <a:gd name="T17" fmla="*/ 2147483646 h 619"/>
                <a:gd name="T18" fmla="*/ 2147483646 w 546"/>
                <a:gd name="T19" fmla="*/ 2147483646 h 619"/>
                <a:gd name="T20" fmla="*/ 2147483646 w 546"/>
                <a:gd name="T21" fmla="*/ 2147483646 h 619"/>
                <a:gd name="T22" fmla="*/ 2147483646 w 546"/>
                <a:gd name="T23" fmla="*/ 2147483646 h 619"/>
                <a:gd name="T24" fmla="*/ 2147483646 w 546"/>
                <a:gd name="T25" fmla="*/ 2147483646 h 619"/>
                <a:gd name="T26" fmla="*/ 2147483646 w 546"/>
                <a:gd name="T27" fmla="*/ 2147483646 h 619"/>
                <a:gd name="T28" fmla="*/ 2147483646 w 546"/>
                <a:gd name="T29" fmla="*/ 2147483646 h 619"/>
                <a:gd name="T30" fmla="*/ 2147483646 w 546"/>
                <a:gd name="T31" fmla="*/ 2147483646 h 619"/>
                <a:gd name="T32" fmla="*/ 2147483646 w 546"/>
                <a:gd name="T33" fmla="*/ 0 h 619"/>
                <a:gd name="T34" fmla="*/ 2147483646 w 546"/>
                <a:gd name="T35" fmla="*/ 0 h 619"/>
                <a:gd name="T36" fmla="*/ 2147483646 w 546"/>
                <a:gd name="T37" fmla="*/ 0 h 619"/>
                <a:gd name="T38" fmla="*/ 2147483646 w 546"/>
                <a:gd name="T39" fmla="*/ 2147483646 h 619"/>
                <a:gd name="T40" fmla="*/ 2147483646 w 546"/>
                <a:gd name="T41" fmla="*/ 2147483646 h 619"/>
                <a:gd name="T42" fmla="*/ 0 w 546"/>
                <a:gd name="T43" fmla="*/ 2147483646 h 619"/>
                <a:gd name="T44" fmla="*/ 0 w 546"/>
                <a:gd name="T45" fmla="*/ 2147483646 h 619"/>
                <a:gd name="T46" fmla="*/ 2147483646 w 546"/>
                <a:gd name="T47" fmla="*/ 2147483646 h 619"/>
                <a:gd name="T48" fmla="*/ 2147483646 w 546"/>
                <a:gd name="T49" fmla="*/ 2147483646 h 619"/>
                <a:gd name="T50" fmla="*/ 2147483646 w 546"/>
                <a:gd name="T51" fmla="*/ 2147483646 h 619"/>
                <a:gd name="T52" fmla="*/ 2147483646 w 546"/>
                <a:gd name="T53" fmla="*/ 2147483646 h 619"/>
                <a:gd name="T54" fmla="*/ 2147483646 w 546"/>
                <a:gd name="T55" fmla="*/ 2147483646 h 619"/>
                <a:gd name="T56" fmla="*/ 2147483646 w 546"/>
                <a:gd name="T57" fmla="*/ 2147483646 h 619"/>
                <a:gd name="T58" fmla="*/ 2147483646 w 546"/>
                <a:gd name="T59" fmla="*/ 2147483646 h 619"/>
                <a:gd name="T60" fmla="*/ 2147483646 w 546"/>
                <a:gd name="T61" fmla="*/ 0 h 619"/>
                <a:gd name="T62" fmla="*/ 2147483646 w 546"/>
                <a:gd name="T63" fmla="*/ 2147483646 h 619"/>
                <a:gd name="T64" fmla="*/ 2147483646 w 546"/>
                <a:gd name="T65" fmla="*/ 2147483646 h 619"/>
                <a:gd name="T66" fmla="*/ 2147483646 w 546"/>
                <a:gd name="T67" fmla="*/ 2147483646 h 619"/>
                <a:gd name="T68" fmla="*/ 2147483646 w 546"/>
                <a:gd name="T69" fmla="*/ 2147483646 h 619"/>
                <a:gd name="T70" fmla="*/ 2147483646 w 546"/>
                <a:gd name="T71" fmla="*/ 2147483646 h 619"/>
                <a:gd name="T72" fmla="*/ 2147483646 w 546"/>
                <a:gd name="T73" fmla="*/ 2147483646 h 619"/>
                <a:gd name="T74" fmla="*/ 2147483646 w 546"/>
                <a:gd name="T75" fmla="*/ 2147483646 h 619"/>
                <a:gd name="T76" fmla="*/ 2147483646 w 546"/>
                <a:gd name="T77" fmla="*/ 2147483646 h 619"/>
                <a:gd name="T78" fmla="*/ 2147483646 w 546"/>
                <a:gd name="T79" fmla="*/ 2147483646 h 619"/>
                <a:gd name="T80" fmla="*/ 2147483646 w 546"/>
                <a:gd name="T81" fmla="*/ 2147483646 h 619"/>
                <a:gd name="T82" fmla="*/ 2147483646 w 546"/>
                <a:gd name="T83" fmla="*/ 2147483646 h 619"/>
                <a:gd name="T84" fmla="*/ 2147483646 w 546"/>
                <a:gd name="T85" fmla="*/ 2147483646 h 619"/>
                <a:gd name="T86" fmla="*/ 2147483646 w 546"/>
                <a:gd name="T87" fmla="*/ 2147483646 h 619"/>
                <a:gd name="T88" fmla="*/ 2147483646 w 546"/>
                <a:gd name="T89" fmla="*/ 2147483646 h 619"/>
                <a:gd name="T90" fmla="*/ 2147483646 w 546"/>
                <a:gd name="T91" fmla="*/ 2147483646 h 619"/>
                <a:gd name="T92" fmla="*/ 2147483646 w 546"/>
                <a:gd name="T93" fmla="*/ 2147483646 h 619"/>
                <a:gd name="T94" fmla="*/ 2147483646 w 546"/>
                <a:gd name="T95" fmla="*/ 2147483646 h 619"/>
                <a:gd name="T96" fmla="*/ 2147483646 w 546"/>
                <a:gd name="T97" fmla="*/ 2147483646 h 619"/>
                <a:gd name="T98" fmla="*/ 2147483646 w 546"/>
                <a:gd name="T99" fmla="*/ 2147483646 h 619"/>
                <a:gd name="T100" fmla="*/ 2147483646 w 546"/>
                <a:gd name="T101" fmla="*/ 2147483646 h 619"/>
                <a:gd name="T102" fmla="*/ 2147483646 w 546"/>
                <a:gd name="T103" fmla="*/ 2147483646 h 619"/>
                <a:gd name="T104" fmla="*/ 2147483646 w 546"/>
                <a:gd name="T105" fmla="*/ 2147483646 h 619"/>
                <a:gd name="T106" fmla="*/ 2147483646 w 546"/>
                <a:gd name="T107" fmla="*/ 2147483646 h 619"/>
                <a:gd name="T108" fmla="*/ 2147483646 w 546"/>
                <a:gd name="T109" fmla="*/ 2147483646 h 619"/>
                <a:gd name="T110" fmla="*/ 2147483646 w 546"/>
                <a:gd name="T111" fmla="*/ 2147483646 h 619"/>
                <a:gd name="T112" fmla="*/ 2147483646 w 546"/>
                <a:gd name="T113" fmla="*/ 2147483646 h 619"/>
                <a:gd name="T114" fmla="*/ 2147483646 w 546"/>
                <a:gd name="T115" fmla="*/ 2147483646 h 619"/>
                <a:gd name="T116" fmla="*/ 2147483646 w 546"/>
                <a:gd name="T117" fmla="*/ 2147483646 h 619"/>
                <a:gd name="T118" fmla="*/ 2147483646 w 546"/>
                <a:gd name="T119" fmla="*/ 2147483646 h 6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6" h="619">
                  <a:moveTo>
                    <a:pt x="413" y="368"/>
                  </a:moveTo>
                  <a:lnTo>
                    <a:pt x="413" y="368"/>
                  </a:lnTo>
                  <a:cubicBezTo>
                    <a:pt x="236" y="368"/>
                    <a:pt x="236" y="368"/>
                    <a:pt x="236" y="368"/>
                  </a:cubicBezTo>
                  <a:cubicBezTo>
                    <a:pt x="221" y="368"/>
                    <a:pt x="221" y="383"/>
                    <a:pt x="221" y="383"/>
                  </a:cubicBezTo>
                  <a:cubicBezTo>
                    <a:pt x="221" y="398"/>
                    <a:pt x="221" y="412"/>
                    <a:pt x="236" y="412"/>
                  </a:cubicBezTo>
                  <a:cubicBezTo>
                    <a:pt x="413" y="412"/>
                    <a:pt x="413" y="412"/>
                    <a:pt x="413" y="412"/>
                  </a:cubicBezTo>
                  <a:cubicBezTo>
                    <a:pt x="427" y="412"/>
                    <a:pt x="427" y="398"/>
                    <a:pt x="427" y="383"/>
                  </a:cubicBezTo>
                  <a:cubicBezTo>
                    <a:pt x="427" y="383"/>
                    <a:pt x="427" y="368"/>
                    <a:pt x="413" y="368"/>
                  </a:cubicBezTo>
                  <a:close/>
                  <a:moveTo>
                    <a:pt x="413" y="265"/>
                  </a:moveTo>
                  <a:lnTo>
                    <a:pt x="413" y="265"/>
                  </a:lnTo>
                  <a:cubicBezTo>
                    <a:pt x="236" y="265"/>
                    <a:pt x="236" y="265"/>
                    <a:pt x="236" y="265"/>
                  </a:cubicBezTo>
                  <a:cubicBezTo>
                    <a:pt x="221" y="265"/>
                    <a:pt x="221" y="280"/>
                    <a:pt x="221" y="295"/>
                  </a:cubicBezTo>
                  <a:cubicBezTo>
                    <a:pt x="221" y="295"/>
                    <a:pt x="221" y="309"/>
                    <a:pt x="236" y="309"/>
                  </a:cubicBezTo>
                  <a:cubicBezTo>
                    <a:pt x="413" y="309"/>
                    <a:pt x="413" y="309"/>
                    <a:pt x="413" y="309"/>
                  </a:cubicBezTo>
                  <a:cubicBezTo>
                    <a:pt x="427" y="309"/>
                    <a:pt x="427" y="295"/>
                    <a:pt x="427" y="295"/>
                  </a:cubicBezTo>
                  <a:cubicBezTo>
                    <a:pt x="427" y="280"/>
                    <a:pt x="427" y="265"/>
                    <a:pt x="413" y="265"/>
                  </a:cubicBezTo>
                  <a:close/>
                  <a:moveTo>
                    <a:pt x="413" y="0"/>
                  </a:moveTo>
                  <a:lnTo>
                    <a:pt x="413" y="0"/>
                  </a:lnTo>
                  <a:lnTo>
                    <a:pt x="177" y="0"/>
                  </a:lnTo>
                  <a:cubicBezTo>
                    <a:pt x="133" y="0"/>
                    <a:pt x="104" y="29"/>
                    <a:pt x="104" y="74"/>
                  </a:cubicBezTo>
                  <a:cubicBezTo>
                    <a:pt x="74" y="74"/>
                    <a:pt x="74" y="74"/>
                    <a:pt x="74" y="74"/>
                  </a:cubicBezTo>
                  <a:cubicBezTo>
                    <a:pt x="30" y="74"/>
                    <a:pt x="0" y="118"/>
                    <a:pt x="0" y="147"/>
                  </a:cubicBezTo>
                  <a:cubicBezTo>
                    <a:pt x="0" y="545"/>
                    <a:pt x="0" y="545"/>
                    <a:pt x="0" y="545"/>
                  </a:cubicBezTo>
                  <a:cubicBezTo>
                    <a:pt x="0" y="589"/>
                    <a:pt x="45" y="618"/>
                    <a:pt x="74" y="618"/>
                  </a:cubicBezTo>
                  <a:cubicBezTo>
                    <a:pt x="368" y="618"/>
                    <a:pt x="368" y="618"/>
                    <a:pt x="368" y="618"/>
                  </a:cubicBezTo>
                  <a:cubicBezTo>
                    <a:pt x="413" y="618"/>
                    <a:pt x="457" y="589"/>
                    <a:pt x="457" y="545"/>
                  </a:cubicBezTo>
                  <a:cubicBezTo>
                    <a:pt x="472" y="545"/>
                    <a:pt x="472" y="545"/>
                    <a:pt x="472" y="545"/>
                  </a:cubicBezTo>
                  <a:cubicBezTo>
                    <a:pt x="516" y="545"/>
                    <a:pt x="545" y="501"/>
                    <a:pt x="545" y="471"/>
                  </a:cubicBezTo>
                  <a:cubicBezTo>
                    <a:pt x="545" y="192"/>
                    <a:pt x="545" y="192"/>
                    <a:pt x="545" y="192"/>
                  </a:cubicBezTo>
                  <a:cubicBezTo>
                    <a:pt x="545" y="147"/>
                    <a:pt x="545" y="147"/>
                    <a:pt x="545" y="147"/>
                  </a:cubicBezTo>
                  <a:lnTo>
                    <a:pt x="413" y="0"/>
                  </a:lnTo>
                  <a:close/>
                  <a:moveTo>
                    <a:pt x="368" y="589"/>
                  </a:moveTo>
                  <a:lnTo>
                    <a:pt x="368" y="589"/>
                  </a:lnTo>
                  <a:cubicBezTo>
                    <a:pt x="74" y="589"/>
                    <a:pt x="74" y="589"/>
                    <a:pt x="74" y="589"/>
                  </a:cubicBezTo>
                  <a:cubicBezTo>
                    <a:pt x="59" y="589"/>
                    <a:pt x="45" y="559"/>
                    <a:pt x="45" y="545"/>
                  </a:cubicBezTo>
                  <a:cubicBezTo>
                    <a:pt x="45" y="147"/>
                    <a:pt x="45" y="147"/>
                    <a:pt x="45" y="147"/>
                  </a:cubicBezTo>
                  <a:cubicBezTo>
                    <a:pt x="45" y="133"/>
                    <a:pt x="59" y="118"/>
                    <a:pt x="74" y="118"/>
                  </a:cubicBezTo>
                  <a:cubicBezTo>
                    <a:pt x="104" y="118"/>
                    <a:pt x="104" y="118"/>
                    <a:pt x="104" y="118"/>
                  </a:cubicBezTo>
                  <a:cubicBezTo>
                    <a:pt x="104" y="471"/>
                    <a:pt x="104" y="471"/>
                    <a:pt x="104" y="471"/>
                  </a:cubicBezTo>
                  <a:cubicBezTo>
                    <a:pt x="104" y="501"/>
                    <a:pt x="133" y="545"/>
                    <a:pt x="177" y="545"/>
                  </a:cubicBezTo>
                  <a:cubicBezTo>
                    <a:pt x="413" y="545"/>
                    <a:pt x="413" y="545"/>
                    <a:pt x="413" y="545"/>
                  </a:cubicBezTo>
                  <a:cubicBezTo>
                    <a:pt x="413" y="559"/>
                    <a:pt x="398" y="589"/>
                    <a:pt x="368" y="589"/>
                  </a:cubicBezTo>
                  <a:close/>
                  <a:moveTo>
                    <a:pt x="516" y="471"/>
                  </a:moveTo>
                  <a:lnTo>
                    <a:pt x="516" y="471"/>
                  </a:lnTo>
                  <a:cubicBezTo>
                    <a:pt x="516" y="486"/>
                    <a:pt x="486" y="501"/>
                    <a:pt x="472" y="501"/>
                  </a:cubicBezTo>
                  <a:cubicBezTo>
                    <a:pt x="177" y="501"/>
                    <a:pt x="177" y="501"/>
                    <a:pt x="177" y="501"/>
                  </a:cubicBezTo>
                  <a:cubicBezTo>
                    <a:pt x="163" y="501"/>
                    <a:pt x="133" y="486"/>
                    <a:pt x="133" y="471"/>
                  </a:cubicBezTo>
                  <a:cubicBezTo>
                    <a:pt x="133" y="74"/>
                    <a:pt x="133" y="74"/>
                    <a:pt x="133" y="74"/>
                  </a:cubicBezTo>
                  <a:cubicBezTo>
                    <a:pt x="133" y="59"/>
                    <a:pt x="163" y="29"/>
                    <a:pt x="177" y="29"/>
                  </a:cubicBezTo>
                  <a:cubicBezTo>
                    <a:pt x="368" y="29"/>
                    <a:pt x="368" y="29"/>
                    <a:pt x="368" y="29"/>
                  </a:cubicBezTo>
                  <a:cubicBezTo>
                    <a:pt x="368" y="74"/>
                    <a:pt x="368" y="118"/>
                    <a:pt x="368" y="118"/>
                  </a:cubicBezTo>
                  <a:cubicBezTo>
                    <a:pt x="368" y="147"/>
                    <a:pt x="413" y="192"/>
                    <a:pt x="457" y="192"/>
                  </a:cubicBezTo>
                  <a:cubicBezTo>
                    <a:pt x="457" y="192"/>
                    <a:pt x="472" y="192"/>
                    <a:pt x="516" y="192"/>
                  </a:cubicBezTo>
                  <a:lnTo>
                    <a:pt x="516" y="471"/>
                  </a:lnTo>
                  <a:close/>
                  <a:moveTo>
                    <a:pt x="457" y="147"/>
                  </a:moveTo>
                  <a:lnTo>
                    <a:pt x="457" y="147"/>
                  </a:lnTo>
                  <a:cubicBezTo>
                    <a:pt x="427" y="147"/>
                    <a:pt x="413" y="118"/>
                    <a:pt x="413" y="88"/>
                  </a:cubicBezTo>
                  <a:cubicBezTo>
                    <a:pt x="413" y="88"/>
                    <a:pt x="413" y="74"/>
                    <a:pt x="413" y="29"/>
                  </a:cubicBezTo>
                  <a:cubicBezTo>
                    <a:pt x="516" y="147"/>
                    <a:pt x="516" y="147"/>
                    <a:pt x="516" y="147"/>
                  </a:cubicBezTo>
                  <a:lnTo>
                    <a:pt x="457" y="14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p>
              <a:endParaRPr lang="zh-CN" altLang="en-US"/>
            </a:p>
          </p:txBody>
        </p:sp>
        <p:sp>
          <p:nvSpPr>
            <p:cNvPr id="109" name="稻壳儿小白白(http://dwz.cn/Wu2UP)">
              <a:extLst>
                <a:ext uri="{FF2B5EF4-FFF2-40B4-BE49-F238E27FC236}">
                  <a16:creationId xmlns:a16="http://schemas.microsoft.com/office/drawing/2014/main" id="{66B99583-A042-4FDE-B811-40C116D1B51C}"/>
                </a:ext>
              </a:extLst>
            </p:cNvPr>
            <p:cNvSpPr>
              <a:spLocks/>
            </p:cNvSpPr>
            <p:nvPr/>
          </p:nvSpPr>
          <p:spPr bwMode="auto">
            <a:xfrm>
              <a:off x="6815773" y="5321008"/>
              <a:ext cx="476250" cy="560388"/>
            </a:xfrm>
            <a:custGeom>
              <a:avLst/>
              <a:gdLst>
                <a:gd name="T0" fmla="*/ 2147483646 w 546"/>
                <a:gd name="T1" fmla="*/ 2147483646 h 619"/>
                <a:gd name="T2" fmla="*/ 2147483646 w 546"/>
                <a:gd name="T3" fmla="*/ 2147483646 h 619"/>
                <a:gd name="T4" fmla="*/ 2147483646 w 546"/>
                <a:gd name="T5" fmla="*/ 2147483646 h 619"/>
                <a:gd name="T6" fmla="*/ 2147483646 w 546"/>
                <a:gd name="T7" fmla="*/ 2147483646 h 619"/>
                <a:gd name="T8" fmla="*/ 2147483646 w 546"/>
                <a:gd name="T9" fmla="*/ 2147483646 h 619"/>
                <a:gd name="T10" fmla="*/ 2147483646 w 546"/>
                <a:gd name="T11" fmla="*/ 2147483646 h 619"/>
                <a:gd name="T12" fmla="*/ 2147483646 w 546"/>
                <a:gd name="T13" fmla="*/ 2147483646 h 619"/>
                <a:gd name="T14" fmla="*/ 2147483646 w 546"/>
                <a:gd name="T15" fmla="*/ 2147483646 h 619"/>
                <a:gd name="T16" fmla="*/ 2147483646 w 546"/>
                <a:gd name="T17" fmla="*/ 2147483646 h 619"/>
                <a:gd name="T18" fmla="*/ 2147483646 w 546"/>
                <a:gd name="T19" fmla="*/ 2147483646 h 619"/>
                <a:gd name="T20" fmla="*/ 2147483646 w 546"/>
                <a:gd name="T21" fmla="*/ 2147483646 h 619"/>
                <a:gd name="T22" fmla="*/ 2147483646 w 546"/>
                <a:gd name="T23" fmla="*/ 2147483646 h 619"/>
                <a:gd name="T24" fmla="*/ 2147483646 w 546"/>
                <a:gd name="T25" fmla="*/ 2147483646 h 619"/>
                <a:gd name="T26" fmla="*/ 2147483646 w 546"/>
                <a:gd name="T27" fmla="*/ 2147483646 h 619"/>
                <a:gd name="T28" fmla="*/ 2147483646 w 546"/>
                <a:gd name="T29" fmla="*/ 2147483646 h 619"/>
                <a:gd name="T30" fmla="*/ 2147483646 w 546"/>
                <a:gd name="T31" fmla="*/ 2147483646 h 619"/>
                <a:gd name="T32" fmla="*/ 2147483646 w 546"/>
                <a:gd name="T33" fmla="*/ 0 h 619"/>
                <a:gd name="T34" fmla="*/ 2147483646 w 546"/>
                <a:gd name="T35" fmla="*/ 0 h 619"/>
                <a:gd name="T36" fmla="*/ 2147483646 w 546"/>
                <a:gd name="T37" fmla="*/ 0 h 619"/>
                <a:gd name="T38" fmla="*/ 2147483646 w 546"/>
                <a:gd name="T39" fmla="*/ 2147483646 h 619"/>
                <a:gd name="T40" fmla="*/ 2147483646 w 546"/>
                <a:gd name="T41" fmla="*/ 2147483646 h 619"/>
                <a:gd name="T42" fmla="*/ 0 w 546"/>
                <a:gd name="T43" fmla="*/ 2147483646 h 619"/>
                <a:gd name="T44" fmla="*/ 0 w 546"/>
                <a:gd name="T45" fmla="*/ 2147483646 h 619"/>
                <a:gd name="T46" fmla="*/ 2147483646 w 546"/>
                <a:gd name="T47" fmla="*/ 2147483646 h 619"/>
                <a:gd name="T48" fmla="*/ 2147483646 w 546"/>
                <a:gd name="T49" fmla="*/ 2147483646 h 619"/>
                <a:gd name="T50" fmla="*/ 2147483646 w 546"/>
                <a:gd name="T51" fmla="*/ 2147483646 h 619"/>
                <a:gd name="T52" fmla="*/ 2147483646 w 546"/>
                <a:gd name="T53" fmla="*/ 2147483646 h 619"/>
                <a:gd name="T54" fmla="*/ 2147483646 w 546"/>
                <a:gd name="T55" fmla="*/ 2147483646 h 619"/>
                <a:gd name="T56" fmla="*/ 2147483646 w 546"/>
                <a:gd name="T57" fmla="*/ 2147483646 h 619"/>
                <a:gd name="T58" fmla="*/ 2147483646 w 546"/>
                <a:gd name="T59" fmla="*/ 2147483646 h 619"/>
                <a:gd name="T60" fmla="*/ 2147483646 w 546"/>
                <a:gd name="T61" fmla="*/ 0 h 619"/>
                <a:gd name="T62" fmla="*/ 2147483646 w 546"/>
                <a:gd name="T63" fmla="*/ 2147483646 h 619"/>
                <a:gd name="T64" fmla="*/ 2147483646 w 546"/>
                <a:gd name="T65" fmla="*/ 2147483646 h 619"/>
                <a:gd name="T66" fmla="*/ 2147483646 w 546"/>
                <a:gd name="T67" fmla="*/ 2147483646 h 619"/>
                <a:gd name="T68" fmla="*/ 2147483646 w 546"/>
                <a:gd name="T69" fmla="*/ 2147483646 h 619"/>
                <a:gd name="T70" fmla="*/ 2147483646 w 546"/>
                <a:gd name="T71" fmla="*/ 2147483646 h 619"/>
                <a:gd name="T72" fmla="*/ 2147483646 w 546"/>
                <a:gd name="T73" fmla="*/ 2147483646 h 619"/>
                <a:gd name="T74" fmla="*/ 2147483646 w 546"/>
                <a:gd name="T75" fmla="*/ 2147483646 h 619"/>
                <a:gd name="T76" fmla="*/ 2147483646 w 546"/>
                <a:gd name="T77" fmla="*/ 2147483646 h 619"/>
                <a:gd name="T78" fmla="*/ 2147483646 w 546"/>
                <a:gd name="T79" fmla="*/ 2147483646 h 619"/>
                <a:gd name="T80" fmla="*/ 2147483646 w 546"/>
                <a:gd name="T81" fmla="*/ 2147483646 h 619"/>
                <a:gd name="T82" fmla="*/ 2147483646 w 546"/>
                <a:gd name="T83" fmla="*/ 2147483646 h 619"/>
                <a:gd name="T84" fmla="*/ 2147483646 w 546"/>
                <a:gd name="T85" fmla="*/ 2147483646 h 619"/>
                <a:gd name="T86" fmla="*/ 2147483646 w 546"/>
                <a:gd name="T87" fmla="*/ 2147483646 h 619"/>
                <a:gd name="T88" fmla="*/ 2147483646 w 546"/>
                <a:gd name="T89" fmla="*/ 2147483646 h 619"/>
                <a:gd name="T90" fmla="*/ 2147483646 w 546"/>
                <a:gd name="T91" fmla="*/ 2147483646 h 619"/>
                <a:gd name="T92" fmla="*/ 2147483646 w 546"/>
                <a:gd name="T93" fmla="*/ 2147483646 h 619"/>
                <a:gd name="T94" fmla="*/ 2147483646 w 546"/>
                <a:gd name="T95" fmla="*/ 2147483646 h 619"/>
                <a:gd name="T96" fmla="*/ 2147483646 w 546"/>
                <a:gd name="T97" fmla="*/ 2147483646 h 619"/>
                <a:gd name="T98" fmla="*/ 2147483646 w 546"/>
                <a:gd name="T99" fmla="*/ 2147483646 h 619"/>
                <a:gd name="T100" fmla="*/ 2147483646 w 546"/>
                <a:gd name="T101" fmla="*/ 2147483646 h 619"/>
                <a:gd name="T102" fmla="*/ 2147483646 w 546"/>
                <a:gd name="T103" fmla="*/ 2147483646 h 619"/>
                <a:gd name="T104" fmla="*/ 2147483646 w 546"/>
                <a:gd name="T105" fmla="*/ 2147483646 h 619"/>
                <a:gd name="T106" fmla="*/ 2147483646 w 546"/>
                <a:gd name="T107" fmla="*/ 2147483646 h 619"/>
                <a:gd name="T108" fmla="*/ 2147483646 w 546"/>
                <a:gd name="T109" fmla="*/ 2147483646 h 619"/>
                <a:gd name="T110" fmla="*/ 2147483646 w 546"/>
                <a:gd name="T111" fmla="*/ 2147483646 h 619"/>
                <a:gd name="T112" fmla="*/ 2147483646 w 546"/>
                <a:gd name="T113" fmla="*/ 2147483646 h 619"/>
                <a:gd name="T114" fmla="*/ 2147483646 w 546"/>
                <a:gd name="T115" fmla="*/ 2147483646 h 619"/>
                <a:gd name="T116" fmla="*/ 2147483646 w 546"/>
                <a:gd name="T117" fmla="*/ 2147483646 h 619"/>
                <a:gd name="T118" fmla="*/ 2147483646 w 546"/>
                <a:gd name="T119" fmla="*/ 2147483646 h 6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6" h="619">
                  <a:moveTo>
                    <a:pt x="413" y="368"/>
                  </a:moveTo>
                  <a:lnTo>
                    <a:pt x="413" y="368"/>
                  </a:lnTo>
                  <a:cubicBezTo>
                    <a:pt x="236" y="368"/>
                    <a:pt x="236" y="368"/>
                    <a:pt x="236" y="368"/>
                  </a:cubicBezTo>
                  <a:cubicBezTo>
                    <a:pt x="221" y="368"/>
                    <a:pt x="221" y="383"/>
                    <a:pt x="221" y="383"/>
                  </a:cubicBezTo>
                  <a:cubicBezTo>
                    <a:pt x="221" y="398"/>
                    <a:pt x="221" y="412"/>
                    <a:pt x="236" y="412"/>
                  </a:cubicBezTo>
                  <a:cubicBezTo>
                    <a:pt x="413" y="412"/>
                    <a:pt x="413" y="412"/>
                    <a:pt x="413" y="412"/>
                  </a:cubicBezTo>
                  <a:cubicBezTo>
                    <a:pt x="427" y="412"/>
                    <a:pt x="427" y="398"/>
                    <a:pt x="427" y="383"/>
                  </a:cubicBezTo>
                  <a:cubicBezTo>
                    <a:pt x="427" y="383"/>
                    <a:pt x="427" y="368"/>
                    <a:pt x="413" y="368"/>
                  </a:cubicBezTo>
                  <a:close/>
                  <a:moveTo>
                    <a:pt x="413" y="265"/>
                  </a:moveTo>
                  <a:lnTo>
                    <a:pt x="413" y="265"/>
                  </a:lnTo>
                  <a:cubicBezTo>
                    <a:pt x="236" y="265"/>
                    <a:pt x="236" y="265"/>
                    <a:pt x="236" y="265"/>
                  </a:cubicBezTo>
                  <a:cubicBezTo>
                    <a:pt x="221" y="265"/>
                    <a:pt x="221" y="280"/>
                    <a:pt x="221" y="295"/>
                  </a:cubicBezTo>
                  <a:cubicBezTo>
                    <a:pt x="221" y="295"/>
                    <a:pt x="221" y="309"/>
                    <a:pt x="236" y="309"/>
                  </a:cubicBezTo>
                  <a:cubicBezTo>
                    <a:pt x="413" y="309"/>
                    <a:pt x="413" y="309"/>
                    <a:pt x="413" y="309"/>
                  </a:cubicBezTo>
                  <a:cubicBezTo>
                    <a:pt x="427" y="309"/>
                    <a:pt x="427" y="295"/>
                    <a:pt x="427" y="295"/>
                  </a:cubicBezTo>
                  <a:cubicBezTo>
                    <a:pt x="427" y="280"/>
                    <a:pt x="427" y="265"/>
                    <a:pt x="413" y="265"/>
                  </a:cubicBezTo>
                  <a:close/>
                  <a:moveTo>
                    <a:pt x="413" y="0"/>
                  </a:moveTo>
                  <a:lnTo>
                    <a:pt x="413" y="0"/>
                  </a:lnTo>
                  <a:lnTo>
                    <a:pt x="177" y="0"/>
                  </a:lnTo>
                  <a:cubicBezTo>
                    <a:pt x="133" y="0"/>
                    <a:pt x="104" y="29"/>
                    <a:pt x="104" y="74"/>
                  </a:cubicBezTo>
                  <a:cubicBezTo>
                    <a:pt x="74" y="74"/>
                    <a:pt x="74" y="74"/>
                    <a:pt x="74" y="74"/>
                  </a:cubicBezTo>
                  <a:cubicBezTo>
                    <a:pt x="30" y="74"/>
                    <a:pt x="0" y="118"/>
                    <a:pt x="0" y="147"/>
                  </a:cubicBezTo>
                  <a:cubicBezTo>
                    <a:pt x="0" y="545"/>
                    <a:pt x="0" y="545"/>
                    <a:pt x="0" y="545"/>
                  </a:cubicBezTo>
                  <a:cubicBezTo>
                    <a:pt x="0" y="589"/>
                    <a:pt x="45" y="618"/>
                    <a:pt x="74" y="618"/>
                  </a:cubicBezTo>
                  <a:cubicBezTo>
                    <a:pt x="368" y="618"/>
                    <a:pt x="368" y="618"/>
                    <a:pt x="368" y="618"/>
                  </a:cubicBezTo>
                  <a:cubicBezTo>
                    <a:pt x="413" y="618"/>
                    <a:pt x="457" y="589"/>
                    <a:pt x="457" y="545"/>
                  </a:cubicBezTo>
                  <a:cubicBezTo>
                    <a:pt x="472" y="545"/>
                    <a:pt x="472" y="545"/>
                    <a:pt x="472" y="545"/>
                  </a:cubicBezTo>
                  <a:cubicBezTo>
                    <a:pt x="516" y="545"/>
                    <a:pt x="545" y="501"/>
                    <a:pt x="545" y="471"/>
                  </a:cubicBezTo>
                  <a:cubicBezTo>
                    <a:pt x="545" y="192"/>
                    <a:pt x="545" y="192"/>
                    <a:pt x="545" y="192"/>
                  </a:cubicBezTo>
                  <a:cubicBezTo>
                    <a:pt x="545" y="147"/>
                    <a:pt x="545" y="147"/>
                    <a:pt x="545" y="147"/>
                  </a:cubicBezTo>
                  <a:lnTo>
                    <a:pt x="413" y="0"/>
                  </a:lnTo>
                  <a:close/>
                  <a:moveTo>
                    <a:pt x="368" y="589"/>
                  </a:moveTo>
                  <a:lnTo>
                    <a:pt x="368" y="589"/>
                  </a:lnTo>
                  <a:cubicBezTo>
                    <a:pt x="74" y="589"/>
                    <a:pt x="74" y="589"/>
                    <a:pt x="74" y="589"/>
                  </a:cubicBezTo>
                  <a:cubicBezTo>
                    <a:pt x="59" y="589"/>
                    <a:pt x="45" y="559"/>
                    <a:pt x="45" y="545"/>
                  </a:cubicBezTo>
                  <a:cubicBezTo>
                    <a:pt x="45" y="147"/>
                    <a:pt x="45" y="147"/>
                    <a:pt x="45" y="147"/>
                  </a:cubicBezTo>
                  <a:cubicBezTo>
                    <a:pt x="45" y="133"/>
                    <a:pt x="59" y="118"/>
                    <a:pt x="74" y="118"/>
                  </a:cubicBezTo>
                  <a:cubicBezTo>
                    <a:pt x="104" y="118"/>
                    <a:pt x="104" y="118"/>
                    <a:pt x="104" y="118"/>
                  </a:cubicBezTo>
                  <a:cubicBezTo>
                    <a:pt x="104" y="471"/>
                    <a:pt x="104" y="471"/>
                    <a:pt x="104" y="471"/>
                  </a:cubicBezTo>
                  <a:cubicBezTo>
                    <a:pt x="104" y="501"/>
                    <a:pt x="133" y="545"/>
                    <a:pt x="177" y="545"/>
                  </a:cubicBezTo>
                  <a:cubicBezTo>
                    <a:pt x="413" y="545"/>
                    <a:pt x="413" y="545"/>
                    <a:pt x="413" y="545"/>
                  </a:cubicBezTo>
                  <a:cubicBezTo>
                    <a:pt x="413" y="559"/>
                    <a:pt x="398" y="589"/>
                    <a:pt x="368" y="589"/>
                  </a:cubicBezTo>
                  <a:close/>
                  <a:moveTo>
                    <a:pt x="516" y="471"/>
                  </a:moveTo>
                  <a:lnTo>
                    <a:pt x="516" y="471"/>
                  </a:lnTo>
                  <a:cubicBezTo>
                    <a:pt x="516" y="486"/>
                    <a:pt x="486" y="501"/>
                    <a:pt x="472" y="501"/>
                  </a:cubicBezTo>
                  <a:cubicBezTo>
                    <a:pt x="177" y="501"/>
                    <a:pt x="177" y="501"/>
                    <a:pt x="177" y="501"/>
                  </a:cubicBezTo>
                  <a:cubicBezTo>
                    <a:pt x="163" y="501"/>
                    <a:pt x="133" y="486"/>
                    <a:pt x="133" y="471"/>
                  </a:cubicBezTo>
                  <a:cubicBezTo>
                    <a:pt x="133" y="74"/>
                    <a:pt x="133" y="74"/>
                    <a:pt x="133" y="74"/>
                  </a:cubicBezTo>
                  <a:cubicBezTo>
                    <a:pt x="133" y="59"/>
                    <a:pt x="163" y="29"/>
                    <a:pt x="177" y="29"/>
                  </a:cubicBezTo>
                  <a:cubicBezTo>
                    <a:pt x="368" y="29"/>
                    <a:pt x="368" y="29"/>
                    <a:pt x="368" y="29"/>
                  </a:cubicBezTo>
                  <a:cubicBezTo>
                    <a:pt x="368" y="74"/>
                    <a:pt x="368" y="118"/>
                    <a:pt x="368" y="118"/>
                  </a:cubicBezTo>
                  <a:cubicBezTo>
                    <a:pt x="368" y="147"/>
                    <a:pt x="413" y="192"/>
                    <a:pt x="457" y="192"/>
                  </a:cubicBezTo>
                  <a:cubicBezTo>
                    <a:pt x="457" y="192"/>
                    <a:pt x="472" y="192"/>
                    <a:pt x="516" y="192"/>
                  </a:cubicBezTo>
                  <a:lnTo>
                    <a:pt x="516" y="471"/>
                  </a:lnTo>
                  <a:close/>
                  <a:moveTo>
                    <a:pt x="457" y="147"/>
                  </a:moveTo>
                  <a:lnTo>
                    <a:pt x="457" y="147"/>
                  </a:lnTo>
                  <a:cubicBezTo>
                    <a:pt x="427" y="147"/>
                    <a:pt x="413" y="118"/>
                    <a:pt x="413" y="88"/>
                  </a:cubicBezTo>
                  <a:cubicBezTo>
                    <a:pt x="413" y="88"/>
                    <a:pt x="413" y="74"/>
                    <a:pt x="413" y="29"/>
                  </a:cubicBezTo>
                  <a:cubicBezTo>
                    <a:pt x="516" y="147"/>
                    <a:pt x="516" y="147"/>
                    <a:pt x="516" y="147"/>
                  </a:cubicBezTo>
                  <a:lnTo>
                    <a:pt x="457" y="14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p>
              <a:endParaRPr lang="zh-CN" altLang="en-US"/>
            </a:p>
          </p:txBody>
        </p:sp>
        <p:sp>
          <p:nvSpPr>
            <p:cNvPr id="110" name="稻壳儿小白白(http://dwz.cn/Wu2UP)">
              <a:extLst>
                <a:ext uri="{FF2B5EF4-FFF2-40B4-BE49-F238E27FC236}">
                  <a16:creationId xmlns:a16="http://schemas.microsoft.com/office/drawing/2014/main" id="{FDE7A946-3E3E-4AB6-9745-DBDC4E2B72AF}"/>
                </a:ext>
              </a:extLst>
            </p:cNvPr>
            <p:cNvSpPr>
              <a:spLocks/>
            </p:cNvSpPr>
            <p:nvPr/>
          </p:nvSpPr>
          <p:spPr bwMode="auto">
            <a:xfrm>
              <a:off x="7412673" y="5321008"/>
              <a:ext cx="474662" cy="560388"/>
            </a:xfrm>
            <a:custGeom>
              <a:avLst/>
              <a:gdLst>
                <a:gd name="T0" fmla="*/ 2147483646 w 546"/>
                <a:gd name="T1" fmla="*/ 2147483646 h 619"/>
                <a:gd name="T2" fmla="*/ 2147483646 w 546"/>
                <a:gd name="T3" fmla="*/ 2147483646 h 619"/>
                <a:gd name="T4" fmla="*/ 2147483646 w 546"/>
                <a:gd name="T5" fmla="*/ 2147483646 h 619"/>
                <a:gd name="T6" fmla="*/ 2147483646 w 546"/>
                <a:gd name="T7" fmla="*/ 2147483646 h 619"/>
                <a:gd name="T8" fmla="*/ 2147483646 w 546"/>
                <a:gd name="T9" fmla="*/ 2147483646 h 619"/>
                <a:gd name="T10" fmla="*/ 2147483646 w 546"/>
                <a:gd name="T11" fmla="*/ 2147483646 h 619"/>
                <a:gd name="T12" fmla="*/ 2147483646 w 546"/>
                <a:gd name="T13" fmla="*/ 2147483646 h 619"/>
                <a:gd name="T14" fmla="*/ 2147483646 w 546"/>
                <a:gd name="T15" fmla="*/ 2147483646 h 619"/>
                <a:gd name="T16" fmla="*/ 2147483646 w 546"/>
                <a:gd name="T17" fmla="*/ 2147483646 h 619"/>
                <a:gd name="T18" fmla="*/ 2147483646 w 546"/>
                <a:gd name="T19" fmla="*/ 2147483646 h 619"/>
                <a:gd name="T20" fmla="*/ 2147483646 w 546"/>
                <a:gd name="T21" fmla="*/ 2147483646 h 619"/>
                <a:gd name="T22" fmla="*/ 2147483646 w 546"/>
                <a:gd name="T23" fmla="*/ 2147483646 h 619"/>
                <a:gd name="T24" fmla="*/ 2147483646 w 546"/>
                <a:gd name="T25" fmla="*/ 2147483646 h 619"/>
                <a:gd name="T26" fmla="*/ 2147483646 w 546"/>
                <a:gd name="T27" fmla="*/ 2147483646 h 619"/>
                <a:gd name="T28" fmla="*/ 2147483646 w 546"/>
                <a:gd name="T29" fmla="*/ 2147483646 h 619"/>
                <a:gd name="T30" fmla="*/ 2147483646 w 546"/>
                <a:gd name="T31" fmla="*/ 2147483646 h 619"/>
                <a:gd name="T32" fmla="*/ 2147483646 w 546"/>
                <a:gd name="T33" fmla="*/ 0 h 619"/>
                <a:gd name="T34" fmla="*/ 2147483646 w 546"/>
                <a:gd name="T35" fmla="*/ 0 h 619"/>
                <a:gd name="T36" fmla="*/ 2147483646 w 546"/>
                <a:gd name="T37" fmla="*/ 0 h 619"/>
                <a:gd name="T38" fmla="*/ 2147483646 w 546"/>
                <a:gd name="T39" fmla="*/ 2147483646 h 619"/>
                <a:gd name="T40" fmla="*/ 2147483646 w 546"/>
                <a:gd name="T41" fmla="*/ 2147483646 h 619"/>
                <a:gd name="T42" fmla="*/ 0 w 546"/>
                <a:gd name="T43" fmla="*/ 2147483646 h 619"/>
                <a:gd name="T44" fmla="*/ 0 w 546"/>
                <a:gd name="T45" fmla="*/ 2147483646 h 619"/>
                <a:gd name="T46" fmla="*/ 2147483646 w 546"/>
                <a:gd name="T47" fmla="*/ 2147483646 h 619"/>
                <a:gd name="T48" fmla="*/ 2147483646 w 546"/>
                <a:gd name="T49" fmla="*/ 2147483646 h 619"/>
                <a:gd name="T50" fmla="*/ 2147483646 w 546"/>
                <a:gd name="T51" fmla="*/ 2147483646 h 619"/>
                <a:gd name="T52" fmla="*/ 2147483646 w 546"/>
                <a:gd name="T53" fmla="*/ 2147483646 h 619"/>
                <a:gd name="T54" fmla="*/ 2147483646 w 546"/>
                <a:gd name="T55" fmla="*/ 2147483646 h 619"/>
                <a:gd name="T56" fmla="*/ 2147483646 w 546"/>
                <a:gd name="T57" fmla="*/ 2147483646 h 619"/>
                <a:gd name="T58" fmla="*/ 2147483646 w 546"/>
                <a:gd name="T59" fmla="*/ 2147483646 h 619"/>
                <a:gd name="T60" fmla="*/ 2147483646 w 546"/>
                <a:gd name="T61" fmla="*/ 0 h 619"/>
                <a:gd name="T62" fmla="*/ 2147483646 w 546"/>
                <a:gd name="T63" fmla="*/ 2147483646 h 619"/>
                <a:gd name="T64" fmla="*/ 2147483646 w 546"/>
                <a:gd name="T65" fmla="*/ 2147483646 h 619"/>
                <a:gd name="T66" fmla="*/ 2147483646 w 546"/>
                <a:gd name="T67" fmla="*/ 2147483646 h 619"/>
                <a:gd name="T68" fmla="*/ 2147483646 w 546"/>
                <a:gd name="T69" fmla="*/ 2147483646 h 619"/>
                <a:gd name="T70" fmla="*/ 2147483646 w 546"/>
                <a:gd name="T71" fmla="*/ 2147483646 h 619"/>
                <a:gd name="T72" fmla="*/ 2147483646 w 546"/>
                <a:gd name="T73" fmla="*/ 2147483646 h 619"/>
                <a:gd name="T74" fmla="*/ 2147483646 w 546"/>
                <a:gd name="T75" fmla="*/ 2147483646 h 619"/>
                <a:gd name="T76" fmla="*/ 2147483646 w 546"/>
                <a:gd name="T77" fmla="*/ 2147483646 h 619"/>
                <a:gd name="T78" fmla="*/ 2147483646 w 546"/>
                <a:gd name="T79" fmla="*/ 2147483646 h 619"/>
                <a:gd name="T80" fmla="*/ 2147483646 w 546"/>
                <a:gd name="T81" fmla="*/ 2147483646 h 619"/>
                <a:gd name="T82" fmla="*/ 2147483646 w 546"/>
                <a:gd name="T83" fmla="*/ 2147483646 h 619"/>
                <a:gd name="T84" fmla="*/ 2147483646 w 546"/>
                <a:gd name="T85" fmla="*/ 2147483646 h 619"/>
                <a:gd name="T86" fmla="*/ 2147483646 w 546"/>
                <a:gd name="T87" fmla="*/ 2147483646 h 619"/>
                <a:gd name="T88" fmla="*/ 2147483646 w 546"/>
                <a:gd name="T89" fmla="*/ 2147483646 h 619"/>
                <a:gd name="T90" fmla="*/ 2147483646 w 546"/>
                <a:gd name="T91" fmla="*/ 2147483646 h 619"/>
                <a:gd name="T92" fmla="*/ 2147483646 w 546"/>
                <a:gd name="T93" fmla="*/ 2147483646 h 619"/>
                <a:gd name="T94" fmla="*/ 2147483646 w 546"/>
                <a:gd name="T95" fmla="*/ 2147483646 h 619"/>
                <a:gd name="T96" fmla="*/ 2147483646 w 546"/>
                <a:gd name="T97" fmla="*/ 2147483646 h 619"/>
                <a:gd name="T98" fmla="*/ 2147483646 w 546"/>
                <a:gd name="T99" fmla="*/ 2147483646 h 619"/>
                <a:gd name="T100" fmla="*/ 2147483646 w 546"/>
                <a:gd name="T101" fmla="*/ 2147483646 h 619"/>
                <a:gd name="T102" fmla="*/ 2147483646 w 546"/>
                <a:gd name="T103" fmla="*/ 2147483646 h 619"/>
                <a:gd name="T104" fmla="*/ 2147483646 w 546"/>
                <a:gd name="T105" fmla="*/ 2147483646 h 619"/>
                <a:gd name="T106" fmla="*/ 2147483646 w 546"/>
                <a:gd name="T107" fmla="*/ 2147483646 h 619"/>
                <a:gd name="T108" fmla="*/ 2147483646 w 546"/>
                <a:gd name="T109" fmla="*/ 2147483646 h 619"/>
                <a:gd name="T110" fmla="*/ 2147483646 w 546"/>
                <a:gd name="T111" fmla="*/ 2147483646 h 619"/>
                <a:gd name="T112" fmla="*/ 2147483646 w 546"/>
                <a:gd name="T113" fmla="*/ 2147483646 h 619"/>
                <a:gd name="T114" fmla="*/ 2147483646 w 546"/>
                <a:gd name="T115" fmla="*/ 2147483646 h 619"/>
                <a:gd name="T116" fmla="*/ 2147483646 w 546"/>
                <a:gd name="T117" fmla="*/ 2147483646 h 619"/>
                <a:gd name="T118" fmla="*/ 2147483646 w 546"/>
                <a:gd name="T119" fmla="*/ 2147483646 h 6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6" h="619">
                  <a:moveTo>
                    <a:pt x="413" y="368"/>
                  </a:moveTo>
                  <a:lnTo>
                    <a:pt x="413" y="368"/>
                  </a:lnTo>
                  <a:cubicBezTo>
                    <a:pt x="236" y="368"/>
                    <a:pt x="236" y="368"/>
                    <a:pt x="236" y="368"/>
                  </a:cubicBezTo>
                  <a:cubicBezTo>
                    <a:pt x="221" y="368"/>
                    <a:pt x="221" y="383"/>
                    <a:pt x="221" y="383"/>
                  </a:cubicBezTo>
                  <a:cubicBezTo>
                    <a:pt x="221" y="398"/>
                    <a:pt x="221" y="412"/>
                    <a:pt x="236" y="412"/>
                  </a:cubicBezTo>
                  <a:cubicBezTo>
                    <a:pt x="413" y="412"/>
                    <a:pt x="413" y="412"/>
                    <a:pt x="413" y="412"/>
                  </a:cubicBezTo>
                  <a:cubicBezTo>
                    <a:pt x="427" y="412"/>
                    <a:pt x="427" y="398"/>
                    <a:pt x="427" y="383"/>
                  </a:cubicBezTo>
                  <a:cubicBezTo>
                    <a:pt x="427" y="383"/>
                    <a:pt x="427" y="368"/>
                    <a:pt x="413" y="368"/>
                  </a:cubicBezTo>
                  <a:close/>
                  <a:moveTo>
                    <a:pt x="413" y="265"/>
                  </a:moveTo>
                  <a:lnTo>
                    <a:pt x="413" y="265"/>
                  </a:lnTo>
                  <a:cubicBezTo>
                    <a:pt x="236" y="265"/>
                    <a:pt x="236" y="265"/>
                    <a:pt x="236" y="265"/>
                  </a:cubicBezTo>
                  <a:cubicBezTo>
                    <a:pt x="221" y="265"/>
                    <a:pt x="221" y="280"/>
                    <a:pt x="221" y="295"/>
                  </a:cubicBezTo>
                  <a:cubicBezTo>
                    <a:pt x="221" y="295"/>
                    <a:pt x="221" y="309"/>
                    <a:pt x="236" y="309"/>
                  </a:cubicBezTo>
                  <a:cubicBezTo>
                    <a:pt x="413" y="309"/>
                    <a:pt x="413" y="309"/>
                    <a:pt x="413" y="309"/>
                  </a:cubicBezTo>
                  <a:cubicBezTo>
                    <a:pt x="427" y="309"/>
                    <a:pt x="427" y="295"/>
                    <a:pt x="427" y="295"/>
                  </a:cubicBezTo>
                  <a:cubicBezTo>
                    <a:pt x="427" y="280"/>
                    <a:pt x="427" y="265"/>
                    <a:pt x="413" y="265"/>
                  </a:cubicBezTo>
                  <a:close/>
                  <a:moveTo>
                    <a:pt x="413" y="0"/>
                  </a:moveTo>
                  <a:lnTo>
                    <a:pt x="413" y="0"/>
                  </a:lnTo>
                  <a:lnTo>
                    <a:pt x="177" y="0"/>
                  </a:lnTo>
                  <a:cubicBezTo>
                    <a:pt x="133" y="0"/>
                    <a:pt x="104" y="29"/>
                    <a:pt x="104" y="74"/>
                  </a:cubicBezTo>
                  <a:cubicBezTo>
                    <a:pt x="74" y="74"/>
                    <a:pt x="74" y="74"/>
                    <a:pt x="74" y="74"/>
                  </a:cubicBezTo>
                  <a:cubicBezTo>
                    <a:pt x="30" y="74"/>
                    <a:pt x="0" y="118"/>
                    <a:pt x="0" y="147"/>
                  </a:cubicBezTo>
                  <a:cubicBezTo>
                    <a:pt x="0" y="545"/>
                    <a:pt x="0" y="545"/>
                    <a:pt x="0" y="545"/>
                  </a:cubicBezTo>
                  <a:cubicBezTo>
                    <a:pt x="0" y="589"/>
                    <a:pt x="45" y="618"/>
                    <a:pt x="74" y="618"/>
                  </a:cubicBezTo>
                  <a:cubicBezTo>
                    <a:pt x="368" y="618"/>
                    <a:pt x="368" y="618"/>
                    <a:pt x="368" y="618"/>
                  </a:cubicBezTo>
                  <a:cubicBezTo>
                    <a:pt x="413" y="618"/>
                    <a:pt x="457" y="589"/>
                    <a:pt x="457" y="545"/>
                  </a:cubicBezTo>
                  <a:cubicBezTo>
                    <a:pt x="472" y="545"/>
                    <a:pt x="472" y="545"/>
                    <a:pt x="472" y="545"/>
                  </a:cubicBezTo>
                  <a:cubicBezTo>
                    <a:pt x="516" y="545"/>
                    <a:pt x="545" y="501"/>
                    <a:pt x="545" y="471"/>
                  </a:cubicBezTo>
                  <a:cubicBezTo>
                    <a:pt x="545" y="192"/>
                    <a:pt x="545" y="192"/>
                    <a:pt x="545" y="192"/>
                  </a:cubicBezTo>
                  <a:cubicBezTo>
                    <a:pt x="545" y="147"/>
                    <a:pt x="545" y="147"/>
                    <a:pt x="545" y="147"/>
                  </a:cubicBezTo>
                  <a:lnTo>
                    <a:pt x="413" y="0"/>
                  </a:lnTo>
                  <a:close/>
                  <a:moveTo>
                    <a:pt x="368" y="589"/>
                  </a:moveTo>
                  <a:lnTo>
                    <a:pt x="368" y="589"/>
                  </a:lnTo>
                  <a:cubicBezTo>
                    <a:pt x="74" y="589"/>
                    <a:pt x="74" y="589"/>
                    <a:pt x="74" y="589"/>
                  </a:cubicBezTo>
                  <a:cubicBezTo>
                    <a:pt x="59" y="589"/>
                    <a:pt x="45" y="559"/>
                    <a:pt x="45" y="545"/>
                  </a:cubicBezTo>
                  <a:cubicBezTo>
                    <a:pt x="45" y="147"/>
                    <a:pt x="45" y="147"/>
                    <a:pt x="45" y="147"/>
                  </a:cubicBezTo>
                  <a:cubicBezTo>
                    <a:pt x="45" y="133"/>
                    <a:pt x="59" y="118"/>
                    <a:pt x="74" y="118"/>
                  </a:cubicBezTo>
                  <a:cubicBezTo>
                    <a:pt x="104" y="118"/>
                    <a:pt x="104" y="118"/>
                    <a:pt x="104" y="118"/>
                  </a:cubicBezTo>
                  <a:cubicBezTo>
                    <a:pt x="104" y="471"/>
                    <a:pt x="104" y="471"/>
                    <a:pt x="104" y="471"/>
                  </a:cubicBezTo>
                  <a:cubicBezTo>
                    <a:pt x="104" y="501"/>
                    <a:pt x="133" y="545"/>
                    <a:pt x="177" y="545"/>
                  </a:cubicBezTo>
                  <a:cubicBezTo>
                    <a:pt x="413" y="545"/>
                    <a:pt x="413" y="545"/>
                    <a:pt x="413" y="545"/>
                  </a:cubicBezTo>
                  <a:cubicBezTo>
                    <a:pt x="413" y="559"/>
                    <a:pt x="398" y="589"/>
                    <a:pt x="368" y="589"/>
                  </a:cubicBezTo>
                  <a:close/>
                  <a:moveTo>
                    <a:pt x="516" y="471"/>
                  </a:moveTo>
                  <a:lnTo>
                    <a:pt x="516" y="471"/>
                  </a:lnTo>
                  <a:cubicBezTo>
                    <a:pt x="516" y="486"/>
                    <a:pt x="486" y="501"/>
                    <a:pt x="472" y="501"/>
                  </a:cubicBezTo>
                  <a:cubicBezTo>
                    <a:pt x="177" y="501"/>
                    <a:pt x="177" y="501"/>
                    <a:pt x="177" y="501"/>
                  </a:cubicBezTo>
                  <a:cubicBezTo>
                    <a:pt x="163" y="501"/>
                    <a:pt x="133" y="486"/>
                    <a:pt x="133" y="471"/>
                  </a:cubicBezTo>
                  <a:cubicBezTo>
                    <a:pt x="133" y="74"/>
                    <a:pt x="133" y="74"/>
                    <a:pt x="133" y="74"/>
                  </a:cubicBezTo>
                  <a:cubicBezTo>
                    <a:pt x="133" y="59"/>
                    <a:pt x="163" y="29"/>
                    <a:pt x="177" y="29"/>
                  </a:cubicBezTo>
                  <a:cubicBezTo>
                    <a:pt x="368" y="29"/>
                    <a:pt x="368" y="29"/>
                    <a:pt x="368" y="29"/>
                  </a:cubicBezTo>
                  <a:cubicBezTo>
                    <a:pt x="368" y="74"/>
                    <a:pt x="368" y="118"/>
                    <a:pt x="368" y="118"/>
                  </a:cubicBezTo>
                  <a:cubicBezTo>
                    <a:pt x="368" y="147"/>
                    <a:pt x="413" y="192"/>
                    <a:pt x="457" y="192"/>
                  </a:cubicBezTo>
                  <a:cubicBezTo>
                    <a:pt x="457" y="192"/>
                    <a:pt x="472" y="192"/>
                    <a:pt x="516" y="192"/>
                  </a:cubicBezTo>
                  <a:lnTo>
                    <a:pt x="516" y="471"/>
                  </a:lnTo>
                  <a:close/>
                  <a:moveTo>
                    <a:pt x="457" y="147"/>
                  </a:moveTo>
                  <a:lnTo>
                    <a:pt x="457" y="147"/>
                  </a:lnTo>
                  <a:cubicBezTo>
                    <a:pt x="427" y="147"/>
                    <a:pt x="413" y="118"/>
                    <a:pt x="413" y="88"/>
                  </a:cubicBezTo>
                  <a:cubicBezTo>
                    <a:pt x="413" y="88"/>
                    <a:pt x="413" y="74"/>
                    <a:pt x="413" y="29"/>
                  </a:cubicBezTo>
                  <a:cubicBezTo>
                    <a:pt x="516" y="147"/>
                    <a:pt x="516" y="147"/>
                    <a:pt x="516" y="147"/>
                  </a:cubicBezTo>
                  <a:lnTo>
                    <a:pt x="457" y="14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p>
              <a:endParaRPr lang="zh-CN" altLang="en-US"/>
            </a:p>
          </p:txBody>
        </p:sp>
        <p:sp>
          <p:nvSpPr>
            <p:cNvPr id="111" name="文本框 101">
              <a:extLst>
                <a:ext uri="{FF2B5EF4-FFF2-40B4-BE49-F238E27FC236}">
                  <a16:creationId xmlns:a16="http://schemas.microsoft.com/office/drawing/2014/main" id="{0DBC6B76-B7E5-4244-AFCC-D20BCD5FE155}"/>
                </a:ext>
              </a:extLst>
            </p:cNvPr>
            <p:cNvSpPr txBox="1">
              <a:spLocks noChangeArrowheads="1"/>
            </p:cNvSpPr>
            <p:nvPr/>
          </p:nvSpPr>
          <p:spPr bwMode="auto">
            <a:xfrm>
              <a:off x="6514148" y="5930608"/>
              <a:ext cx="1079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dirty="0">
                  <a:latin typeface="微软雅黑" panose="020B0503020204020204" pitchFamily="34" charset="-122"/>
                  <a:ea typeface="微软雅黑" panose="020B0503020204020204" pitchFamily="34" charset="-122"/>
                </a:rPr>
                <a:t>原始数据</a:t>
              </a:r>
            </a:p>
          </p:txBody>
        </p:sp>
        <p:sp>
          <p:nvSpPr>
            <p:cNvPr id="112" name="箭头: 右 111">
              <a:extLst>
                <a:ext uri="{FF2B5EF4-FFF2-40B4-BE49-F238E27FC236}">
                  <a16:creationId xmlns:a16="http://schemas.microsoft.com/office/drawing/2014/main" id="{246901AE-D011-4656-9C54-F963B2CE0719}"/>
                </a:ext>
              </a:extLst>
            </p:cNvPr>
            <p:cNvSpPr/>
            <p:nvPr/>
          </p:nvSpPr>
          <p:spPr bwMode="auto">
            <a:xfrm>
              <a:off x="8012748" y="5544846"/>
              <a:ext cx="587375" cy="336550"/>
            </a:xfrm>
            <a:prstGeom prst="rightArrow">
              <a:avLst/>
            </a:prstGeom>
            <a:solidFill>
              <a:schemeClr val="tx2">
                <a:lumMod val="40000"/>
                <a:lumOff val="60000"/>
              </a:schemeClr>
            </a:solidFill>
            <a:ln w="9525" cap="flat" cmpd="sng" algn="ctr">
              <a:solidFill>
                <a:schemeClr val="tx1"/>
              </a:solid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sp>
          <p:nvSpPr>
            <p:cNvPr id="113" name="文本框 101">
              <a:extLst>
                <a:ext uri="{FF2B5EF4-FFF2-40B4-BE49-F238E27FC236}">
                  <a16:creationId xmlns:a16="http://schemas.microsoft.com/office/drawing/2014/main" id="{A604FC30-9AFF-435D-A1BF-C1E155313818}"/>
                </a:ext>
              </a:extLst>
            </p:cNvPr>
            <p:cNvSpPr txBox="1">
              <a:spLocks noChangeArrowheads="1"/>
            </p:cNvSpPr>
            <p:nvPr/>
          </p:nvSpPr>
          <p:spPr bwMode="auto">
            <a:xfrm>
              <a:off x="10651173" y="5930160"/>
              <a:ext cx="1079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dirty="0">
                  <a:latin typeface="微软雅黑" panose="020B0503020204020204" pitchFamily="34" charset="-122"/>
                  <a:ea typeface="微软雅黑" panose="020B0503020204020204" pitchFamily="34" charset="-122"/>
                </a:rPr>
                <a:t>预处理</a:t>
              </a:r>
              <a:endParaRPr lang="zh-CN" altLang="en-US" sz="1400" dirty="0">
                <a:latin typeface="微软雅黑" panose="020B0503020204020204" pitchFamily="34" charset="-122"/>
                <a:ea typeface="微软雅黑" panose="020B0503020204020204" pitchFamily="34" charset="-122"/>
              </a:endParaRPr>
            </a:p>
          </p:txBody>
        </p:sp>
        <p:sp>
          <p:nvSpPr>
            <p:cNvPr id="114" name="矩形 113">
              <a:extLst>
                <a:ext uri="{FF2B5EF4-FFF2-40B4-BE49-F238E27FC236}">
                  <a16:creationId xmlns:a16="http://schemas.microsoft.com/office/drawing/2014/main" id="{948DC8F0-B6A0-4AD3-AF4B-3DB680B5E050}"/>
                </a:ext>
              </a:extLst>
            </p:cNvPr>
            <p:cNvSpPr/>
            <p:nvPr/>
          </p:nvSpPr>
          <p:spPr>
            <a:xfrm>
              <a:off x="8894610" y="3763883"/>
              <a:ext cx="1338828" cy="369332"/>
            </a:xfrm>
            <a:prstGeom prst="rect">
              <a:avLst/>
            </a:prstGeom>
          </p:spPr>
          <p:txBody>
            <a:bodyPr wrap="none">
              <a:spAutoFit/>
            </a:bodyPr>
            <a:lstStyle/>
            <a:p>
              <a:pPr algn="ctr">
                <a:defRPr/>
              </a:pPr>
              <a:r>
                <a:rPr lang="zh-CN" altLang="en-US" dirty="0">
                  <a:latin typeface="微软雅黑" panose="020B0503020204020204" pitchFamily="34" charset="-122"/>
                  <a:ea typeface="微软雅黑" panose="020B0503020204020204" pitchFamily="34" charset="-122"/>
                </a:rPr>
                <a:t>分布式存储</a:t>
              </a:r>
              <a:endParaRPr lang="en-US" altLang="zh-CN" dirty="0">
                <a:latin typeface="微软雅黑" panose="020B0503020204020204" pitchFamily="34" charset="-122"/>
                <a:ea typeface="微软雅黑" panose="020B0503020204020204" pitchFamily="34" charset="-122"/>
              </a:endParaRPr>
            </a:p>
          </p:txBody>
        </p:sp>
      </p:grpSp>
      <p:sp>
        <p:nvSpPr>
          <p:cNvPr id="2" name="文本框 1">
            <a:extLst>
              <a:ext uri="{FF2B5EF4-FFF2-40B4-BE49-F238E27FC236}">
                <a16:creationId xmlns:a16="http://schemas.microsoft.com/office/drawing/2014/main" id="{FEE36904-6027-460E-866B-9092C1A086D4}"/>
              </a:ext>
            </a:extLst>
          </p:cNvPr>
          <p:cNvSpPr txBox="1"/>
          <p:nvPr/>
        </p:nvSpPr>
        <p:spPr>
          <a:xfrm>
            <a:off x="719900" y="2412858"/>
            <a:ext cx="4542472" cy="1938992"/>
          </a:xfrm>
          <a:prstGeom prst="rect">
            <a:avLst/>
          </a:prstGeom>
          <a:noFill/>
        </p:spPr>
        <p:txBody>
          <a:bodyPr wrap="square" rtlCol="0">
            <a:spAutoFit/>
          </a:bodyPr>
          <a:lstStyle/>
          <a:p>
            <a:pPr indent="457200">
              <a:lnSpc>
                <a:spcPct val="150000"/>
              </a:lnSpc>
            </a:pPr>
            <a:r>
              <a:rPr lang="zh-CN" altLang="en-US" sz="2000" dirty="0">
                <a:latin typeface="微软雅黑" panose="020B0503020204020204" pitchFamily="34" charset="-122"/>
                <a:ea typeface="微软雅黑" panose="020B0503020204020204" pitchFamily="34" charset="-122"/>
              </a:rPr>
              <a:t>实现了一套能支撑</a:t>
            </a:r>
            <a:r>
              <a:rPr lang="zh-CN" altLang="en-US" sz="2000" b="1" dirty="0">
                <a:solidFill>
                  <a:srgbClr val="FF0000"/>
                </a:solidFill>
                <a:latin typeface="微软雅黑" panose="020B0503020204020204" pitchFamily="34" charset="-122"/>
                <a:ea typeface="微软雅黑" panose="020B0503020204020204" pitchFamily="34" charset="-122"/>
              </a:rPr>
              <a:t>分布式存储</a:t>
            </a:r>
            <a:r>
              <a:rPr lang="zh-CN" altLang="en-US" sz="2000" dirty="0">
                <a:latin typeface="微软雅黑" panose="020B0503020204020204" pitchFamily="34" charset="-122"/>
                <a:ea typeface="微软雅黑" panose="020B0503020204020204" pitchFamily="34" charset="-122"/>
              </a:rPr>
              <a:t>，支持</a:t>
            </a:r>
            <a:r>
              <a:rPr lang="zh-CN" altLang="en-US" sz="2000" b="1" dirty="0">
                <a:solidFill>
                  <a:srgbClr val="FF0000"/>
                </a:solidFill>
                <a:latin typeface="微软雅黑" panose="020B0503020204020204" pitchFamily="34" charset="-122"/>
                <a:ea typeface="微软雅黑" panose="020B0503020204020204" pitchFamily="34" charset="-122"/>
              </a:rPr>
              <a:t>时</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空</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属性多维聚合</a:t>
            </a:r>
            <a:r>
              <a:rPr lang="zh-CN" altLang="en-US" sz="2000" dirty="0">
                <a:latin typeface="微软雅黑" panose="020B0503020204020204" pitchFamily="34" charset="-122"/>
                <a:ea typeface="微软雅黑" panose="020B0503020204020204" pitchFamily="34" charset="-122"/>
              </a:rPr>
              <a:t>，能够</a:t>
            </a:r>
            <a:r>
              <a:rPr lang="zh-CN" altLang="en-US" sz="2000" b="1" dirty="0">
                <a:solidFill>
                  <a:srgbClr val="FF0000"/>
                </a:solidFill>
                <a:latin typeface="微软雅黑" panose="020B0503020204020204" pitchFamily="34" charset="-122"/>
                <a:ea typeface="微软雅黑" panose="020B0503020204020204" pitchFamily="34" charset="-122"/>
              </a:rPr>
              <a:t>快速预处理</a:t>
            </a:r>
            <a:r>
              <a:rPr lang="zh-CN" altLang="en-US" sz="2000" dirty="0">
                <a:latin typeface="微软雅黑" panose="020B0503020204020204" pitchFamily="34" charset="-122"/>
                <a:ea typeface="微软雅黑" panose="020B0503020204020204" pitchFamily="34" charset="-122"/>
              </a:rPr>
              <a:t>原始数据，具有</a:t>
            </a:r>
            <a:r>
              <a:rPr lang="zh-CN" altLang="en-US" sz="2000" b="1" dirty="0">
                <a:solidFill>
                  <a:srgbClr val="FF0000"/>
                </a:solidFill>
                <a:latin typeface="微软雅黑" panose="020B0503020204020204" pitchFamily="34" charset="-122"/>
                <a:ea typeface="微软雅黑" panose="020B0503020204020204" pitchFamily="34" charset="-122"/>
              </a:rPr>
              <a:t>良好交互性</a:t>
            </a:r>
            <a:r>
              <a:rPr lang="zh-CN" altLang="en-US" sz="2000" dirty="0">
                <a:latin typeface="微软雅黑" panose="020B0503020204020204" pitchFamily="34" charset="-122"/>
                <a:ea typeface="微软雅黑" panose="020B0503020204020204" pitchFamily="34" charset="-122"/>
              </a:rPr>
              <a:t>的可视化框架。</a:t>
            </a:r>
          </a:p>
        </p:txBody>
      </p:sp>
    </p:spTree>
    <p:extLst>
      <p:ext uri="{BB962C8B-B14F-4D97-AF65-F5344CB8AC3E}">
        <p14:creationId xmlns:p14="http://schemas.microsoft.com/office/powerpoint/2010/main" val="3498497405"/>
      </p:ext>
    </p:extLst>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20">
            <a:extLst>
              <a:ext uri="{FF2B5EF4-FFF2-40B4-BE49-F238E27FC236}">
                <a16:creationId xmlns:a16="http://schemas.microsoft.com/office/drawing/2014/main" id="{A83784C8-2D1E-4656-AA7E-9410FB0CEC8D}"/>
              </a:ext>
            </a:extLst>
          </p:cNvPr>
          <p:cNvGrpSpPr>
            <a:grpSpLocks/>
          </p:cNvGrpSpPr>
          <p:nvPr/>
        </p:nvGrpSpPr>
        <p:grpSpPr bwMode="auto">
          <a:xfrm>
            <a:off x="3175" y="6551613"/>
            <a:ext cx="12192000" cy="320675"/>
            <a:chOff x="4763" y="6500813"/>
            <a:chExt cx="12192000" cy="357187"/>
          </a:xfrm>
        </p:grpSpPr>
        <p:sp>
          <p:nvSpPr>
            <p:cNvPr id="16447" name="任意多边形 11">
              <a:extLst>
                <a:ext uri="{FF2B5EF4-FFF2-40B4-BE49-F238E27FC236}">
                  <a16:creationId xmlns:a16="http://schemas.microsoft.com/office/drawing/2014/main" id="{69D02C34-D893-45D6-9203-1E7ED126EF77}"/>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16448" name="平行四边形 13">
              <a:extLst>
                <a:ext uri="{FF2B5EF4-FFF2-40B4-BE49-F238E27FC236}">
                  <a16:creationId xmlns:a16="http://schemas.microsoft.com/office/drawing/2014/main" id="{1E1CF7AC-732D-4E9C-AEB6-587B281539F5}"/>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16388" name="组合 134">
            <a:extLst>
              <a:ext uri="{FF2B5EF4-FFF2-40B4-BE49-F238E27FC236}">
                <a16:creationId xmlns:a16="http://schemas.microsoft.com/office/drawing/2014/main" id="{2813B9D3-FC8F-4386-BF66-6A51C1D0F6A4}"/>
              </a:ext>
            </a:extLst>
          </p:cNvPr>
          <p:cNvGrpSpPr>
            <a:grpSpLocks/>
          </p:cNvGrpSpPr>
          <p:nvPr/>
        </p:nvGrpSpPr>
        <p:grpSpPr bwMode="auto">
          <a:xfrm>
            <a:off x="423863" y="260350"/>
            <a:ext cx="11917362" cy="665163"/>
            <a:chOff x="424635" y="260736"/>
            <a:chExt cx="11917033" cy="664880"/>
          </a:xfrm>
        </p:grpSpPr>
        <p:sp>
          <p:nvSpPr>
            <p:cNvPr id="16438" name="平行四边形 12">
              <a:extLst>
                <a:ext uri="{FF2B5EF4-FFF2-40B4-BE49-F238E27FC236}">
                  <a16:creationId xmlns:a16="http://schemas.microsoft.com/office/drawing/2014/main" id="{89738C32-29D7-48C0-84C8-F0D06B1A407C}"/>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16439" name="平行四边形 13">
              <a:extLst>
                <a:ext uri="{FF2B5EF4-FFF2-40B4-BE49-F238E27FC236}">
                  <a16:creationId xmlns:a16="http://schemas.microsoft.com/office/drawing/2014/main" id="{B5ABD72E-C40E-48EA-B613-25897853B4CC}"/>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16440" name="组合 137">
              <a:extLst>
                <a:ext uri="{FF2B5EF4-FFF2-40B4-BE49-F238E27FC236}">
                  <a16:creationId xmlns:a16="http://schemas.microsoft.com/office/drawing/2014/main" id="{8101BB9C-1C5F-413E-9D70-7448C7EC5C8B}"/>
                </a:ext>
              </a:extLst>
            </p:cNvPr>
            <p:cNvGrpSpPr>
              <a:grpSpLocks/>
            </p:cNvGrpSpPr>
            <p:nvPr/>
          </p:nvGrpSpPr>
          <p:grpSpPr bwMode="auto">
            <a:xfrm>
              <a:off x="424635" y="260736"/>
              <a:ext cx="11917033" cy="664880"/>
              <a:chOff x="424635" y="260736"/>
              <a:chExt cx="11917033" cy="664880"/>
            </a:xfrm>
          </p:grpSpPr>
          <p:sp>
            <p:nvSpPr>
              <p:cNvPr id="139" name="矩形 138">
                <a:extLst>
                  <a:ext uri="{FF2B5EF4-FFF2-40B4-BE49-F238E27FC236}">
                    <a16:creationId xmlns:a16="http://schemas.microsoft.com/office/drawing/2014/main" id="{DEC6F50D-E2F9-49CC-97C0-2A6FAE2D7E38}"/>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140" name="矩形 139">
                <a:extLst>
                  <a:ext uri="{FF2B5EF4-FFF2-40B4-BE49-F238E27FC236}">
                    <a16:creationId xmlns:a16="http://schemas.microsoft.com/office/drawing/2014/main" id="{7FB0977F-37AB-44D0-8B43-9069F52DDC3A}"/>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16445" name="直接连接符 140">
                <a:extLst>
                  <a:ext uri="{FF2B5EF4-FFF2-40B4-BE49-F238E27FC236}">
                    <a16:creationId xmlns:a16="http://schemas.microsoft.com/office/drawing/2014/main" id="{F7E5FBE1-713B-4038-BFD8-4012CF630565}"/>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46" name="文本框 141">
                <a:extLst>
                  <a:ext uri="{FF2B5EF4-FFF2-40B4-BE49-F238E27FC236}">
                    <a16:creationId xmlns:a16="http://schemas.microsoft.com/office/drawing/2014/main" id="{B1A07E90-C7A3-4E44-9FB0-13BB6929752D}"/>
                  </a:ext>
                </a:extLst>
              </p:cNvPr>
              <p:cNvSpPr txBox="1">
                <a:spLocks noChangeArrowheads="1"/>
              </p:cNvSpPr>
              <p:nvPr/>
            </p:nvSpPr>
            <p:spPr bwMode="auto">
              <a:xfrm>
                <a:off x="1271598" y="332742"/>
                <a:ext cx="4691671"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b="1" dirty="0">
                    <a:latin typeface="微软雅黑" panose="020B0503020204020204" pitchFamily="34" charset="-122"/>
                    <a:ea typeface="微软雅黑" panose="020B0503020204020204" pitchFamily="34" charset="-122"/>
                  </a:rPr>
                  <a:t>3 </a:t>
                </a:r>
                <a:r>
                  <a:rPr lang="zh-CN" altLang="en-US" sz="2400" b="1" dirty="0">
                    <a:latin typeface="微软雅黑" panose="020B0503020204020204" pitchFamily="34" charset="-122"/>
                    <a:ea typeface="微软雅黑" panose="020B0503020204020204" pitchFamily="34" charset="-122"/>
                  </a:rPr>
                  <a:t>分布式可视化框架</a:t>
                </a:r>
                <a:r>
                  <a:rPr lang="en-US" altLang="zh-CN" sz="2400" b="1" dirty="0">
                    <a:latin typeface="微软雅黑" panose="020B0503020204020204" pitchFamily="34" charset="-122"/>
                    <a:ea typeface="微软雅黑" panose="020B0503020204020204" pitchFamily="34" charset="-122"/>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MAP-Vis</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64" name="灯片编号占位符 4">
            <a:extLst>
              <a:ext uri="{FF2B5EF4-FFF2-40B4-BE49-F238E27FC236}">
                <a16:creationId xmlns:a16="http://schemas.microsoft.com/office/drawing/2014/main" id="{7814CEEE-A8FC-444E-A987-50242C289D53}"/>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10</a:t>
            </a:r>
          </a:p>
        </p:txBody>
      </p:sp>
      <p:grpSp>
        <p:nvGrpSpPr>
          <p:cNvPr id="7" name="组合 6"/>
          <p:cNvGrpSpPr/>
          <p:nvPr/>
        </p:nvGrpSpPr>
        <p:grpSpPr>
          <a:xfrm>
            <a:off x="928688" y="1625559"/>
            <a:ext cx="3169513" cy="3229052"/>
            <a:chOff x="928688" y="1625559"/>
            <a:chExt cx="3169513" cy="3229052"/>
          </a:xfrm>
        </p:grpSpPr>
        <p:sp>
          <p:nvSpPr>
            <p:cNvPr id="4" name="矩形 3"/>
            <p:cNvSpPr/>
            <p:nvPr/>
          </p:nvSpPr>
          <p:spPr>
            <a:xfrm>
              <a:off x="1307376" y="1768511"/>
              <a:ext cx="2790825" cy="3086100"/>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928688" y="1625559"/>
              <a:ext cx="1963306" cy="369332"/>
            </a:xfrm>
            <a:prstGeom prst="rect">
              <a:avLst/>
            </a:prstGeom>
            <a:solidFill>
              <a:schemeClr val="bg1"/>
            </a:solidFill>
          </p:spPr>
          <p:txBody>
            <a:bodyPr wrap="square" rtlCol="0">
              <a:spAutoFit/>
            </a:bodyPr>
            <a:lstStyle/>
            <a:p>
              <a:r>
                <a:rPr lang="zh-CN" altLang="en-US" dirty="0"/>
                <a:t>存储方案</a:t>
              </a:r>
              <a:r>
                <a:rPr lang="en-US" altLang="zh-CN" dirty="0"/>
                <a:t>--</a:t>
              </a:r>
              <a:r>
                <a:rPr lang="en-US" altLang="zh-CN" dirty="0">
                  <a:latin typeface="Times New Roman" panose="02020603050405020304" pitchFamily="18" charset="0"/>
                  <a:cs typeface="Times New Roman" panose="02020603050405020304" pitchFamily="18" charset="0"/>
                </a:rPr>
                <a:t>HBase</a:t>
              </a:r>
              <a:endParaRPr lang="zh-CN" altLang="en-US" dirty="0">
                <a:latin typeface="Times New Roman" panose="02020603050405020304" pitchFamily="18" charset="0"/>
                <a:cs typeface="Times New Roman" panose="02020603050405020304" pitchFamily="18" charset="0"/>
              </a:endParaRPr>
            </a:p>
          </p:txBody>
        </p:sp>
      </p:grpSp>
      <p:grpSp>
        <p:nvGrpSpPr>
          <p:cNvPr id="6" name="组合 5"/>
          <p:cNvGrpSpPr/>
          <p:nvPr/>
        </p:nvGrpSpPr>
        <p:grpSpPr>
          <a:xfrm>
            <a:off x="4476889" y="1625559"/>
            <a:ext cx="3169513" cy="3229052"/>
            <a:chOff x="6824662" y="1692234"/>
            <a:chExt cx="3169513" cy="3229052"/>
          </a:xfrm>
        </p:grpSpPr>
        <p:sp>
          <p:nvSpPr>
            <p:cNvPr id="115" name="矩形 114"/>
            <p:cNvSpPr/>
            <p:nvPr/>
          </p:nvSpPr>
          <p:spPr>
            <a:xfrm>
              <a:off x="7203350" y="1835186"/>
              <a:ext cx="2790825" cy="308610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115"/>
            <p:cNvSpPr txBox="1"/>
            <p:nvPr/>
          </p:nvSpPr>
          <p:spPr>
            <a:xfrm>
              <a:off x="6824662" y="1692234"/>
              <a:ext cx="2176464" cy="369332"/>
            </a:xfrm>
            <a:prstGeom prst="rect">
              <a:avLst/>
            </a:prstGeom>
            <a:solidFill>
              <a:schemeClr val="bg1"/>
            </a:solidFill>
          </p:spPr>
          <p:txBody>
            <a:bodyPr wrap="square" rtlCol="0">
              <a:spAutoFit/>
            </a:bodyPr>
            <a:lstStyle/>
            <a:p>
              <a:r>
                <a:rPr lang="zh-CN" altLang="en-US" dirty="0"/>
                <a:t>预处理工具</a:t>
              </a:r>
              <a:r>
                <a:rPr lang="en-US" altLang="zh-CN" dirty="0"/>
                <a:t>--</a:t>
              </a:r>
              <a:r>
                <a:rPr lang="en-US" altLang="zh-CN" dirty="0">
                  <a:latin typeface="Times New Roman" panose="02020603050405020304" pitchFamily="18" charset="0"/>
                  <a:cs typeface="Times New Roman" panose="02020603050405020304" pitchFamily="18" charset="0"/>
                </a:rPr>
                <a:t>Spark</a:t>
              </a:r>
              <a:endParaRPr lang="zh-CN" altLang="en-US" dirty="0">
                <a:latin typeface="Times New Roman" panose="02020603050405020304" pitchFamily="18" charset="0"/>
                <a:cs typeface="Times New Roman" panose="02020603050405020304" pitchFamily="18" charset="0"/>
              </a:endParaRPr>
            </a:p>
          </p:txBody>
        </p:sp>
      </p:grpSp>
      <p:grpSp>
        <p:nvGrpSpPr>
          <p:cNvPr id="117" name="组合 116"/>
          <p:cNvGrpSpPr/>
          <p:nvPr/>
        </p:nvGrpSpPr>
        <p:grpSpPr>
          <a:xfrm>
            <a:off x="7924939" y="1625559"/>
            <a:ext cx="3169513" cy="3229052"/>
            <a:chOff x="6824662" y="1692234"/>
            <a:chExt cx="3169513" cy="3229052"/>
          </a:xfrm>
        </p:grpSpPr>
        <p:sp>
          <p:nvSpPr>
            <p:cNvPr id="118" name="矩形 117"/>
            <p:cNvSpPr/>
            <p:nvPr/>
          </p:nvSpPr>
          <p:spPr>
            <a:xfrm>
              <a:off x="7203350" y="1835186"/>
              <a:ext cx="2790825" cy="30861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框 118"/>
            <p:cNvSpPr txBox="1"/>
            <p:nvPr/>
          </p:nvSpPr>
          <p:spPr>
            <a:xfrm>
              <a:off x="6824662" y="1692234"/>
              <a:ext cx="1619111" cy="369332"/>
            </a:xfrm>
            <a:prstGeom prst="rect">
              <a:avLst/>
            </a:prstGeom>
            <a:solidFill>
              <a:schemeClr val="bg1"/>
            </a:solidFill>
          </p:spPr>
          <p:txBody>
            <a:bodyPr wrap="square" rtlCol="0">
              <a:spAutoFit/>
            </a:bodyPr>
            <a:lstStyle/>
            <a:p>
              <a:r>
                <a:rPr lang="zh-CN" altLang="en-US" dirty="0"/>
                <a:t>原型系统介绍</a:t>
              </a:r>
              <a:endParaRPr lang="zh-CN" altLang="en-US" dirty="0">
                <a:latin typeface="Times New Roman" panose="02020603050405020304" pitchFamily="18" charset="0"/>
                <a:cs typeface="Times New Roman" panose="02020603050405020304" pitchFamily="18" charset="0"/>
              </a:endParaRPr>
            </a:p>
          </p:txBody>
        </p:sp>
      </p:grpSp>
      <p:sp>
        <p:nvSpPr>
          <p:cNvPr id="9" name="文本框 8"/>
          <p:cNvSpPr txBox="1"/>
          <p:nvPr/>
        </p:nvSpPr>
        <p:spPr>
          <a:xfrm>
            <a:off x="1544345" y="2371087"/>
            <a:ext cx="2370430" cy="1289712"/>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HBase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选型</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表结构与存储映射</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行键设计</a:t>
            </a:r>
          </a:p>
        </p:txBody>
      </p:sp>
      <p:sp>
        <p:nvSpPr>
          <p:cNvPr id="120" name="文本框 119"/>
          <p:cNvSpPr txBox="1"/>
          <p:nvPr/>
        </p:nvSpPr>
        <p:spPr>
          <a:xfrm>
            <a:off x="5065774" y="2371087"/>
            <a:ext cx="2370430" cy="874214"/>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Spark</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简介</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预处理路线</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1" name="文本框 120"/>
          <p:cNvSpPr txBox="1"/>
          <p:nvPr/>
        </p:nvSpPr>
        <p:spPr>
          <a:xfrm>
            <a:off x="8542399" y="2371087"/>
            <a:ext cx="2370430" cy="1704569"/>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系统软硬件环境和实验数据</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系统演示</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查询过程</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64516417"/>
      </p:ext>
    </p:extLst>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组合 5">
            <a:extLst>
              <a:ext uri="{FF2B5EF4-FFF2-40B4-BE49-F238E27FC236}">
                <a16:creationId xmlns:a16="http://schemas.microsoft.com/office/drawing/2014/main" id="{A492728A-1092-4430-97CD-5247B203A528}"/>
              </a:ext>
            </a:extLst>
          </p:cNvPr>
          <p:cNvGrpSpPr>
            <a:grpSpLocks/>
          </p:cNvGrpSpPr>
          <p:nvPr/>
        </p:nvGrpSpPr>
        <p:grpSpPr bwMode="auto">
          <a:xfrm>
            <a:off x="4763" y="6546850"/>
            <a:ext cx="12192000" cy="320675"/>
            <a:chOff x="4763" y="6500813"/>
            <a:chExt cx="12192000" cy="357187"/>
          </a:xfrm>
        </p:grpSpPr>
        <p:sp>
          <p:nvSpPr>
            <p:cNvPr id="21520" name="任意多边形 11">
              <a:extLst>
                <a:ext uri="{FF2B5EF4-FFF2-40B4-BE49-F238E27FC236}">
                  <a16:creationId xmlns:a16="http://schemas.microsoft.com/office/drawing/2014/main" id="{3FB702E8-8544-4472-B90F-4E5B6EC2B4BD}"/>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21521" name="平行四边形 13">
              <a:extLst>
                <a:ext uri="{FF2B5EF4-FFF2-40B4-BE49-F238E27FC236}">
                  <a16:creationId xmlns:a16="http://schemas.microsoft.com/office/drawing/2014/main" id="{EBC61648-FFA5-42CE-9DF8-52F8023B58AE}"/>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21508" name="组合 119">
            <a:extLst>
              <a:ext uri="{FF2B5EF4-FFF2-40B4-BE49-F238E27FC236}">
                <a16:creationId xmlns:a16="http://schemas.microsoft.com/office/drawing/2014/main" id="{CAC67622-F00B-43A1-9309-CBF8F50898D7}"/>
              </a:ext>
            </a:extLst>
          </p:cNvPr>
          <p:cNvGrpSpPr>
            <a:grpSpLocks/>
          </p:cNvGrpSpPr>
          <p:nvPr/>
        </p:nvGrpSpPr>
        <p:grpSpPr bwMode="auto">
          <a:xfrm>
            <a:off x="423863" y="260350"/>
            <a:ext cx="11917362" cy="665163"/>
            <a:chOff x="424635" y="260736"/>
            <a:chExt cx="11917033" cy="664880"/>
          </a:xfrm>
        </p:grpSpPr>
        <p:sp>
          <p:nvSpPr>
            <p:cNvPr id="21511" name="平行四边形 12">
              <a:extLst>
                <a:ext uri="{FF2B5EF4-FFF2-40B4-BE49-F238E27FC236}">
                  <a16:creationId xmlns:a16="http://schemas.microsoft.com/office/drawing/2014/main" id="{D75831B7-E7B6-4722-BCCB-7D057EF035F0}"/>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21512" name="平行四边形 13">
              <a:extLst>
                <a:ext uri="{FF2B5EF4-FFF2-40B4-BE49-F238E27FC236}">
                  <a16:creationId xmlns:a16="http://schemas.microsoft.com/office/drawing/2014/main" id="{0D894C67-DA0E-4E90-A5EE-F0001CFFB3F5}"/>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21513" name="组合 122">
              <a:extLst>
                <a:ext uri="{FF2B5EF4-FFF2-40B4-BE49-F238E27FC236}">
                  <a16:creationId xmlns:a16="http://schemas.microsoft.com/office/drawing/2014/main" id="{08C67E44-CE39-41E2-8DDC-4C2EF41B14BE}"/>
                </a:ext>
              </a:extLst>
            </p:cNvPr>
            <p:cNvGrpSpPr>
              <a:grpSpLocks/>
            </p:cNvGrpSpPr>
            <p:nvPr/>
          </p:nvGrpSpPr>
          <p:grpSpPr bwMode="auto">
            <a:xfrm>
              <a:off x="424635" y="260736"/>
              <a:ext cx="11917033" cy="664880"/>
              <a:chOff x="424635" y="260736"/>
              <a:chExt cx="11917033" cy="664880"/>
            </a:xfrm>
          </p:grpSpPr>
          <p:sp>
            <p:nvSpPr>
              <p:cNvPr id="124" name="矩形 123">
                <a:extLst>
                  <a:ext uri="{FF2B5EF4-FFF2-40B4-BE49-F238E27FC236}">
                    <a16:creationId xmlns:a16="http://schemas.microsoft.com/office/drawing/2014/main" id="{9F6CCD95-DF32-47CA-A1E0-CE814B819B0B}"/>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125" name="矩形 124">
                <a:extLst>
                  <a:ext uri="{FF2B5EF4-FFF2-40B4-BE49-F238E27FC236}">
                    <a16:creationId xmlns:a16="http://schemas.microsoft.com/office/drawing/2014/main" id="{C6C2880B-A4E8-45B1-B944-4BBB72D89EDC}"/>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21518" name="直接连接符 125">
                <a:extLst>
                  <a:ext uri="{FF2B5EF4-FFF2-40B4-BE49-F238E27FC236}">
                    <a16:creationId xmlns:a16="http://schemas.microsoft.com/office/drawing/2014/main" id="{3C619FBA-47F0-414A-982D-020E86D04659}"/>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19" name="文本框 126">
                <a:extLst>
                  <a:ext uri="{FF2B5EF4-FFF2-40B4-BE49-F238E27FC236}">
                    <a16:creationId xmlns:a16="http://schemas.microsoft.com/office/drawing/2014/main" id="{9D0A20B5-1E46-40D6-9947-06CD2B832BF4}"/>
                  </a:ext>
                </a:extLst>
              </p:cNvPr>
              <p:cNvSpPr txBox="1">
                <a:spLocks noChangeArrowheads="1"/>
              </p:cNvSpPr>
              <p:nvPr/>
            </p:nvSpPr>
            <p:spPr bwMode="auto">
              <a:xfrm>
                <a:off x="1271597" y="332742"/>
                <a:ext cx="5453650"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b="1" dirty="0">
                    <a:latin typeface="微软雅黑" panose="020B0503020204020204" pitchFamily="34" charset="-122"/>
                    <a:ea typeface="微软雅黑" panose="020B0503020204020204" pitchFamily="34" charset="-122"/>
                  </a:rPr>
                  <a:t>3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MAP-Vis</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存储方案</a:t>
                </a:r>
                <a:r>
                  <a:rPr lang="en-US" altLang="zh-CN" sz="2400" b="1" dirty="0">
                    <a:latin typeface="微软雅黑" panose="020B0503020204020204" pitchFamily="34" charset="-122"/>
                    <a:ea typeface="微软雅黑" panose="020B0503020204020204" pitchFamily="34" charset="-122"/>
                  </a:rPr>
                  <a:t>HBase</a:t>
                </a:r>
                <a:endParaRPr lang="zh-CN" altLang="en-US" sz="2400" b="1" dirty="0">
                  <a:latin typeface="微软雅黑" panose="020B0503020204020204" pitchFamily="34" charset="-122"/>
                  <a:ea typeface="微软雅黑" panose="020B0503020204020204" pitchFamily="34" charset="-122"/>
                </a:endParaRPr>
              </a:p>
            </p:txBody>
          </p:sp>
        </p:grpSp>
      </p:grpSp>
      <p:sp>
        <p:nvSpPr>
          <p:cNvPr id="21509" name="文本框 1">
            <a:extLst>
              <a:ext uri="{FF2B5EF4-FFF2-40B4-BE49-F238E27FC236}">
                <a16:creationId xmlns:a16="http://schemas.microsoft.com/office/drawing/2014/main" id="{AD53306B-3DB0-4F51-AA4B-CF90B6B1D16B}"/>
              </a:ext>
            </a:extLst>
          </p:cNvPr>
          <p:cNvSpPr txBox="1">
            <a:spLocks noChangeArrowheads="1"/>
          </p:cNvSpPr>
          <p:nvPr/>
        </p:nvSpPr>
        <p:spPr bwMode="auto">
          <a:xfrm>
            <a:off x="6264923" y="934842"/>
            <a:ext cx="5040313" cy="299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marL="2895600" indent="-609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3352800" indent="-609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810000" indent="-609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4267200" indent="-609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HBase</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选型：</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HBase</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Google </a:t>
            </a:r>
            <a:r>
              <a:rPr lang="en-US" altLang="zh-CN" sz="1800" dirty="0" err="1">
                <a:latin typeface="Times New Roman" panose="02020603050405020304" pitchFamily="18" charset="0"/>
                <a:ea typeface="微软雅黑" panose="020B0503020204020204" pitchFamily="34" charset="-122"/>
                <a:cs typeface="Times New Roman" panose="02020603050405020304" pitchFamily="18" charset="0"/>
              </a:rPr>
              <a:t>BigTable</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模型开发，分布式、多版本、面向列的</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NoSQL</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数据库；</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HBase</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Apache Hadoop</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生态系统中的重要一员，主要用于海量结构化数据存储；</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HBase</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是一个构建在</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HDFS</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上的</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Key-Value</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存储系统；</a:t>
            </a:r>
          </a:p>
        </p:txBody>
      </p:sp>
      <p:pic>
        <p:nvPicPr>
          <p:cNvPr id="3" name="图片 2">
            <a:extLst>
              <a:ext uri="{FF2B5EF4-FFF2-40B4-BE49-F238E27FC236}">
                <a16:creationId xmlns:a16="http://schemas.microsoft.com/office/drawing/2014/main" id="{69E895E6-A157-4046-A85F-AA83D6D52B7D}"/>
              </a:ext>
            </a:extLst>
          </p:cNvPr>
          <p:cNvPicPr>
            <a:picLocks noChangeAspect="1"/>
          </p:cNvPicPr>
          <p:nvPr/>
        </p:nvPicPr>
        <p:blipFill rotWithShape="1">
          <a:blip r:embed="rId3">
            <a:extLst>
              <a:ext uri="{28A0092B-C50C-407E-A947-70E740481C1C}">
                <a14:useLocalDpi xmlns:a14="http://schemas.microsoft.com/office/drawing/2010/main" val="0"/>
              </a:ext>
            </a:extLst>
          </a:blip>
          <a:srcRect l="2530" t="1805" r="1976" b="3937"/>
          <a:stretch/>
        </p:blipFill>
        <p:spPr>
          <a:xfrm>
            <a:off x="1237765" y="998076"/>
            <a:ext cx="4743997" cy="3081979"/>
          </a:xfrm>
          <a:prstGeom prst="rect">
            <a:avLst/>
          </a:prstGeom>
        </p:spPr>
      </p:pic>
      <p:sp>
        <p:nvSpPr>
          <p:cNvPr id="16" name="灯片编号占位符 4">
            <a:extLst>
              <a:ext uri="{FF2B5EF4-FFF2-40B4-BE49-F238E27FC236}">
                <a16:creationId xmlns:a16="http://schemas.microsoft.com/office/drawing/2014/main" id="{5229EB3E-8102-4E12-9B00-500C85764723}"/>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11</a:t>
            </a:r>
          </a:p>
        </p:txBody>
      </p:sp>
      <p:pic>
        <p:nvPicPr>
          <p:cNvPr id="17" name="图片 16">
            <a:extLst>
              <a:ext uri="{FF2B5EF4-FFF2-40B4-BE49-F238E27FC236}">
                <a16:creationId xmlns:a16="http://schemas.microsoft.com/office/drawing/2014/main" id="{302EECB5-051F-435F-8C1B-D67551D0F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745" y="4182324"/>
            <a:ext cx="5718245" cy="2361585"/>
          </a:xfrm>
          <a:prstGeom prst="rect">
            <a:avLst/>
          </a:prstGeom>
        </p:spPr>
      </p:pic>
      <p:sp>
        <p:nvSpPr>
          <p:cNvPr id="2" name="矩形 1">
            <a:extLst>
              <a:ext uri="{FF2B5EF4-FFF2-40B4-BE49-F238E27FC236}">
                <a16:creationId xmlns:a16="http://schemas.microsoft.com/office/drawing/2014/main" id="{661A05F6-EF33-413B-9CE2-EFB2B880EF53}"/>
              </a:ext>
            </a:extLst>
          </p:cNvPr>
          <p:cNvSpPr/>
          <p:nvPr/>
        </p:nvSpPr>
        <p:spPr>
          <a:xfrm>
            <a:off x="941460" y="4479751"/>
            <a:ext cx="5211289" cy="1669944"/>
          </a:xfrm>
          <a:prstGeom prst="rect">
            <a:avLst/>
          </a:prstGeom>
        </p:spPr>
        <p:txBody>
          <a:bodyPr wrap="square">
            <a:spAutoFit/>
          </a:bodyPr>
          <a:lstStyle/>
          <a:p>
            <a:pPr indent="457200">
              <a:lnSpc>
                <a:spcPts val="25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HBase</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表</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由行</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和列</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族</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组成，每</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行行键</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按照字典序排列，列族</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下再划分子列</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均可</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动态添加</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每个单元的数据有</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若干</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时间版本，</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以</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时间戳来索引</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每个数据由行键、列族、列、时间戳</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个坐标唯一确定</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1673404431"/>
      </p:ext>
    </p:extLst>
  </p:cSld>
  <p:clrMapOvr>
    <a:masterClrMapping/>
  </p:clrMapOvr>
  <p:transition>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20">
            <a:extLst>
              <a:ext uri="{FF2B5EF4-FFF2-40B4-BE49-F238E27FC236}">
                <a16:creationId xmlns:a16="http://schemas.microsoft.com/office/drawing/2014/main" id="{A83784C8-2D1E-4656-AA7E-9410FB0CEC8D}"/>
              </a:ext>
            </a:extLst>
          </p:cNvPr>
          <p:cNvGrpSpPr>
            <a:grpSpLocks/>
          </p:cNvGrpSpPr>
          <p:nvPr/>
        </p:nvGrpSpPr>
        <p:grpSpPr bwMode="auto">
          <a:xfrm>
            <a:off x="3175" y="6551613"/>
            <a:ext cx="12192000" cy="320675"/>
            <a:chOff x="4763" y="6500813"/>
            <a:chExt cx="12192000" cy="357187"/>
          </a:xfrm>
        </p:grpSpPr>
        <p:sp>
          <p:nvSpPr>
            <p:cNvPr id="16447" name="任意多边形 11">
              <a:extLst>
                <a:ext uri="{FF2B5EF4-FFF2-40B4-BE49-F238E27FC236}">
                  <a16:creationId xmlns:a16="http://schemas.microsoft.com/office/drawing/2014/main" id="{69D02C34-D893-45D6-9203-1E7ED126EF77}"/>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16448" name="平行四边形 13">
              <a:extLst>
                <a:ext uri="{FF2B5EF4-FFF2-40B4-BE49-F238E27FC236}">
                  <a16:creationId xmlns:a16="http://schemas.microsoft.com/office/drawing/2014/main" id="{1E1CF7AC-732D-4E9C-AEB6-587B281539F5}"/>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16388" name="组合 134">
            <a:extLst>
              <a:ext uri="{FF2B5EF4-FFF2-40B4-BE49-F238E27FC236}">
                <a16:creationId xmlns:a16="http://schemas.microsoft.com/office/drawing/2014/main" id="{2813B9D3-FC8F-4386-BF66-6A51C1D0F6A4}"/>
              </a:ext>
            </a:extLst>
          </p:cNvPr>
          <p:cNvGrpSpPr>
            <a:grpSpLocks/>
          </p:cNvGrpSpPr>
          <p:nvPr/>
        </p:nvGrpSpPr>
        <p:grpSpPr bwMode="auto">
          <a:xfrm>
            <a:off x="423863" y="260350"/>
            <a:ext cx="11917362" cy="665163"/>
            <a:chOff x="424635" y="260736"/>
            <a:chExt cx="11917033" cy="664880"/>
          </a:xfrm>
        </p:grpSpPr>
        <p:sp>
          <p:nvSpPr>
            <p:cNvPr id="16438" name="平行四边形 12">
              <a:extLst>
                <a:ext uri="{FF2B5EF4-FFF2-40B4-BE49-F238E27FC236}">
                  <a16:creationId xmlns:a16="http://schemas.microsoft.com/office/drawing/2014/main" id="{89738C32-29D7-48C0-84C8-F0D06B1A407C}"/>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16439" name="平行四边形 13">
              <a:extLst>
                <a:ext uri="{FF2B5EF4-FFF2-40B4-BE49-F238E27FC236}">
                  <a16:creationId xmlns:a16="http://schemas.microsoft.com/office/drawing/2014/main" id="{B5ABD72E-C40E-48EA-B613-25897853B4CC}"/>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16440" name="组合 137">
              <a:extLst>
                <a:ext uri="{FF2B5EF4-FFF2-40B4-BE49-F238E27FC236}">
                  <a16:creationId xmlns:a16="http://schemas.microsoft.com/office/drawing/2014/main" id="{8101BB9C-1C5F-413E-9D70-7448C7EC5C8B}"/>
                </a:ext>
              </a:extLst>
            </p:cNvPr>
            <p:cNvGrpSpPr>
              <a:grpSpLocks/>
            </p:cNvGrpSpPr>
            <p:nvPr/>
          </p:nvGrpSpPr>
          <p:grpSpPr bwMode="auto">
            <a:xfrm>
              <a:off x="424635" y="260736"/>
              <a:ext cx="11917033" cy="664880"/>
              <a:chOff x="424635" y="260736"/>
              <a:chExt cx="11917033" cy="664880"/>
            </a:xfrm>
          </p:grpSpPr>
          <p:sp>
            <p:nvSpPr>
              <p:cNvPr id="139" name="矩形 138">
                <a:extLst>
                  <a:ext uri="{FF2B5EF4-FFF2-40B4-BE49-F238E27FC236}">
                    <a16:creationId xmlns:a16="http://schemas.microsoft.com/office/drawing/2014/main" id="{DEC6F50D-E2F9-49CC-97C0-2A6FAE2D7E38}"/>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140" name="矩形 139">
                <a:extLst>
                  <a:ext uri="{FF2B5EF4-FFF2-40B4-BE49-F238E27FC236}">
                    <a16:creationId xmlns:a16="http://schemas.microsoft.com/office/drawing/2014/main" id="{7FB0977F-37AB-44D0-8B43-9069F52DDC3A}"/>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16445" name="直接连接符 140">
                <a:extLst>
                  <a:ext uri="{FF2B5EF4-FFF2-40B4-BE49-F238E27FC236}">
                    <a16:creationId xmlns:a16="http://schemas.microsoft.com/office/drawing/2014/main" id="{F7E5FBE1-713B-4038-BFD8-4012CF630565}"/>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46" name="文本框 141">
                <a:extLst>
                  <a:ext uri="{FF2B5EF4-FFF2-40B4-BE49-F238E27FC236}">
                    <a16:creationId xmlns:a16="http://schemas.microsoft.com/office/drawing/2014/main" id="{B1A07E90-C7A3-4E44-9FB0-13BB6929752D}"/>
                  </a:ext>
                </a:extLst>
              </p:cNvPr>
              <p:cNvSpPr txBox="1">
                <a:spLocks noChangeArrowheads="1"/>
              </p:cNvSpPr>
              <p:nvPr/>
            </p:nvSpPr>
            <p:spPr bwMode="auto">
              <a:xfrm>
                <a:off x="1271598" y="332742"/>
                <a:ext cx="4682147"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b="1" dirty="0">
                    <a:latin typeface="微软雅黑" panose="020B0503020204020204" pitchFamily="34" charset="-122"/>
                    <a:ea typeface="微软雅黑" panose="020B0503020204020204" pitchFamily="34" charset="-122"/>
                  </a:rPr>
                  <a:t>3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MAP-Vis</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存储方案</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HBase</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64" name="灯片编号占位符 4">
            <a:extLst>
              <a:ext uri="{FF2B5EF4-FFF2-40B4-BE49-F238E27FC236}">
                <a16:creationId xmlns:a16="http://schemas.microsoft.com/office/drawing/2014/main" id="{7814CEEE-A8FC-444E-A987-50242C289D53}"/>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12</a:t>
            </a:r>
          </a:p>
        </p:txBody>
      </p:sp>
      <p:graphicFrame>
        <p:nvGraphicFramePr>
          <p:cNvPr id="3" name="表格 2"/>
          <p:cNvGraphicFramePr>
            <a:graphicFrameLocks noGrp="1"/>
          </p:cNvGraphicFramePr>
          <p:nvPr>
            <p:extLst>
              <p:ext uri="{D42A27DB-BD31-4B8C-83A1-F6EECF244321}">
                <p14:modId xmlns:p14="http://schemas.microsoft.com/office/powerpoint/2010/main" val="2599941769"/>
              </p:ext>
            </p:extLst>
          </p:nvPr>
        </p:nvGraphicFramePr>
        <p:xfrm>
          <a:off x="1204859" y="2508597"/>
          <a:ext cx="9401627" cy="2567771"/>
        </p:xfrm>
        <a:graphic>
          <a:graphicData uri="http://schemas.openxmlformats.org/drawingml/2006/table">
            <a:tbl>
              <a:tblPr firstRow="1" bandRow="1">
                <a:tableStyleId>{0E3FDE45-AF77-4B5C-9715-49D594BDF05E}</a:tableStyleId>
              </a:tblPr>
              <a:tblGrid>
                <a:gridCol w="1769464">
                  <a:extLst>
                    <a:ext uri="{9D8B030D-6E8A-4147-A177-3AD203B41FA5}">
                      <a16:colId xmlns:a16="http://schemas.microsoft.com/office/drawing/2014/main" val="4171871973"/>
                    </a:ext>
                  </a:extLst>
                </a:gridCol>
                <a:gridCol w="997602">
                  <a:extLst>
                    <a:ext uri="{9D8B030D-6E8A-4147-A177-3AD203B41FA5}">
                      <a16:colId xmlns:a16="http://schemas.microsoft.com/office/drawing/2014/main" val="2960890970"/>
                    </a:ext>
                  </a:extLst>
                </a:gridCol>
                <a:gridCol w="351387">
                  <a:extLst>
                    <a:ext uri="{9D8B030D-6E8A-4147-A177-3AD203B41FA5}">
                      <a16:colId xmlns:a16="http://schemas.microsoft.com/office/drawing/2014/main" val="1114723671"/>
                    </a:ext>
                  </a:extLst>
                </a:gridCol>
                <a:gridCol w="768046">
                  <a:extLst>
                    <a:ext uri="{9D8B030D-6E8A-4147-A177-3AD203B41FA5}">
                      <a16:colId xmlns:a16="http://schemas.microsoft.com/office/drawing/2014/main" val="2040783639"/>
                    </a:ext>
                  </a:extLst>
                </a:gridCol>
                <a:gridCol w="444170">
                  <a:extLst>
                    <a:ext uri="{9D8B030D-6E8A-4147-A177-3AD203B41FA5}">
                      <a16:colId xmlns:a16="http://schemas.microsoft.com/office/drawing/2014/main" val="2140322183"/>
                    </a:ext>
                  </a:extLst>
                </a:gridCol>
                <a:gridCol w="737083">
                  <a:extLst>
                    <a:ext uri="{9D8B030D-6E8A-4147-A177-3AD203B41FA5}">
                      <a16:colId xmlns:a16="http://schemas.microsoft.com/office/drawing/2014/main" val="3768520751"/>
                    </a:ext>
                  </a:extLst>
                </a:gridCol>
                <a:gridCol w="409575">
                  <a:extLst>
                    <a:ext uri="{9D8B030D-6E8A-4147-A177-3AD203B41FA5}">
                      <a16:colId xmlns:a16="http://schemas.microsoft.com/office/drawing/2014/main" val="675581054"/>
                    </a:ext>
                  </a:extLst>
                </a:gridCol>
                <a:gridCol w="971550">
                  <a:extLst>
                    <a:ext uri="{9D8B030D-6E8A-4147-A177-3AD203B41FA5}">
                      <a16:colId xmlns:a16="http://schemas.microsoft.com/office/drawing/2014/main" val="1923660645"/>
                    </a:ext>
                  </a:extLst>
                </a:gridCol>
                <a:gridCol w="381000">
                  <a:extLst>
                    <a:ext uri="{9D8B030D-6E8A-4147-A177-3AD203B41FA5}">
                      <a16:colId xmlns:a16="http://schemas.microsoft.com/office/drawing/2014/main" val="252735986"/>
                    </a:ext>
                  </a:extLst>
                </a:gridCol>
                <a:gridCol w="923925">
                  <a:extLst>
                    <a:ext uri="{9D8B030D-6E8A-4147-A177-3AD203B41FA5}">
                      <a16:colId xmlns:a16="http://schemas.microsoft.com/office/drawing/2014/main" val="1852255114"/>
                    </a:ext>
                  </a:extLst>
                </a:gridCol>
                <a:gridCol w="409575">
                  <a:extLst>
                    <a:ext uri="{9D8B030D-6E8A-4147-A177-3AD203B41FA5}">
                      <a16:colId xmlns:a16="http://schemas.microsoft.com/office/drawing/2014/main" val="1314169228"/>
                    </a:ext>
                  </a:extLst>
                </a:gridCol>
                <a:gridCol w="762000">
                  <a:extLst>
                    <a:ext uri="{9D8B030D-6E8A-4147-A177-3AD203B41FA5}">
                      <a16:colId xmlns:a16="http://schemas.microsoft.com/office/drawing/2014/main" val="2679322979"/>
                    </a:ext>
                  </a:extLst>
                </a:gridCol>
                <a:gridCol w="476250">
                  <a:extLst>
                    <a:ext uri="{9D8B030D-6E8A-4147-A177-3AD203B41FA5}">
                      <a16:colId xmlns:a16="http://schemas.microsoft.com/office/drawing/2014/main" val="3736143132"/>
                    </a:ext>
                  </a:extLst>
                </a:gridCol>
              </a:tblGrid>
              <a:tr h="408771">
                <a:tc rowSpan="2">
                  <a:txBody>
                    <a:bodyPr/>
                    <a:lstStyle/>
                    <a:p>
                      <a:pPr algn="ctr"/>
                      <a:r>
                        <a:rPr lang="en-US" altLang="zh-CN" dirty="0"/>
                        <a:t>Rowkey</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6">
                  <a:txBody>
                    <a:bodyPr/>
                    <a:lstStyle/>
                    <a:p>
                      <a:pPr algn="ctr"/>
                      <a:r>
                        <a:rPr lang="en-US" altLang="zh-CN" dirty="0"/>
                        <a:t>Heatmap</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gridSpan="6">
                  <a:txBody>
                    <a:bodyPr/>
                    <a:lstStyle/>
                    <a:p>
                      <a:pPr algn="ctr"/>
                      <a:r>
                        <a:rPr lang="en-US" altLang="zh-CN" dirty="0"/>
                        <a:t>Sum</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extLst>
                  <a:ext uri="{0D108BD9-81ED-4DB2-BD59-A6C34878D82A}">
                    <a16:rowId xmlns:a16="http://schemas.microsoft.com/office/drawing/2014/main" val="3335268990"/>
                  </a:ext>
                </a:extLst>
              </a:tr>
              <a:tr h="185420">
                <a:tc vMerge="1">
                  <a:txBody>
                    <a:bodyPr/>
                    <a:lstStyle/>
                    <a:p>
                      <a:endParaRPr lang="zh-CN" altLang="en-US"/>
                    </a:p>
                  </a:txBody>
                  <a:tcPr/>
                </a:tc>
                <a:tc>
                  <a:txBody>
                    <a:bodyPr/>
                    <a:lstStyle/>
                    <a:p>
                      <a:pPr algn="ctr"/>
                      <a:r>
                        <a:rPr lang="en-US" altLang="zh-CN" sz="1400" dirty="0"/>
                        <a:t>20150101</a:t>
                      </a:r>
                      <a:endParaRPr lang="zh-CN" alt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zh-CN" sz="1400" dirty="0"/>
                        <a:t>…</a:t>
                      </a:r>
                      <a:endParaRPr lang="zh-CN" altLang="en-US" sz="1400"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a:t>201501</a:t>
                      </a:r>
                      <a:endParaRPr lang="zh-CN" altLang="en-US" sz="1400"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a:t>…</a:t>
                      </a:r>
                      <a:endParaRPr lang="zh-CN" altLang="en-US" sz="1400"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a:t>2015</a:t>
                      </a:r>
                      <a:endParaRPr lang="zh-CN" altLang="en-US" sz="1400"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a:t>…</a:t>
                      </a:r>
                      <a:endParaRPr lang="zh-CN" altLang="en-US" sz="1400"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CN" sz="1400" dirty="0"/>
                        <a:t>20150101</a:t>
                      </a:r>
                      <a:endParaRPr lang="zh-CN" alt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zh-CN" sz="1400" dirty="0"/>
                        <a:t>…</a:t>
                      </a:r>
                      <a:endParaRPr lang="zh-CN" altLang="en-US" sz="1400"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a:t>201501</a:t>
                      </a:r>
                      <a:endParaRPr lang="zh-CN" altLang="en-US" sz="1400"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a:t>…</a:t>
                      </a:r>
                      <a:endParaRPr lang="zh-CN" altLang="en-US" sz="1400"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a:t>2015</a:t>
                      </a:r>
                      <a:endParaRPr lang="zh-CN" altLang="en-US" sz="1400"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a:t>…</a:t>
                      </a:r>
                      <a:endParaRPr lang="zh-CN" altLang="en-US" sz="1400"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9305772"/>
                  </a:ext>
                </a:extLst>
              </a:tr>
              <a:tr h="370840">
                <a:tc>
                  <a:txBody>
                    <a:bodyPr/>
                    <a:lstStyle/>
                    <a:p>
                      <a:pPr algn="ctr"/>
                      <a:r>
                        <a:rPr lang="en-US" altLang="zh-CN" dirty="0" smtClean="0"/>
                        <a:t>XY1+att1</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anose="02020603050405020304" pitchFamily="18" charset="0"/>
                          <a:cs typeface="Times New Roman" panose="02020603050405020304" pitchFamily="18" charset="0"/>
                        </a:rPr>
                        <a:t>422</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6941727"/>
                  </a:ext>
                </a:extLst>
              </a:tr>
              <a:tr h="370840">
                <a:tc>
                  <a:txBody>
                    <a:bodyPr/>
                    <a:lstStyle/>
                    <a:p>
                      <a:pPr algn="ctr"/>
                      <a:r>
                        <a:rPr lang="en-US" altLang="zh-CN" dirty="0" smtClean="0"/>
                        <a:t>XY1+att2</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2971159"/>
                  </a:ext>
                </a:extLst>
              </a:tr>
              <a:tr h="370840">
                <a:tc>
                  <a:txBody>
                    <a:bodyPr/>
                    <a:lstStyle/>
                    <a:p>
                      <a:pPr algn="ctr"/>
                      <a:r>
                        <a:rPr lang="en-US" altLang="zh-CN" dirty="0"/>
                        <a:t>…</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zh-CN" alt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7184707"/>
                  </a:ext>
                </a:extLst>
              </a:tr>
              <a:tr h="370840">
                <a:tc>
                  <a:txBody>
                    <a:bodyPr/>
                    <a:lstStyle/>
                    <a:p>
                      <a:pPr algn="ctr"/>
                      <a:r>
                        <a:rPr lang="en-US" altLang="zh-CN" dirty="0" smtClean="0"/>
                        <a:t>XY2+att1</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zh-CN" alt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6133521"/>
                  </a:ext>
                </a:extLst>
              </a:tr>
              <a:tr h="370840">
                <a:tc>
                  <a:txBody>
                    <a:bodyPr/>
                    <a:lstStyle/>
                    <a:p>
                      <a:pPr algn="ctr"/>
                      <a:r>
                        <a:rPr lang="en-US" altLang="zh-CN" dirty="0"/>
                        <a:t>…</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9477472"/>
                  </a:ext>
                </a:extLst>
              </a:tr>
            </a:tbl>
          </a:graphicData>
        </a:graphic>
      </p:graphicFrame>
      <p:sp>
        <p:nvSpPr>
          <p:cNvPr id="2" name="文本框 1"/>
          <p:cNvSpPr txBox="1"/>
          <p:nvPr/>
        </p:nvSpPr>
        <p:spPr>
          <a:xfrm>
            <a:off x="1138184" y="947130"/>
            <a:ext cx="338301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表结构与存储映射</a:t>
            </a:r>
          </a:p>
        </p:txBody>
      </p:sp>
      <p:sp>
        <p:nvSpPr>
          <p:cNvPr id="5" name="矩形 4"/>
          <p:cNvSpPr/>
          <p:nvPr/>
        </p:nvSpPr>
        <p:spPr>
          <a:xfrm>
            <a:off x="1064062" y="3175262"/>
            <a:ext cx="9608702" cy="85725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矩形 32"/>
          <p:cNvSpPr/>
          <p:nvPr/>
        </p:nvSpPr>
        <p:spPr>
          <a:xfrm>
            <a:off x="1138184" y="3120276"/>
            <a:ext cx="1881241" cy="2030838"/>
          </a:xfrm>
          <a:prstGeom prst="rect">
            <a:avLst/>
          </a:prstGeom>
          <a:noFill/>
          <a:ln w="158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矩形 33"/>
          <p:cNvSpPr/>
          <p:nvPr/>
        </p:nvSpPr>
        <p:spPr>
          <a:xfrm>
            <a:off x="6656388" y="2861946"/>
            <a:ext cx="1030288" cy="2289168"/>
          </a:xfrm>
          <a:prstGeom prst="rect">
            <a:avLst/>
          </a:prstGeom>
          <a:noFill/>
          <a:ln w="158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6" name="组合 5"/>
          <p:cNvGrpSpPr/>
          <p:nvPr/>
        </p:nvGrpSpPr>
        <p:grpSpPr>
          <a:xfrm>
            <a:off x="2078804" y="5151114"/>
            <a:ext cx="5092728" cy="519136"/>
            <a:chOff x="2078804" y="5151114"/>
            <a:chExt cx="5092728" cy="519136"/>
          </a:xfrm>
        </p:grpSpPr>
        <p:cxnSp>
          <p:nvCxnSpPr>
            <p:cNvPr id="22" name="肘形连接符 21"/>
            <p:cNvCxnSpPr>
              <a:stCxn id="33" idx="2"/>
              <a:endCxn id="20" idx="0"/>
            </p:cNvCxnSpPr>
            <p:nvPr/>
          </p:nvCxnSpPr>
          <p:spPr>
            <a:xfrm rot="16200000" flipH="1">
              <a:off x="3467472" y="3762446"/>
              <a:ext cx="519136" cy="3296471"/>
            </a:xfrm>
            <a:prstGeom prst="bentConnector3">
              <a:avLst>
                <a:gd name="adj1" fmla="val 50000"/>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34" idx="2"/>
              <a:endCxn id="20" idx="0"/>
            </p:cNvCxnSpPr>
            <p:nvPr/>
          </p:nvCxnSpPr>
          <p:spPr>
            <a:xfrm rot="5400000">
              <a:off x="6013836" y="4512554"/>
              <a:ext cx="519136" cy="1796256"/>
            </a:xfrm>
            <a:prstGeom prst="bentConnector3">
              <a:avLst>
                <a:gd name="adj1" fmla="val 50000"/>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29" name="肘形连接符 28"/>
          <p:cNvCxnSpPr>
            <a:cxnSpLocks/>
            <a:stCxn id="5" idx="1"/>
          </p:cNvCxnSpPr>
          <p:nvPr/>
        </p:nvCxnSpPr>
        <p:spPr>
          <a:xfrm rot="10800000" flipH="1">
            <a:off x="1064062" y="1897163"/>
            <a:ext cx="2672514" cy="1706725"/>
          </a:xfrm>
          <a:prstGeom prst="bentConnector3">
            <a:avLst>
              <a:gd name="adj1" fmla="val -8554"/>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6" name="图片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014" y="1090384"/>
            <a:ext cx="1208982" cy="1208982"/>
          </a:xfrm>
          <a:prstGeom prst="rect">
            <a:avLst/>
          </a:prstGeom>
        </p:spPr>
      </p:pic>
      <p:cxnSp>
        <p:nvCxnSpPr>
          <p:cNvPr id="38" name="直接连接符 37"/>
          <p:cNvCxnSpPr>
            <a:cxnSpLocks/>
            <a:endCxn id="46" idx="1"/>
          </p:cNvCxnSpPr>
          <p:nvPr/>
        </p:nvCxnSpPr>
        <p:spPr>
          <a:xfrm flipV="1">
            <a:off x="5876544" y="1694875"/>
            <a:ext cx="1496470" cy="172404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a:endCxn id="46" idx="2"/>
          </p:cNvCxnSpPr>
          <p:nvPr/>
        </p:nvCxnSpPr>
        <p:spPr>
          <a:xfrm flipV="1">
            <a:off x="5876544" y="2299366"/>
            <a:ext cx="2100961" cy="1119549"/>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8075072" y="1736473"/>
            <a:ext cx="45719" cy="5129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9" name="组合 8">
            <a:extLst>
              <a:ext uri="{FF2B5EF4-FFF2-40B4-BE49-F238E27FC236}">
                <a16:creationId xmlns:a16="http://schemas.microsoft.com/office/drawing/2014/main" id="{7270F0C0-CBF4-4D93-BAA3-47AF3C980FD8}"/>
              </a:ext>
            </a:extLst>
          </p:cNvPr>
          <p:cNvGrpSpPr/>
          <p:nvPr/>
        </p:nvGrpSpPr>
        <p:grpSpPr>
          <a:xfrm>
            <a:off x="8097393" y="910273"/>
            <a:ext cx="2785191" cy="1141911"/>
            <a:chOff x="8097393" y="910273"/>
            <a:chExt cx="2785191" cy="1141911"/>
          </a:xfrm>
        </p:grpSpPr>
        <p:sp>
          <p:nvSpPr>
            <p:cNvPr id="60" name="文本框 59"/>
            <p:cNvSpPr txBox="1"/>
            <p:nvPr/>
          </p:nvSpPr>
          <p:spPr>
            <a:xfrm>
              <a:off x="8820458" y="910273"/>
              <a:ext cx="2062126"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时空像素 </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ST-Pixel</a:t>
              </a:r>
              <a:endParaRPr lang="zh-CN" altLang="en-US" b="1" i="1"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9" name="直接箭头连接符 48"/>
            <p:cNvCxnSpPr>
              <a:cxnSpLocks/>
            </p:cNvCxnSpPr>
            <p:nvPr/>
          </p:nvCxnSpPr>
          <p:spPr>
            <a:xfrm>
              <a:off x="8097393" y="1763957"/>
              <a:ext cx="1094867" cy="0"/>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562FC76E-4F7A-4815-B18E-5CB1463FE7B4}"/>
                </a:ext>
              </a:extLst>
            </p:cNvPr>
            <p:cNvPicPr>
              <a:picLocks noChangeAspect="1"/>
            </p:cNvPicPr>
            <p:nvPr/>
          </p:nvPicPr>
          <p:blipFill>
            <a:blip r:embed="rId4"/>
            <a:stretch>
              <a:fillRect/>
            </a:stretch>
          </p:blipFill>
          <p:spPr>
            <a:xfrm>
              <a:off x="9436701" y="1274765"/>
              <a:ext cx="829641" cy="777419"/>
            </a:xfrm>
            <a:prstGeom prst="rect">
              <a:avLst/>
            </a:prstGeom>
          </p:spPr>
        </p:pic>
      </p:grpSp>
      <p:grpSp>
        <p:nvGrpSpPr>
          <p:cNvPr id="4" name="组合 3"/>
          <p:cNvGrpSpPr/>
          <p:nvPr/>
        </p:nvGrpSpPr>
        <p:grpSpPr>
          <a:xfrm>
            <a:off x="2402220" y="1310477"/>
            <a:ext cx="3244200" cy="1294489"/>
            <a:chOff x="2402220" y="1239357"/>
            <a:chExt cx="3244200" cy="1294489"/>
          </a:xfrm>
        </p:grpSpPr>
        <p:sp>
          <p:nvSpPr>
            <p:cNvPr id="42" name="文本框 41"/>
            <p:cNvSpPr txBox="1"/>
            <p:nvPr/>
          </p:nvSpPr>
          <p:spPr>
            <a:xfrm>
              <a:off x="2402220" y="1330694"/>
              <a:ext cx="1984376"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时空切片</a:t>
              </a:r>
              <a:r>
                <a:rPr lang="zh-CN" altLang="en-US" i="1" dirty="0">
                  <a:latin typeface="微软雅黑" panose="020B0503020204020204" pitchFamily="34" charset="-122"/>
                  <a:ea typeface="微软雅黑" panose="020B0503020204020204" pitchFamily="34" charset="-122"/>
                </a:rPr>
                <a:t> </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ST-Tile</a:t>
              </a:r>
              <a:endParaRPr lang="zh-CN" altLang="en-US" b="1" i="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9" name="图片 18">
              <a:extLst>
                <a:ext uri="{FF2B5EF4-FFF2-40B4-BE49-F238E27FC236}">
                  <a16:creationId xmlns:a16="http://schemas.microsoft.com/office/drawing/2014/main" id="{BFCF03E2-164F-4F36-B3A4-88C4A37B2A58}"/>
                </a:ext>
              </a:extLst>
            </p:cNvPr>
            <p:cNvPicPr>
              <a:picLocks noChangeAspect="1"/>
            </p:cNvPicPr>
            <p:nvPr/>
          </p:nvPicPr>
          <p:blipFill>
            <a:blip r:embed="rId5"/>
            <a:stretch>
              <a:fillRect/>
            </a:stretch>
          </p:blipFill>
          <p:spPr>
            <a:xfrm>
              <a:off x="3953179" y="1239357"/>
              <a:ext cx="1693241" cy="1294489"/>
            </a:xfrm>
            <a:prstGeom prst="rect">
              <a:avLst/>
            </a:prstGeom>
          </p:spPr>
        </p:pic>
      </p:grpSp>
      <p:grpSp>
        <p:nvGrpSpPr>
          <p:cNvPr id="7" name="组合 6"/>
          <p:cNvGrpSpPr/>
          <p:nvPr/>
        </p:nvGrpSpPr>
        <p:grpSpPr>
          <a:xfrm>
            <a:off x="3660848" y="5242007"/>
            <a:ext cx="7580761" cy="1376510"/>
            <a:chOff x="3660848" y="5170887"/>
            <a:chExt cx="7580761" cy="1376510"/>
          </a:xfrm>
        </p:grpSpPr>
        <p:sp>
          <p:nvSpPr>
            <p:cNvPr id="20" name="文本框 19"/>
            <p:cNvSpPr txBox="1"/>
            <p:nvPr/>
          </p:nvSpPr>
          <p:spPr>
            <a:xfrm>
              <a:off x="4094163" y="5599130"/>
              <a:ext cx="2562225"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属性聚合树 </a:t>
              </a:r>
              <a:r>
                <a:rPr lang="en-US" altLang="zh-CN" b="1" i="1" dirty="0" err="1">
                  <a:latin typeface="Times New Roman" panose="02020603050405020304" pitchFamily="18" charset="0"/>
                  <a:ea typeface="微软雅黑" panose="020B0503020204020204" pitchFamily="34" charset="-122"/>
                  <a:cs typeface="Times New Roman" panose="02020603050405020304" pitchFamily="18" charset="0"/>
                </a:rPr>
                <a:t>Att_tree</a:t>
              </a:r>
              <a:endParaRPr lang="zh-CN" altLang="en-US" b="1" i="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10D5288D-D808-4B14-B39E-C1EB0C443EF2}"/>
                </a:ext>
              </a:extLst>
            </p:cNvPr>
            <p:cNvPicPr>
              <a:picLocks noChangeAspect="1"/>
            </p:cNvPicPr>
            <p:nvPr/>
          </p:nvPicPr>
          <p:blipFill>
            <a:blip r:embed="rId6"/>
            <a:stretch>
              <a:fillRect/>
            </a:stretch>
          </p:blipFill>
          <p:spPr>
            <a:xfrm>
              <a:off x="3660848" y="6001094"/>
              <a:ext cx="3612000" cy="504400"/>
            </a:xfrm>
            <a:prstGeom prst="rect">
              <a:avLst/>
            </a:prstGeom>
          </p:spPr>
        </p:pic>
        <p:pic>
          <p:nvPicPr>
            <p:cNvPr id="27" name="图片 26">
              <a:extLst>
                <a:ext uri="{FF2B5EF4-FFF2-40B4-BE49-F238E27FC236}">
                  <a16:creationId xmlns:a16="http://schemas.microsoft.com/office/drawing/2014/main" id="{95A544BB-377A-4BFE-B229-165CF8BCEBF9}"/>
                </a:ext>
              </a:extLst>
            </p:cNvPr>
            <p:cNvPicPr>
              <a:picLocks noChangeAspect="1"/>
            </p:cNvPicPr>
            <p:nvPr/>
          </p:nvPicPr>
          <p:blipFill>
            <a:blip r:embed="rId7"/>
            <a:stretch>
              <a:fillRect/>
            </a:stretch>
          </p:blipFill>
          <p:spPr>
            <a:xfrm>
              <a:off x="7334804" y="5170887"/>
              <a:ext cx="3906805" cy="1376510"/>
            </a:xfrm>
            <a:prstGeom prst="rect">
              <a:avLst/>
            </a:prstGeom>
          </p:spPr>
        </p:pic>
      </p:grpSp>
      <p:sp>
        <p:nvSpPr>
          <p:cNvPr id="39" name="文本框 38">
            <a:extLst>
              <a:ext uri="{FF2B5EF4-FFF2-40B4-BE49-F238E27FC236}">
                <a16:creationId xmlns:a16="http://schemas.microsoft.com/office/drawing/2014/main" id="{53CD9C18-28EC-42FC-9BEF-929406E74FD7}"/>
              </a:ext>
            </a:extLst>
          </p:cNvPr>
          <p:cNvSpPr txBox="1"/>
          <p:nvPr/>
        </p:nvSpPr>
        <p:spPr>
          <a:xfrm>
            <a:off x="8869484" y="2016992"/>
            <a:ext cx="3307648" cy="733534"/>
          </a:xfrm>
          <a:prstGeom prst="rect">
            <a:avLst/>
          </a:prstGeom>
          <a:noFill/>
        </p:spPr>
        <p:txBody>
          <a:bodyPr wrap="square" rtlCol="0">
            <a:spAutoFit/>
          </a:bodyPr>
          <a:lstStyle/>
          <a:p>
            <a:pPr>
              <a:lnSpc>
                <a:spcPts val="2500"/>
              </a:lnSpc>
            </a:pPr>
            <a:r>
              <a:rPr lang="en-US" altLang="zh-CN" dirty="0">
                <a:latin typeface="Times New Roman" panose="02020603050405020304" pitchFamily="18" charset="0"/>
                <a:cs typeface="Times New Roman" panose="02020603050405020304" pitchFamily="18" charset="0"/>
              </a:rPr>
              <a:t>{1:364, 3:64, 128:78, ……, 65535:234}</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484749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500"/>
                                        <p:tgtEl>
                                          <p:spTgt spid="33"/>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up)">
                                      <p:cBhvr>
                                        <p:cTn id="22" dur="500"/>
                                        <p:tgtEl>
                                          <p:spTgt spid="34"/>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3" grpId="0" animBg="1"/>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20">
            <a:extLst>
              <a:ext uri="{FF2B5EF4-FFF2-40B4-BE49-F238E27FC236}">
                <a16:creationId xmlns:a16="http://schemas.microsoft.com/office/drawing/2014/main" id="{A83784C8-2D1E-4656-AA7E-9410FB0CEC8D}"/>
              </a:ext>
            </a:extLst>
          </p:cNvPr>
          <p:cNvGrpSpPr>
            <a:grpSpLocks/>
          </p:cNvGrpSpPr>
          <p:nvPr/>
        </p:nvGrpSpPr>
        <p:grpSpPr bwMode="auto">
          <a:xfrm>
            <a:off x="3175" y="6551613"/>
            <a:ext cx="12192000" cy="320675"/>
            <a:chOff x="4763" y="6500813"/>
            <a:chExt cx="12192000" cy="357187"/>
          </a:xfrm>
        </p:grpSpPr>
        <p:sp>
          <p:nvSpPr>
            <p:cNvPr id="16447" name="任意多边形 11">
              <a:extLst>
                <a:ext uri="{FF2B5EF4-FFF2-40B4-BE49-F238E27FC236}">
                  <a16:creationId xmlns:a16="http://schemas.microsoft.com/office/drawing/2014/main" id="{69D02C34-D893-45D6-9203-1E7ED126EF77}"/>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16448" name="平行四边形 13">
              <a:extLst>
                <a:ext uri="{FF2B5EF4-FFF2-40B4-BE49-F238E27FC236}">
                  <a16:creationId xmlns:a16="http://schemas.microsoft.com/office/drawing/2014/main" id="{1E1CF7AC-732D-4E9C-AEB6-587B281539F5}"/>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16388" name="组合 134">
            <a:extLst>
              <a:ext uri="{FF2B5EF4-FFF2-40B4-BE49-F238E27FC236}">
                <a16:creationId xmlns:a16="http://schemas.microsoft.com/office/drawing/2014/main" id="{2813B9D3-FC8F-4386-BF66-6A51C1D0F6A4}"/>
              </a:ext>
            </a:extLst>
          </p:cNvPr>
          <p:cNvGrpSpPr>
            <a:grpSpLocks/>
          </p:cNvGrpSpPr>
          <p:nvPr/>
        </p:nvGrpSpPr>
        <p:grpSpPr bwMode="auto">
          <a:xfrm>
            <a:off x="423863" y="260350"/>
            <a:ext cx="11917362" cy="665163"/>
            <a:chOff x="424635" y="260736"/>
            <a:chExt cx="11917033" cy="664880"/>
          </a:xfrm>
        </p:grpSpPr>
        <p:sp>
          <p:nvSpPr>
            <p:cNvPr id="16438" name="平行四边形 12">
              <a:extLst>
                <a:ext uri="{FF2B5EF4-FFF2-40B4-BE49-F238E27FC236}">
                  <a16:creationId xmlns:a16="http://schemas.microsoft.com/office/drawing/2014/main" id="{89738C32-29D7-48C0-84C8-F0D06B1A407C}"/>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16439" name="平行四边形 13">
              <a:extLst>
                <a:ext uri="{FF2B5EF4-FFF2-40B4-BE49-F238E27FC236}">
                  <a16:creationId xmlns:a16="http://schemas.microsoft.com/office/drawing/2014/main" id="{B5ABD72E-C40E-48EA-B613-25897853B4CC}"/>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16440" name="组合 137">
              <a:extLst>
                <a:ext uri="{FF2B5EF4-FFF2-40B4-BE49-F238E27FC236}">
                  <a16:creationId xmlns:a16="http://schemas.microsoft.com/office/drawing/2014/main" id="{8101BB9C-1C5F-413E-9D70-7448C7EC5C8B}"/>
                </a:ext>
              </a:extLst>
            </p:cNvPr>
            <p:cNvGrpSpPr>
              <a:grpSpLocks/>
            </p:cNvGrpSpPr>
            <p:nvPr/>
          </p:nvGrpSpPr>
          <p:grpSpPr bwMode="auto">
            <a:xfrm>
              <a:off x="424635" y="260736"/>
              <a:ext cx="11917033" cy="664880"/>
              <a:chOff x="424635" y="260736"/>
              <a:chExt cx="11917033" cy="664880"/>
            </a:xfrm>
          </p:grpSpPr>
          <p:sp>
            <p:nvSpPr>
              <p:cNvPr id="139" name="矩形 138">
                <a:extLst>
                  <a:ext uri="{FF2B5EF4-FFF2-40B4-BE49-F238E27FC236}">
                    <a16:creationId xmlns:a16="http://schemas.microsoft.com/office/drawing/2014/main" id="{DEC6F50D-E2F9-49CC-97C0-2A6FAE2D7E38}"/>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140" name="矩形 139">
                <a:extLst>
                  <a:ext uri="{FF2B5EF4-FFF2-40B4-BE49-F238E27FC236}">
                    <a16:creationId xmlns:a16="http://schemas.microsoft.com/office/drawing/2014/main" id="{7FB0977F-37AB-44D0-8B43-9069F52DDC3A}"/>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16445" name="直接连接符 140">
                <a:extLst>
                  <a:ext uri="{FF2B5EF4-FFF2-40B4-BE49-F238E27FC236}">
                    <a16:creationId xmlns:a16="http://schemas.microsoft.com/office/drawing/2014/main" id="{F7E5FBE1-713B-4038-BFD8-4012CF630565}"/>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46" name="文本框 141">
                <a:extLst>
                  <a:ext uri="{FF2B5EF4-FFF2-40B4-BE49-F238E27FC236}">
                    <a16:creationId xmlns:a16="http://schemas.microsoft.com/office/drawing/2014/main" id="{B1A07E90-C7A3-4E44-9FB0-13BB6929752D}"/>
                  </a:ext>
                </a:extLst>
              </p:cNvPr>
              <p:cNvSpPr txBox="1">
                <a:spLocks noChangeArrowheads="1"/>
              </p:cNvSpPr>
              <p:nvPr/>
            </p:nvSpPr>
            <p:spPr bwMode="auto">
              <a:xfrm>
                <a:off x="1271598" y="332742"/>
                <a:ext cx="4663097"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b="1" dirty="0">
                    <a:latin typeface="微软雅黑" panose="020B0503020204020204" pitchFamily="34" charset="-122"/>
                    <a:ea typeface="微软雅黑" panose="020B0503020204020204" pitchFamily="34" charset="-122"/>
                  </a:rPr>
                  <a:t>3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MAP-Vis</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存储方案</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HBase</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64" name="灯片编号占位符 4">
            <a:extLst>
              <a:ext uri="{FF2B5EF4-FFF2-40B4-BE49-F238E27FC236}">
                <a16:creationId xmlns:a16="http://schemas.microsoft.com/office/drawing/2014/main" id="{7814CEEE-A8FC-444E-A987-50242C289D53}"/>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13</a:t>
            </a:r>
          </a:p>
        </p:txBody>
      </p:sp>
      <p:sp>
        <p:nvSpPr>
          <p:cNvPr id="2" name="文本框 1"/>
          <p:cNvSpPr txBox="1"/>
          <p:nvPr/>
        </p:nvSpPr>
        <p:spPr>
          <a:xfrm>
            <a:off x="6895583" y="1313835"/>
            <a:ext cx="4362967" cy="2246769"/>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行键设计：</a:t>
            </a:r>
            <a:endParaRPr lang="en-US" altLang="zh-CN" sz="2000"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以数据经纬度和地图层级生成一个四叉树编码</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MD5</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对生成的空间维编码加密</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以时间和属性类型共同生成属性维的序号码</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空间维</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MD5</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码与属性维序号码串联</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p:cNvSpPr txBox="1"/>
          <p:nvPr/>
        </p:nvSpPr>
        <p:spPr>
          <a:xfrm>
            <a:off x="6895583" y="3890260"/>
            <a:ext cx="4362967" cy="1877437"/>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行键特点：</a:t>
            </a:r>
            <a:endParaRPr lang="en-US" altLang="zh-CN" sz="2000"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每一切片对应的行键唯一，利用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MD5</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加密实现读写的均匀分布</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保证不同切片间的“低耦合性”，相同切片间的属性节点的“高内聚性”</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B3FB5D0B-92B2-48D2-858B-9A4E7B415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401" y="1341828"/>
            <a:ext cx="6163668" cy="4558653"/>
          </a:xfrm>
          <a:prstGeom prst="rect">
            <a:avLst/>
          </a:prstGeom>
        </p:spPr>
      </p:pic>
    </p:spTree>
    <p:extLst>
      <p:ext uri="{BB962C8B-B14F-4D97-AF65-F5344CB8AC3E}">
        <p14:creationId xmlns:p14="http://schemas.microsoft.com/office/powerpoint/2010/main" val="1615951567"/>
      </p:ext>
    </p:extLst>
  </p:cSld>
  <p:clrMapOvr>
    <a:masterClrMapping/>
  </p:clrMapOvr>
  <p:transition>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组合 5">
            <a:extLst>
              <a:ext uri="{FF2B5EF4-FFF2-40B4-BE49-F238E27FC236}">
                <a16:creationId xmlns:a16="http://schemas.microsoft.com/office/drawing/2014/main" id="{952CE9A7-76F1-4FB9-A7C5-4F948357CDCA}"/>
              </a:ext>
            </a:extLst>
          </p:cNvPr>
          <p:cNvGrpSpPr>
            <a:grpSpLocks/>
          </p:cNvGrpSpPr>
          <p:nvPr/>
        </p:nvGrpSpPr>
        <p:grpSpPr bwMode="auto">
          <a:xfrm>
            <a:off x="4763" y="6546850"/>
            <a:ext cx="12192000" cy="320675"/>
            <a:chOff x="4763" y="6500813"/>
            <a:chExt cx="12192000" cy="357187"/>
          </a:xfrm>
        </p:grpSpPr>
        <p:sp>
          <p:nvSpPr>
            <p:cNvPr id="30736" name="任意多边形 11">
              <a:extLst>
                <a:ext uri="{FF2B5EF4-FFF2-40B4-BE49-F238E27FC236}">
                  <a16:creationId xmlns:a16="http://schemas.microsoft.com/office/drawing/2014/main" id="{39393977-07F4-4FF5-8BFC-32C5B13AC89B}"/>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30737" name="平行四边形 13">
              <a:extLst>
                <a:ext uri="{FF2B5EF4-FFF2-40B4-BE49-F238E27FC236}">
                  <a16:creationId xmlns:a16="http://schemas.microsoft.com/office/drawing/2014/main" id="{C63118A4-6E53-4B28-B33C-277063186D3B}"/>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30724" name="组合 119">
            <a:extLst>
              <a:ext uri="{FF2B5EF4-FFF2-40B4-BE49-F238E27FC236}">
                <a16:creationId xmlns:a16="http://schemas.microsoft.com/office/drawing/2014/main" id="{BDC50FBB-0232-4C37-964D-C16620EB84B2}"/>
              </a:ext>
            </a:extLst>
          </p:cNvPr>
          <p:cNvGrpSpPr>
            <a:grpSpLocks/>
          </p:cNvGrpSpPr>
          <p:nvPr/>
        </p:nvGrpSpPr>
        <p:grpSpPr bwMode="auto">
          <a:xfrm>
            <a:off x="423863" y="260350"/>
            <a:ext cx="11917362" cy="665163"/>
            <a:chOff x="424635" y="260736"/>
            <a:chExt cx="11917033" cy="664880"/>
          </a:xfrm>
        </p:grpSpPr>
        <p:sp>
          <p:nvSpPr>
            <p:cNvPr id="30727" name="平行四边形 12">
              <a:extLst>
                <a:ext uri="{FF2B5EF4-FFF2-40B4-BE49-F238E27FC236}">
                  <a16:creationId xmlns:a16="http://schemas.microsoft.com/office/drawing/2014/main" id="{48E56C28-C880-4456-8DB4-9AA45BA8E681}"/>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30728" name="平行四边形 13">
              <a:extLst>
                <a:ext uri="{FF2B5EF4-FFF2-40B4-BE49-F238E27FC236}">
                  <a16:creationId xmlns:a16="http://schemas.microsoft.com/office/drawing/2014/main" id="{ECA54AFF-6F79-407E-A1B2-19AA1BEF0743}"/>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30729" name="组合 122">
              <a:extLst>
                <a:ext uri="{FF2B5EF4-FFF2-40B4-BE49-F238E27FC236}">
                  <a16:creationId xmlns:a16="http://schemas.microsoft.com/office/drawing/2014/main" id="{E058A28A-847C-4A58-B925-F232CF5E1D22}"/>
                </a:ext>
              </a:extLst>
            </p:cNvPr>
            <p:cNvGrpSpPr>
              <a:grpSpLocks/>
            </p:cNvGrpSpPr>
            <p:nvPr/>
          </p:nvGrpSpPr>
          <p:grpSpPr bwMode="auto">
            <a:xfrm>
              <a:off x="424635" y="260736"/>
              <a:ext cx="11917033" cy="664880"/>
              <a:chOff x="424635" y="260736"/>
              <a:chExt cx="11917033" cy="664880"/>
            </a:xfrm>
          </p:grpSpPr>
          <p:sp>
            <p:nvSpPr>
              <p:cNvPr id="124" name="矩形 123">
                <a:extLst>
                  <a:ext uri="{FF2B5EF4-FFF2-40B4-BE49-F238E27FC236}">
                    <a16:creationId xmlns:a16="http://schemas.microsoft.com/office/drawing/2014/main" id="{9F6CCD95-DF32-47CA-A1E0-CE814B819B0B}"/>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125" name="矩形 124">
                <a:extLst>
                  <a:ext uri="{FF2B5EF4-FFF2-40B4-BE49-F238E27FC236}">
                    <a16:creationId xmlns:a16="http://schemas.microsoft.com/office/drawing/2014/main" id="{C6C2880B-A4E8-45B1-B944-4BBB72D89EDC}"/>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30734" name="直接连接符 125">
                <a:extLst>
                  <a:ext uri="{FF2B5EF4-FFF2-40B4-BE49-F238E27FC236}">
                    <a16:creationId xmlns:a16="http://schemas.microsoft.com/office/drawing/2014/main" id="{B496178E-23DD-4BC4-BD94-458C00F84458}"/>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35" name="文本框 126">
                <a:extLst>
                  <a:ext uri="{FF2B5EF4-FFF2-40B4-BE49-F238E27FC236}">
                    <a16:creationId xmlns:a16="http://schemas.microsoft.com/office/drawing/2014/main" id="{6628FCA9-F702-469D-B9D4-2854DF8AE6CC}"/>
                  </a:ext>
                </a:extLst>
              </p:cNvPr>
              <p:cNvSpPr txBox="1">
                <a:spLocks noChangeArrowheads="1"/>
              </p:cNvSpPr>
              <p:nvPr/>
            </p:nvSpPr>
            <p:spPr bwMode="auto">
              <a:xfrm>
                <a:off x="1271597" y="332742"/>
                <a:ext cx="5185038"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latin typeface="微软雅黑" panose="020B0503020204020204" pitchFamily="34" charset="-122"/>
                    <a:ea typeface="微软雅黑" panose="020B0503020204020204" pitchFamily="34" charset="-122"/>
                  </a:rPr>
                  <a:t>3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MAP-Vis</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预处理工具</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Spark</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30726" name="文本框 5">
            <a:extLst>
              <a:ext uri="{FF2B5EF4-FFF2-40B4-BE49-F238E27FC236}">
                <a16:creationId xmlns:a16="http://schemas.microsoft.com/office/drawing/2014/main" id="{8E6E3630-FB25-49C8-B722-0DE8F377FC2F}"/>
              </a:ext>
            </a:extLst>
          </p:cNvPr>
          <p:cNvSpPr txBox="1">
            <a:spLocks noChangeArrowheads="1"/>
          </p:cNvSpPr>
          <p:nvPr/>
        </p:nvSpPr>
        <p:spPr bwMode="auto">
          <a:xfrm>
            <a:off x="1521724" y="4452134"/>
            <a:ext cx="9735350" cy="1751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marL="2895600" indent="-609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3352800" indent="-609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810000" indent="-609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4267200" indent="-609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Spark</a:t>
            </a:r>
            <a:r>
              <a:rPr lang="zh-CN" altLang="en-US"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简介</a:t>
            </a:r>
            <a:endPar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Apache Spark </a:t>
            </a:r>
            <a:r>
              <a:rPr lang="zh-CN" altLang="en-US"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是专为大规模数据处理而设计的快速通用的计算引擎；</a:t>
            </a:r>
            <a:endParaRPr lang="en-US" altLang="zh-CN"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Spark</a:t>
            </a:r>
            <a:r>
              <a:rPr lang="zh-CN" altLang="en-US"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是开源的类</a:t>
            </a:r>
            <a:r>
              <a:rPr lang="en-US" altLang="zh-CN"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Hadoop MapReduce</a:t>
            </a:r>
            <a:r>
              <a:rPr lang="zh-CN" altLang="en-US"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的通用并行框架，拥有</a:t>
            </a:r>
            <a:r>
              <a:rPr lang="en-US" altLang="zh-CN"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Hadoop MapReduce</a:t>
            </a:r>
            <a:r>
              <a:rPr lang="zh-CN" altLang="en-US"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所具有的优点；</a:t>
            </a:r>
            <a:endParaRPr lang="en-US" altLang="zh-CN"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但不同于</a:t>
            </a:r>
            <a:r>
              <a:rPr lang="en-US" altLang="zh-CN"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MapReduce</a:t>
            </a:r>
            <a:r>
              <a:rPr lang="zh-CN" altLang="en-US"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的是，</a:t>
            </a:r>
            <a:r>
              <a:rPr lang="en-US" altLang="zh-CN"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Job</a:t>
            </a:r>
            <a:r>
              <a:rPr lang="zh-CN" altLang="en-US"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中间输出结果可以保存在内存中，从而不再需要读写</a:t>
            </a:r>
            <a:r>
              <a:rPr lang="en-US" altLang="zh-CN"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HDFS</a:t>
            </a:r>
            <a:r>
              <a:rPr lang="zh-CN" altLang="en-US" sz="1800" dirty="0">
                <a:solidFill>
                  <a:srgbClr val="000000"/>
                </a:solidFill>
                <a:latin typeface="微软雅黑" panose="020B0503020204020204" pitchFamily="34" charset="-122"/>
                <a:ea typeface="微软雅黑" panose="020B0503020204020204" pitchFamily="34" charset="-122"/>
              </a:rPr>
              <a:t>。</a:t>
            </a:r>
          </a:p>
        </p:txBody>
      </p:sp>
      <p:pic>
        <p:nvPicPr>
          <p:cNvPr id="3" name="图片 2">
            <a:extLst>
              <a:ext uri="{FF2B5EF4-FFF2-40B4-BE49-F238E27FC236}">
                <a16:creationId xmlns:a16="http://schemas.microsoft.com/office/drawing/2014/main" id="{1222AA07-2F41-4BEE-B682-D20035ABB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537" y="1218585"/>
            <a:ext cx="8429063" cy="2926758"/>
          </a:xfrm>
          <a:prstGeom prst="rect">
            <a:avLst/>
          </a:prstGeom>
        </p:spPr>
      </p:pic>
      <p:sp>
        <p:nvSpPr>
          <p:cNvPr id="16" name="灯片编号占位符 4">
            <a:extLst>
              <a:ext uri="{FF2B5EF4-FFF2-40B4-BE49-F238E27FC236}">
                <a16:creationId xmlns:a16="http://schemas.microsoft.com/office/drawing/2014/main" id="{8EEA97DF-79D5-42C2-AAEF-DCCC6E995A9A}"/>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14</a:t>
            </a:r>
          </a:p>
        </p:txBody>
      </p:sp>
    </p:spTree>
    <p:extLst>
      <p:ext uri="{BB962C8B-B14F-4D97-AF65-F5344CB8AC3E}">
        <p14:creationId xmlns:p14="http://schemas.microsoft.com/office/powerpoint/2010/main" val="2421389435"/>
      </p:ext>
    </p:extLst>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3">
            <a:extLst>
              <a:ext uri="{FF2B5EF4-FFF2-40B4-BE49-F238E27FC236}">
                <a16:creationId xmlns:a16="http://schemas.microsoft.com/office/drawing/2014/main" id="{3A76224C-9FDC-48E3-8601-38BEBBF83A95}"/>
              </a:ext>
            </a:extLst>
          </p:cNvPr>
          <p:cNvGrpSpPr>
            <a:grpSpLocks/>
          </p:cNvGrpSpPr>
          <p:nvPr/>
        </p:nvGrpSpPr>
        <p:grpSpPr bwMode="auto">
          <a:xfrm>
            <a:off x="1008063" y="1412875"/>
            <a:ext cx="10488612" cy="4195763"/>
            <a:chOff x="0" y="0"/>
            <a:chExt cx="4955" cy="1982"/>
          </a:xfrm>
        </p:grpSpPr>
        <p:sp>
          <p:nvSpPr>
            <p:cNvPr id="4129" name="Freeform 4">
              <a:extLst>
                <a:ext uri="{FF2B5EF4-FFF2-40B4-BE49-F238E27FC236}">
                  <a16:creationId xmlns:a16="http://schemas.microsoft.com/office/drawing/2014/main" id="{6810D718-412E-4151-B6F8-76E7B055C518}"/>
                </a:ext>
              </a:extLst>
            </p:cNvPr>
            <p:cNvSpPr>
              <a:spLocks noChangeArrowheads="1"/>
            </p:cNvSpPr>
            <p:nvPr/>
          </p:nvSpPr>
          <p:spPr bwMode="auto">
            <a:xfrm>
              <a:off x="91" y="88"/>
              <a:ext cx="1457" cy="1812"/>
            </a:xfrm>
            <a:custGeom>
              <a:avLst/>
              <a:gdLst>
                <a:gd name="T0" fmla="*/ 8 w 1692"/>
                <a:gd name="T1" fmla="*/ 1 h 2586"/>
                <a:gd name="T2" fmla="*/ 22 w 1692"/>
                <a:gd name="T3" fmla="*/ 1 h 2586"/>
                <a:gd name="T4" fmla="*/ 29 w 1692"/>
                <a:gd name="T5" fmla="*/ 1 h 2586"/>
                <a:gd name="T6" fmla="*/ 29 w 1692"/>
                <a:gd name="T7" fmla="*/ 1 h 2586"/>
                <a:gd name="T8" fmla="*/ 19 w 1692"/>
                <a:gd name="T9" fmla="*/ 1 h 2586"/>
                <a:gd name="T10" fmla="*/ 16 w 1692"/>
                <a:gd name="T11" fmla="*/ 1 h 2586"/>
                <a:gd name="T12" fmla="*/ 19 w 1692"/>
                <a:gd name="T13" fmla="*/ 1 h 2586"/>
                <a:gd name="T14" fmla="*/ 22 w 1692"/>
                <a:gd name="T15" fmla="*/ 1 h 2586"/>
                <a:gd name="T16" fmla="*/ 22 w 1692"/>
                <a:gd name="T17" fmla="*/ 1 h 2586"/>
                <a:gd name="T18" fmla="*/ 33 w 1692"/>
                <a:gd name="T19" fmla="*/ 2 h 2586"/>
                <a:gd name="T20" fmla="*/ 44 w 1692"/>
                <a:gd name="T21" fmla="*/ 2 h 2586"/>
                <a:gd name="T22" fmla="*/ 53 w 1692"/>
                <a:gd name="T23" fmla="*/ 2 h 2586"/>
                <a:gd name="T24" fmla="*/ 58 w 1692"/>
                <a:gd name="T25" fmla="*/ 3 h 2586"/>
                <a:gd name="T26" fmla="*/ 53 w 1692"/>
                <a:gd name="T27" fmla="*/ 3 h 2586"/>
                <a:gd name="T28" fmla="*/ 62 w 1692"/>
                <a:gd name="T29" fmla="*/ 3 h 2586"/>
                <a:gd name="T30" fmla="*/ 71 w 1692"/>
                <a:gd name="T31" fmla="*/ 4 h 2586"/>
                <a:gd name="T32" fmla="*/ 74 w 1692"/>
                <a:gd name="T33" fmla="*/ 4 h 2586"/>
                <a:gd name="T34" fmla="*/ 81 w 1692"/>
                <a:gd name="T35" fmla="*/ 4 h 2586"/>
                <a:gd name="T36" fmla="*/ 87 w 1692"/>
                <a:gd name="T37" fmla="*/ 4 h 2586"/>
                <a:gd name="T38" fmla="*/ 84 w 1692"/>
                <a:gd name="T39" fmla="*/ 4 h 2586"/>
                <a:gd name="T40" fmla="*/ 87 w 1692"/>
                <a:gd name="T41" fmla="*/ 4 h 2586"/>
                <a:gd name="T42" fmla="*/ 93 w 1692"/>
                <a:gd name="T43" fmla="*/ 4 h 2586"/>
                <a:gd name="T44" fmla="*/ 99 w 1692"/>
                <a:gd name="T45" fmla="*/ 4 h 2586"/>
                <a:gd name="T46" fmla="*/ 106 w 1692"/>
                <a:gd name="T47" fmla="*/ 3 h 2586"/>
                <a:gd name="T48" fmla="*/ 110 w 1692"/>
                <a:gd name="T49" fmla="*/ 3 h 2586"/>
                <a:gd name="T50" fmla="*/ 104 w 1692"/>
                <a:gd name="T51" fmla="*/ 3 h 2586"/>
                <a:gd name="T52" fmla="*/ 94 w 1692"/>
                <a:gd name="T53" fmla="*/ 3 h 2586"/>
                <a:gd name="T54" fmla="*/ 75 w 1692"/>
                <a:gd name="T55" fmla="*/ 2 h 2586"/>
                <a:gd name="T56" fmla="*/ 67 w 1692"/>
                <a:gd name="T57" fmla="*/ 2 h 2586"/>
                <a:gd name="T58" fmla="*/ 61 w 1692"/>
                <a:gd name="T59" fmla="*/ 2 h 2586"/>
                <a:gd name="T60" fmla="*/ 53 w 1692"/>
                <a:gd name="T61" fmla="*/ 2 h 2586"/>
                <a:gd name="T62" fmla="*/ 52 w 1692"/>
                <a:gd name="T63" fmla="*/ 2 h 2586"/>
                <a:gd name="T64" fmla="*/ 50 w 1692"/>
                <a:gd name="T65" fmla="*/ 2 h 2586"/>
                <a:gd name="T66" fmla="*/ 43 w 1692"/>
                <a:gd name="T67" fmla="*/ 2 h 2586"/>
                <a:gd name="T68" fmla="*/ 40 w 1692"/>
                <a:gd name="T69" fmla="*/ 1 h 2586"/>
                <a:gd name="T70" fmla="*/ 50 w 1692"/>
                <a:gd name="T71" fmla="*/ 1 h 2586"/>
                <a:gd name="T72" fmla="*/ 58 w 1692"/>
                <a:gd name="T73" fmla="*/ 1 h 2586"/>
                <a:gd name="T74" fmla="*/ 61 w 1692"/>
                <a:gd name="T75" fmla="*/ 1 h 2586"/>
                <a:gd name="T76" fmla="*/ 72 w 1692"/>
                <a:gd name="T77" fmla="*/ 1 h 2586"/>
                <a:gd name="T78" fmla="*/ 81 w 1692"/>
                <a:gd name="T79" fmla="*/ 1 h 2586"/>
                <a:gd name="T80" fmla="*/ 87 w 1692"/>
                <a:gd name="T81" fmla="*/ 1 h 2586"/>
                <a:gd name="T82" fmla="*/ 90 w 1692"/>
                <a:gd name="T83" fmla="*/ 1 h 2586"/>
                <a:gd name="T84" fmla="*/ 87 w 1692"/>
                <a:gd name="T85" fmla="*/ 1 h 2586"/>
                <a:gd name="T86" fmla="*/ 104 w 1692"/>
                <a:gd name="T87" fmla="*/ 1 h 2586"/>
                <a:gd name="T88" fmla="*/ 95 w 1692"/>
                <a:gd name="T89" fmla="*/ 1 h 2586"/>
                <a:gd name="T90" fmla="*/ 90 w 1692"/>
                <a:gd name="T91" fmla="*/ 1 h 2586"/>
                <a:gd name="T92" fmla="*/ 84 w 1692"/>
                <a:gd name="T93" fmla="*/ 1 h 2586"/>
                <a:gd name="T94" fmla="*/ 75 w 1692"/>
                <a:gd name="T95" fmla="*/ 1 h 2586"/>
                <a:gd name="T96" fmla="*/ 70 w 1692"/>
                <a:gd name="T97" fmla="*/ 1 h 2586"/>
                <a:gd name="T98" fmla="*/ 82 w 1692"/>
                <a:gd name="T99" fmla="*/ 1 h 2586"/>
                <a:gd name="T100" fmla="*/ 86 w 1692"/>
                <a:gd name="T101" fmla="*/ 1 h 2586"/>
                <a:gd name="T102" fmla="*/ 90 w 1692"/>
                <a:gd name="T103" fmla="*/ 1 h 2586"/>
                <a:gd name="T104" fmla="*/ 87 w 1692"/>
                <a:gd name="T105" fmla="*/ 1 h 2586"/>
                <a:gd name="T106" fmla="*/ 85 w 1692"/>
                <a:gd name="T107" fmla="*/ 1 h 2586"/>
                <a:gd name="T108" fmla="*/ 82 w 1692"/>
                <a:gd name="T109" fmla="*/ 1 h 2586"/>
                <a:gd name="T110" fmla="*/ 75 w 1692"/>
                <a:gd name="T111" fmla="*/ 1 h 2586"/>
                <a:gd name="T112" fmla="*/ 65 w 1692"/>
                <a:gd name="T113" fmla="*/ 1 h 2586"/>
                <a:gd name="T114" fmla="*/ 37 w 1692"/>
                <a:gd name="T115" fmla="*/ 0 h 2586"/>
                <a:gd name="T116" fmla="*/ 24 w 1692"/>
                <a:gd name="T117" fmla="*/ 1 h 2586"/>
                <a:gd name="T118" fmla="*/ 19 w 1692"/>
                <a:gd name="T119" fmla="*/ 1 h 2586"/>
                <a:gd name="T120" fmla="*/ 9 w 1692"/>
                <a:gd name="T121" fmla="*/ 1 h 2586"/>
                <a:gd name="T122" fmla="*/ 9 w 1692"/>
                <a:gd name="T123" fmla="*/ 1 h 2586"/>
                <a:gd name="T124" fmla="*/ 2 w 1692"/>
                <a:gd name="T125" fmla="*/ 1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92"/>
                <a:gd name="T190" fmla="*/ 0 h 2586"/>
                <a:gd name="T191" fmla="*/ 1692 w 1692"/>
                <a:gd name="T192" fmla="*/ 2586 h 25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0" name="Freeform 5">
              <a:extLst>
                <a:ext uri="{FF2B5EF4-FFF2-40B4-BE49-F238E27FC236}">
                  <a16:creationId xmlns:a16="http://schemas.microsoft.com/office/drawing/2014/main" id="{954BA957-9E96-4275-A505-DFCE5ED12547}"/>
                </a:ext>
              </a:extLst>
            </p:cNvPr>
            <p:cNvSpPr>
              <a:spLocks noChangeArrowheads="1"/>
            </p:cNvSpPr>
            <p:nvPr/>
          </p:nvSpPr>
          <p:spPr bwMode="auto">
            <a:xfrm>
              <a:off x="45" y="261"/>
              <a:ext cx="39" cy="26"/>
            </a:xfrm>
            <a:custGeom>
              <a:avLst/>
              <a:gdLst>
                <a:gd name="T0" fmla="*/ 3 w 46"/>
                <a:gd name="T1" fmla="*/ 1 h 38"/>
                <a:gd name="T2" fmla="*/ 0 w 46"/>
                <a:gd name="T3" fmla="*/ 1 h 38"/>
                <a:gd name="T4" fmla="*/ 3 w 46"/>
                <a:gd name="T5" fmla="*/ 1 h 38"/>
                <a:gd name="T6" fmla="*/ 3 w 46"/>
                <a:gd name="T7" fmla="*/ 1 h 38"/>
                <a:gd name="T8" fmla="*/ 3 w 46"/>
                <a:gd name="T9" fmla="*/ 0 h 38"/>
                <a:gd name="T10" fmla="*/ 3 w 46"/>
                <a:gd name="T11" fmla="*/ 1 h 38"/>
                <a:gd name="T12" fmla="*/ 0 60000 65536"/>
                <a:gd name="T13" fmla="*/ 0 60000 65536"/>
                <a:gd name="T14" fmla="*/ 0 60000 65536"/>
                <a:gd name="T15" fmla="*/ 0 60000 65536"/>
                <a:gd name="T16" fmla="*/ 0 60000 65536"/>
                <a:gd name="T17" fmla="*/ 0 60000 65536"/>
                <a:gd name="T18" fmla="*/ 0 w 46"/>
                <a:gd name="T19" fmla="*/ 0 h 38"/>
                <a:gd name="T20" fmla="*/ 46 w 46"/>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1" name="Freeform 6">
              <a:extLst>
                <a:ext uri="{FF2B5EF4-FFF2-40B4-BE49-F238E27FC236}">
                  <a16:creationId xmlns:a16="http://schemas.microsoft.com/office/drawing/2014/main" id="{05BFA818-7F3F-4EB1-91FC-18856963A0C6}"/>
                </a:ext>
              </a:extLst>
            </p:cNvPr>
            <p:cNvSpPr>
              <a:spLocks noChangeArrowheads="1"/>
            </p:cNvSpPr>
            <p:nvPr/>
          </p:nvSpPr>
          <p:spPr bwMode="auto">
            <a:xfrm>
              <a:off x="398" y="376"/>
              <a:ext cx="45" cy="30"/>
            </a:xfrm>
            <a:custGeom>
              <a:avLst/>
              <a:gdLst>
                <a:gd name="T0" fmla="*/ 3 w 52"/>
                <a:gd name="T1" fmla="*/ 0 h 44"/>
                <a:gd name="T2" fmla="*/ 3 w 52"/>
                <a:gd name="T3" fmla="*/ 1 h 44"/>
                <a:gd name="T4" fmla="*/ 3 w 52"/>
                <a:gd name="T5" fmla="*/ 1 h 44"/>
                <a:gd name="T6" fmla="*/ 3 w 52"/>
                <a:gd name="T7" fmla="*/ 1 h 44"/>
                <a:gd name="T8" fmla="*/ 3 w 52"/>
                <a:gd name="T9" fmla="*/ 1 h 44"/>
                <a:gd name="T10" fmla="*/ 3 w 52"/>
                <a:gd name="T11" fmla="*/ 0 h 44"/>
                <a:gd name="T12" fmla="*/ 0 60000 65536"/>
                <a:gd name="T13" fmla="*/ 0 60000 65536"/>
                <a:gd name="T14" fmla="*/ 0 60000 65536"/>
                <a:gd name="T15" fmla="*/ 0 60000 65536"/>
                <a:gd name="T16" fmla="*/ 0 60000 65536"/>
                <a:gd name="T17" fmla="*/ 0 60000 65536"/>
                <a:gd name="T18" fmla="*/ 0 w 52"/>
                <a:gd name="T19" fmla="*/ 0 h 44"/>
                <a:gd name="T20" fmla="*/ 52 w 52"/>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2" name="Freeform 7">
              <a:extLst>
                <a:ext uri="{FF2B5EF4-FFF2-40B4-BE49-F238E27FC236}">
                  <a16:creationId xmlns:a16="http://schemas.microsoft.com/office/drawing/2014/main" id="{7DCFD022-1610-4AEA-9B9F-4EABE76961DA}"/>
                </a:ext>
              </a:extLst>
            </p:cNvPr>
            <p:cNvSpPr>
              <a:spLocks noChangeArrowheads="1"/>
            </p:cNvSpPr>
            <p:nvPr/>
          </p:nvSpPr>
          <p:spPr bwMode="auto">
            <a:xfrm>
              <a:off x="1297" y="428"/>
              <a:ext cx="113" cy="69"/>
            </a:xfrm>
            <a:custGeom>
              <a:avLst/>
              <a:gdLst>
                <a:gd name="T0" fmla="*/ 7 w 131"/>
                <a:gd name="T1" fmla="*/ 0 h 98"/>
                <a:gd name="T2" fmla="*/ 6 w 131"/>
                <a:gd name="T3" fmla="*/ 1 h 98"/>
                <a:gd name="T4" fmla="*/ 3 w 131"/>
                <a:gd name="T5" fmla="*/ 1 h 98"/>
                <a:gd name="T6" fmla="*/ 3 w 131"/>
                <a:gd name="T7" fmla="*/ 1 h 98"/>
                <a:gd name="T8" fmla="*/ 3 w 131"/>
                <a:gd name="T9" fmla="*/ 1 h 98"/>
                <a:gd name="T10" fmla="*/ 4 w 131"/>
                <a:gd name="T11" fmla="*/ 1 h 98"/>
                <a:gd name="T12" fmla="*/ 6 w 131"/>
                <a:gd name="T13" fmla="*/ 1 h 98"/>
                <a:gd name="T14" fmla="*/ 6 w 131"/>
                <a:gd name="T15" fmla="*/ 1 h 98"/>
                <a:gd name="T16" fmla="*/ 6 w 131"/>
                <a:gd name="T17" fmla="*/ 1 h 98"/>
                <a:gd name="T18" fmla="*/ 7 w 131"/>
                <a:gd name="T19" fmla="*/ 1 h 98"/>
                <a:gd name="T20" fmla="*/ 9 w 131"/>
                <a:gd name="T21" fmla="*/ 1 h 98"/>
                <a:gd name="T22" fmla="*/ 9 w 131"/>
                <a:gd name="T23" fmla="*/ 1 h 98"/>
                <a:gd name="T24" fmla="*/ 7 w 131"/>
                <a:gd name="T25" fmla="*/ 1 h 98"/>
                <a:gd name="T26" fmla="*/ 8 w 131"/>
                <a:gd name="T27" fmla="*/ 1 h 98"/>
                <a:gd name="T28" fmla="*/ 8 w 131"/>
                <a:gd name="T29" fmla="*/ 1 h 98"/>
                <a:gd name="T30" fmla="*/ 7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1"/>
                <a:gd name="T49" fmla="*/ 0 h 98"/>
                <a:gd name="T50" fmla="*/ 131 w 131"/>
                <a:gd name="T51" fmla="*/ 98 h 9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3" name="Freeform 8">
              <a:extLst>
                <a:ext uri="{FF2B5EF4-FFF2-40B4-BE49-F238E27FC236}">
                  <a16:creationId xmlns:a16="http://schemas.microsoft.com/office/drawing/2014/main" id="{CFFB6771-CD0C-407B-999F-377FB5298DDD}"/>
                </a:ext>
              </a:extLst>
            </p:cNvPr>
            <p:cNvSpPr>
              <a:spLocks noChangeArrowheads="1"/>
            </p:cNvSpPr>
            <p:nvPr/>
          </p:nvSpPr>
          <p:spPr bwMode="auto">
            <a:xfrm>
              <a:off x="752" y="787"/>
              <a:ext cx="182" cy="79"/>
            </a:xfrm>
            <a:custGeom>
              <a:avLst/>
              <a:gdLst>
                <a:gd name="T0" fmla="*/ 3 w 212"/>
                <a:gd name="T1" fmla="*/ 1 h 112"/>
                <a:gd name="T2" fmla="*/ 3 w 212"/>
                <a:gd name="T3" fmla="*/ 1 h 112"/>
                <a:gd name="T4" fmla="*/ 3 w 212"/>
                <a:gd name="T5" fmla="*/ 1 h 112"/>
                <a:gd name="T6" fmla="*/ 3 w 212"/>
                <a:gd name="T7" fmla="*/ 1 h 112"/>
                <a:gd name="T8" fmla="*/ 3 w 212"/>
                <a:gd name="T9" fmla="*/ 1 h 112"/>
                <a:gd name="T10" fmla="*/ 6 w 212"/>
                <a:gd name="T11" fmla="*/ 1 h 112"/>
                <a:gd name="T12" fmla="*/ 7 w 212"/>
                <a:gd name="T13" fmla="*/ 1 h 112"/>
                <a:gd name="T14" fmla="*/ 8 w 212"/>
                <a:gd name="T15" fmla="*/ 1 h 112"/>
                <a:gd name="T16" fmla="*/ 9 w 212"/>
                <a:gd name="T17" fmla="*/ 1 h 112"/>
                <a:gd name="T18" fmla="*/ 9 w 212"/>
                <a:gd name="T19" fmla="*/ 1 h 112"/>
                <a:gd name="T20" fmla="*/ 11 w 212"/>
                <a:gd name="T21" fmla="*/ 1 h 112"/>
                <a:gd name="T22" fmla="*/ 11 w 212"/>
                <a:gd name="T23" fmla="*/ 1 h 112"/>
                <a:gd name="T24" fmla="*/ 13 w 212"/>
                <a:gd name="T25" fmla="*/ 1 h 112"/>
                <a:gd name="T26" fmla="*/ 9 w 212"/>
                <a:gd name="T27" fmla="*/ 1 h 112"/>
                <a:gd name="T28" fmla="*/ 7 w 212"/>
                <a:gd name="T29" fmla="*/ 1 h 112"/>
                <a:gd name="T30" fmla="*/ 3 w 212"/>
                <a:gd name="T31" fmla="*/ 1 h 112"/>
                <a:gd name="T32" fmla="*/ 3 w 212"/>
                <a:gd name="T33" fmla="*/ 1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2"/>
                <a:gd name="T52" fmla="*/ 0 h 112"/>
                <a:gd name="T53" fmla="*/ 212 w 212"/>
                <a:gd name="T54" fmla="*/ 112 h 1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4" name="Freeform 9">
              <a:extLst>
                <a:ext uri="{FF2B5EF4-FFF2-40B4-BE49-F238E27FC236}">
                  <a16:creationId xmlns:a16="http://schemas.microsoft.com/office/drawing/2014/main" id="{B732C7C8-D370-4E34-99C7-A3BC75805C0F}"/>
                </a:ext>
              </a:extLst>
            </p:cNvPr>
            <p:cNvSpPr>
              <a:spLocks noChangeArrowheads="1"/>
            </p:cNvSpPr>
            <p:nvPr/>
          </p:nvSpPr>
          <p:spPr bwMode="auto">
            <a:xfrm>
              <a:off x="902" y="847"/>
              <a:ext cx="114" cy="38"/>
            </a:xfrm>
            <a:custGeom>
              <a:avLst/>
              <a:gdLst>
                <a:gd name="T0" fmla="*/ 3 w 133"/>
                <a:gd name="T1" fmla="*/ 0 h 54"/>
                <a:gd name="T2" fmla="*/ 3 w 133"/>
                <a:gd name="T3" fmla="*/ 1 h 54"/>
                <a:gd name="T4" fmla="*/ 3 w 133"/>
                <a:gd name="T5" fmla="*/ 1 h 54"/>
                <a:gd name="T6" fmla="*/ 3 w 133"/>
                <a:gd name="T7" fmla="*/ 1 h 54"/>
                <a:gd name="T8" fmla="*/ 3 w 133"/>
                <a:gd name="T9" fmla="*/ 1 h 54"/>
                <a:gd name="T10" fmla="*/ 3 w 133"/>
                <a:gd name="T11" fmla="*/ 1 h 54"/>
                <a:gd name="T12" fmla="*/ 8 w 133"/>
                <a:gd name="T13" fmla="*/ 1 h 54"/>
                <a:gd name="T14" fmla="*/ 8 w 133"/>
                <a:gd name="T15" fmla="*/ 1 h 54"/>
                <a:gd name="T16" fmla="*/ 7 w 133"/>
                <a:gd name="T17" fmla="*/ 1 h 54"/>
                <a:gd name="T18" fmla="*/ 6 w 133"/>
                <a:gd name="T19" fmla="*/ 1 h 54"/>
                <a:gd name="T20" fmla="*/ 6 w 133"/>
                <a:gd name="T21" fmla="*/ 1 h 54"/>
                <a:gd name="T22" fmla="*/ 4 w 133"/>
                <a:gd name="T23" fmla="*/ 1 h 54"/>
                <a:gd name="T24" fmla="*/ 3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3"/>
                <a:gd name="T40" fmla="*/ 0 h 54"/>
                <a:gd name="T41" fmla="*/ 133 w 133"/>
                <a:gd name="T42" fmla="*/ 54 h 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5" name="Freeform 10">
              <a:extLst>
                <a:ext uri="{FF2B5EF4-FFF2-40B4-BE49-F238E27FC236}">
                  <a16:creationId xmlns:a16="http://schemas.microsoft.com/office/drawing/2014/main" id="{60548B27-A374-4983-8429-7C6589A8E146}"/>
                </a:ext>
              </a:extLst>
            </p:cNvPr>
            <p:cNvSpPr>
              <a:spLocks noChangeArrowheads="1"/>
            </p:cNvSpPr>
            <p:nvPr/>
          </p:nvSpPr>
          <p:spPr bwMode="auto">
            <a:xfrm>
              <a:off x="1023" y="871"/>
              <a:ext cx="43"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6" name="Freeform 11">
              <a:extLst>
                <a:ext uri="{FF2B5EF4-FFF2-40B4-BE49-F238E27FC236}">
                  <a16:creationId xmlns:a16="http://schemas.microsoft.com/office/drawing/2014/main" id="{3212854B-A22A-4110-977D-CFE888EFA887}"/>
                </a:ext>
              </a:extLst>
            </p:cNvPr>
            <p:cNvSpPr>
              <a:spLocks noChangeArrowheads="1"/>
            </p:cNvSpPr>
            <p:nvPr/>
          </p:nvSpPr>
          <p:spPr bwMode="auto">
            <a:xfrm>
              <a:off x="1087" y="874"/>
              <a:ext cx="14" cy="24"/>
            </a:xfrm>
            <a:custGeom>
              <a:avLst/>
              <a:gdLst>
                <a:gd name="T0" fmla="*/ 4 w 16"/>
                <a:gd name="T1" fmla="*/ 0 h 34"/>
                <a:gd name="T2" fmla="*/ 0 w 16"/>
                <a:gd name="T3" fmla="*/ 1 h 34"/>
                <a:gd name="T4" fmla="*/ 4 w 16"/>
                <a:gd name="T5" fmla="*/ 1 h 34"/>
                <a:gd name="T6" fmla="*/ 4 w 16"/>
                <a:gd name="T7" fmla="*/ 1 h 34"/>
                <a:gd name="T8" fmla="*/ 4 w 16"/>
                <a:gd name="T9" fmla="*/ 1 h 34"/>
                <a:gd name="T10" fmla="*/ 4 w 16"/>
                <a:gd name="T11" fmla="*/ 0 h 34"/>
                <a:gd name="T12" fmla="*/ 0 60000 65536"/>
                <a:gd name="T13" fmla="*/ 0 60000 65536"/>
                <a:gd name="T14" fmla="*/ 0 60000 65536"/>
                <a:gd name="T15" fmla="*/ 0 60000 65536"/>
                <a:gd name="T16" fmla="*/ 0 60000 65536"/>
                <a:gd name="T17" fmla="*/ 0 60000 65536"/>
                <a:gd name="T18" fmla="*/ 0 w 16"/>
                <a:gd name="T19" fmla="*/ 0 h 34"/>
                <a:gd name="T20" fmla="*/ 16 w 16"/>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7" name="Freeform 12">
              <a:extLst>
                <a:ext uri="{FF2B5EF4-FFF2-40B4-BE49-F238E27FC236}">
                  <a16:creationId xmlns:a16="http://schemas.microsoft.com/office/drawing/2014/main" id="{044E868C-FE4D-4965-B2F8-F36E0A7EB1CA}"/>
                </a:ext>
              </a:extLst>
            </p:cNvPr>
            <p:cNvSpPr>
              <a:spLocks noChangeArrowheads="1"/>
            </p:cNvSpPr>
            <p:nvPr/>
          </p:nvSpPr>
          <p:spPr bwMode="auto">
            <a:xfrm>
              <a:off x="876" y="83"/>
              <a:ext cx="207" cy="82"/>
            </a:xfrm>
            <a:custGeom>
              <a:avLst/>
              <a:gdLst>
                <a:gd name="T0" fmla="*/ 4 w 240"/>
                <a:gd name="T1" fmla="*/ 1 h 117"/>
                <a:gd name="T2" fmla="*/ 3 w 240"/>
                <a:gd name="T3" fmla="*/ 1 h 117"/>
                <a:gd name="T4" fmla="*/ 3 w 240"/>
                <a:gd name="T5" fmla="*/ 1 h 117"/>
                <a:gd name="T6" fmla="*/ 0 w 240"/>
                <a:gd name="T7" fmla="*/ 1 h 117"/>
                <a:gd name="T8" fmla="*/ 3 w 240"/>
                <a:gd name="T9" fmla="*/ 1 h 117"/>
                <a:gd name="T10" fmla="*/ 3 w 240"/>
                <a:gd name="T11" fmla="*/ 1 h 117"/>
                <a:gd name="T12" fmla="*/ 5 w 240"/>
                <a:gd name="T13" fmla="*/ 1 h 117"/>
                <a:gd name="T14" fmla="*/ 6 w 240"/>
                <a:gd name="T15" fmla="*/ 1 h 117"/>
                <a:gd name="T16" fmla="*/ 6 w 240"/>
                <a:gd name="T17" fmla="*/ 1 h 117"/>
                <a:gd name="T18" fmla="*/ 4 w 240"/>
                <a:gd name="T19" fmla="*/ 1 h 117"/>
                <a:gd name="T20" fmla="*/ 5 w 240"/>
                <a:gd name="T21" fmla="*/ 1 h 117"/>
                <a:gd name="T22" fmla="*/ 3 w 240"/>
                <a:gd name="T23" fmla="*/ 1 h 117"/>
                <a:gd name="T24" fmla="*/ 5 w 240"/>
                <a:gd name="T25" fmla="*/ 1 h 117"/>
                <a:gd name="T26" fmla="*/ 6 w 240"/>
                <a:gd name="T27" fmla="*/ 1 h 117"/>
                <a:gd name="T28" fmla="*/ 8 w 240"/>
                <a:gd name="T29" fmla="*/ 1 h 117"/>
                <a:gd name="T30" fmla="*/ 10 w 240"/>
                <a:gd name="T31" fmla="*/ 1 h 117"/>
                <a:gd name="T32" fmla="*/ 12 w 240"/>
                <a:gd name="T33" fmla="*/ 1 h 117"/>
                <a:gd name="T34" fmla="*/ 14 w 240"/>
                <a:gd name="T35" fmla="*/ 1 h 117"/>
                <a:gd name="T36" fmla="*/ 16 w 240"/>
                <a:gd name="T37" fmla="*/ 1 h 117"/>
                <a:gd name="T38" fmla="*/ 16 w 240"/>
                <a:gd name="T39" fmla="*/ 1 h 117"/>
                <a:gd name="T40" fmla="*/ 16 w 240"/>
                <a:gd name="T41" fmla="*/ 1 h 117"/>
                <a:gd name="T42" fmla="*/ 16 w 240"/>
                <a:gd name="T43" fmla="*/ 1 h 117"/>
                <a:gd name="T44" fmla="*/ 14 w 240"/>
                <a:gd name="T45" fmla="*/ 1 h 117"/>
                <a:gd name="T46" fmla="*/ 14 w 240"/>
                <a:gd name="T47" fmla="*/ 1 h 117"/>
                <a:gd name="T48" fmla="*/ 12 w 240"/>
                <a:gd name="T49" fmla="*/ 1 h 117"/>
                <a:gd name="T50" fmla="*/ 9 w 240"/>
                <a:gd name="T51" fmla="*/ 1 h 117"/>
                <a:gd name="T52" fmla="*/ 7 w 240"/>
                <a:gd name="T53" fmla="*/ 1 h 117"/>
                <a:gd name="T54" fmla="*/ 6 w 240"/>
                <a:gd name="T55" fmla="*/ 1 h 117"/>
                <a:gd name="T56" fmla="*/ 4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0"/>
                <a:gd name="T88" fmla="*/ 0 h 117"/>
                <a:gd name="T89" fmla="*/ 240 w 240"/>
                <a:gd name="T90" fmla="*/ 117 h 1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8" name="Freeform 13">
              <a:extLst>
                <a:ext uri="{FF2B5EF4-FFF2-40B4-BE49-F238E27FC236}">
                  <a16:creationId xmlns:a16="http://schemas.microsoft.com/office/drawing/2014/main" id="{B9535A91-2C01-427D-AAE3-C22C59484226}"/>
                </a:ext>
              </a:extLst>
            </p:cNvPr>
            <p:cNvSpPr>
              <a:spLocks noChangeArrowheads="1"/>
            </p:cNvSpPr>
            <p:nvPr/>
          </p:nvSpPr>
          <p:spPr bwMode="auto">
            <a:xfrm>
              <a:off x="968" y="45"/>
              <a:ext cx="168" cy="56"/>
            </a:xfrm>
            <a:custGeom>
              <a:avLst/>
              <a:gdLst>
                <a:gd name="T0" fmla="*/ 8 w 194"/>
                <a:gd name="T1" fmla="*/ 1 h 80"/>
                <a:gd name="T2" fmla="*/ 3 w 194"/>
                <a:gd name="T3" fmla="*/ 1 h 80"/>
                <a:gd name="T4" fmla="*/ 3 w 194"/>
                <a:gd name="T5" fmla="*/ 1 h 80"/>
                <a:gd name="T6" fmla="*/ 4 w 194"/>
                <a:gd name="T7" fmla="*/ 1 h 80"/>
                <a:gd name="T8" fmla="*/ 10 w 194"/>
                <a:gd name="T9" fmla="*/ 1 h 80"/>
                <a:gd name="T10" fmla="*/ 13 w 194"/>
                <a:gd name="T11" fmla="*/ 1 h 80"/>
                <a:gd name="T12" fmla="*/ 14 w 194"/>
                <a:gd name="T13" fmla="*/ 1 h 80"/>
                <a:gd name="T14" fmla="*/ 13 w 194"/>
                <a:gd name="T15" fmla="*/ 1 h 80"/>
                <a:gd name="T16" fmla="*/ 12 w 194"/>
                <a:gd name="T17" fmla="*/ 1 h 80"/>
                <a:gd name="T18" fmla="*/ 10 w 194"/>
                <a:gd name="T19" fmla="*/ 1 h 80"/>
                <a:gd name="T20" fmla="*/ 8 w 194"/>
                <a:gd name="T21" fmla="*/ 1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4"/>
                <a:gd name="T34" fmla="*/ 0 h 80"/>
                <a:gd name="T35" fmla="*/ 194 w 194"/>
                <a:gd name="T36" fmla="*/ 80 h 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9" name="Freeform 14">
              <a:extLst>
                <a:ext uri="{FF2B5EF4-FFF2-40B4-BE49-F238E27FC236}">
                  <a16:creationId xmlns:a16="http://schemas.microsoft.com/office/drawing/2014/main" id="{B5E5C83D-574C-43FB-9174-F75431FF6FC1}"/>
                </a:ext>
              </a:extLst>
            </p:cNvPr>
            <p:cNvSpPr>
              <a:spLocks noChangeArrowheads="1"/>
            </p:cNvSpPr>
            <p:nvPr/>
          </p:nvSpPr>
          <p:spPr bwMode="auto">
            <a:xfrm>
              <a:off x="1204" y="110"/>
              <a:ext cx="268" cy="178"/>
            </a:xfrm>
            <a:custGeom>
              <a:avLst/>
              <a:gdLst>
                <a:gd name="T0" fmla="*/ 5 w 310"/>
                <a:gd name="T1" fmla="*/ 1 h 254"/>
                <a:gd name="T2" fmla="*/ 3 w 310"/>
                <a:gd name="T3" fmla="*/ 1 h 254"/>
                <a:gd name="T4" fmla="*/ 3 w 310"/>
                <a:gd name="T5" fmla="*/ 1 h 254"/>
                <a:gd name="T6" fmla="*/ 3 w 310"/>
                <a:gd name="T7" fmla="*/ 1 h 254"/>
                <a:gd name="T8" fmla="*/ 6 w 310"/>
                <a:gd name="T9" fmla="*/ 1 h 254"/>
                <a:gd name="T10" fmla="*/ 8 w 310"/>
                <a:gd name="T11" fmla="*/ 1 h 254"/>
                <a:gd name="T12" fmla="*/ 9 w 310"/>
                <a:gd name="T13" fmla="*/ 1 h 254"/>
                <a:gd name="T14" fmla="*/ 10 w 310"/>
                <a:gd name="T15" fmla="*/ 1 h 254"/>
                <a:gd name="T16" fmla="*/ 10 w 310"/>
                <a:gd name="T17" fmla="*/ 1 h 254"/>
                <a:gd name="T18" fmla="*/ 8 w 310"/>
                <a:gd name="T19" fmla="*/ 1 h 254"/>
                <a:gd name="T20" fmla="*/ 7 w 310"/>
                <a:gd name="T21" fmla="*/ 1 h 254"/>
                <a:gd name="T22" fmla="*/ 5 w 310"/>
                <a:gd name="T23" fmla="*/ 1 h 254"/>
                <a:gd name="T24" fmla="*/ 4 w 310"/>
                <a:gd name="T25" fmla="*/ 1 h 254"/>
                <a:gd name="T26" fmla="*/ 3 w 310"/>
                <a:gd name="T27" fmla="*/ 1 h 254"/>
                <a:gd name="T28" fmla="*/ 3 w 310"/>
                <a:gd name="T29" fmla="*/ 1 h 254"/>
                <a:gd name="T30" fmla="*/ 5 w 310"/>
                <a:gd name="T31" fmla="*/ 1 h 254"/>
                <a:gd name="T32" fmla="*/ 7 w 310"/>
                <a:gd name="T33" fmla="*/ 1 h 254"/>
                <a:gd name="T34" fmla="*/ 8 w 310"/>
                <a:gd name="T35" fmla="*/ 1 h 254"/>
                <a:gd name="T36" fmla="*/ 9 w 310"/>
                <a:gd name="T37" fmla="*/ 1 h 254"/>
                <a:gd name="T38" fmla="*/ 10 w 310"/>
                <a:gd name="T39" fmla="*/ 1 h 254"/>
                <a:gd name="T40" fmla="*/ 10 w 310"/>
                <a:gd name="T41" fmla="*/ 1 h 254"/>
                <a:gd name="T42" fmla="*/ 12 w 310"/>
                <a:gd name="T43" fmla="*/ 1 h 254"/>
                <a:gd name="T44" fmla="*/ 14 w 310"/>
                <a:gd name="T45" fmla="*/ 1 h 254"/>
                <a:gd name="T46" fmla="*/ 16 w 310"/>
                <a:gd name="T47" fmla="*/ 1 h 254"/>
                <a:gd name="T48" fmla="*/ 16 w 310"/>
                <a:gd name="T49" fmla="*/ 1 h 254"/>
                <a:gd name="T50" fmla="*/ 16 w 310"/>
                <a:gd name="T51" fmla="*/ 1 h 254"/>
                <a:gd name="T52" fmla="*/ 16 w 310"/>
                <a:gd name="T53" fmla="*/ 1 h 254"/>
                <a:gd name="T54" fmla="*/ 17 w 310"/>
                <a:gd name="T55" fmla="*/ 1 h 254"/>
                <a:gd name="T56" fmla="*/ 18 w 310"/>
                <a:gd name="T57" fmla="*/ 1 h 254"/>
                <a:gd name="T58" fmla="*/ 19 w 310"/>
                <a:gd name="T59" fmla="*/ 1 h 254"/>
                <a:gd name="T60" fmla="*/ 22 w 310"/>
                <a:gd name="T61" fmla="*/ 1 h 254"/>
                <a:gd name="T62" fmla="*/ 22 w 310"/>
                <a:gd name="T63" fmla="*/ 1 h 254"/>
                <a:gd name="T64" fmla="*/ 19 w 310"/>
                <a:gd name="T65" fmla="*/ 1 h 254"/>
                <a:gd name="T66" fmla="*/ 19 w 310"/>
                <a:gd name="T67" fmla="*/ 1 h 254"/>
                <a:gd name="T68" fmla="*/ 19 w 310"/>
                <a:gd name="T69" fmla="*/ 1 h 254"/>
                <a:gd name="T70" fmla="*/ 19 w 310"/>
                <a:gd name="T71" fmla="*/ 1 h 254"/>
                <a:gd name="T72" fmla="*/ 16 w 310"/>
                <a:gd name="T73" fmla="*/ 1 h 254"/>
                <a:gd name="T74" fmla="*/ 16 w 310"/>
                <a:gd name="T75" fmla="*/ 1 h 254"/>
                <a:gd name="T76" fmla="*/ 14 w 310"/>
                <a:gd name="T77" fmla="*/ 1 h 254"/>
                <a:gd name="T78" fmla="*/ 10 w 310"/>
                <a:gd name="T79" fmla="*/ 1 h 254"/>
                <a:gd name="T80" fmla="*/ 12 w 310"/>
                <a:gd name="T81" fmla="*/ 1 h 254"/>
                <a:gd name="T82" fmla="*/ 10 w 310"/>
                <a:gd name="T83" fmla="*/ 1 h 254"/>
                <a:gd name="T84" fmla="*/ 9 w 310"/>
                <a:gd name="T85" fmla="*/ 1 h 254"/>
                <a:gd name="T86" fmla="*/ 5 w 310"/>
                <a:gd name="T87" fmla="*/ 1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0"/>
                <a:gd name="T133" fmla="*/ 0 h 254"/>
                <a:gd name="T134" fmla="*/ 310 w 310"/>
                <a:gd name="T135" fmla="*/ 254 h 2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0" name="Freeform 15">
              <a:extLst>
                <a:ext uri="{FF2B5EF4-FFF2-40B4-BE49-F238E27FC236}">
                  <a16:creationId xmlns:a16="http://schemas.microsoft.com/office/drawing/2014/main" id="{B4B2F1AF-CBDE-4F0C-8FEE-EEAA6D97CE4B}"/>
                </a:ext>
              </a:extLst>
            </p:cNvPr>
            <p:cNvSpPr>
              <a:spLocks noChangeArrowheads="1"/>
            </p:cNvSpPr>
            <p:nvPr/>
          </p:nvSpPr>
          <p:spPr bwMode="auto">
            <a:xfrm>
              <a:off x="1202" y="34"/>
              <a:ext cx="51" cy="34"/>
            </a:xfrm>
            <a:custGeom>
              <a:avLst/>
              <a:gdLst>
                <a:gd name="T0" fmla="*/ 3 w 59"/>
                <a:gd name="T1" fmla="*/ 0 h 50"/>
                <a:gd name="T2" fmla="*/ 0 w 59"/>
                <a:gd name="T3" fmla="*/ 1 h 50"/>
                <a:gd name="T4" fmla="*/ 3 w 59"/>
                <a:gd name="T5" fmla="*/ 1 h 50"/>
                <a:gd name="T6" fmla="*/ 3 w 59"/>
                <a:gd name="T7" fmla="*/ 1 h 50"/>
                <a:gd name="T8" fmla="*/ 4 w 59"/>
                <a:gd name="T9" fmla="*/ 1 h 50"/>
                <a:gd name="T10" fmla="*/ 3 w 59"/>
                <a:gd name="T11" fmla="*/ 1 h 50"/>
                <a:gd name="T12" fmla="*/ 3 w 59"/>
                <a:gd name="T13" fmla="*/ 0 h 50"/>
                <a:gd name="T14" fmla="*/ 0 60000 65536"/>
                <a:gd name="T15" fmla="*/ 0 60000 65536"/>
                <a:gd name="T16" fmla="*/ 0 60000 65536"/>
                <a:gd name="T17" fmla="*/ 0 60000 65536"/>
                <a:gd name="T18" fmla="*/ 0 60000 65536"/>
                <a:gd name="T19" fmla="*/ 0 60000 65536"/>
                <a:gd name="T20" fmla="*/ 0 60000 65536"/>
                <a:gd name="T21" fmla="*/ 0 w 59"/>
                <a:gd name="T22" fmla="*/ 0 h 50"/>
                <a:gd name="T23" fmla="*/ 59 w 59"/>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1" name="Freeform 16">
              <a:extLst>
                <a:ext uri="{FF2B5EF4-FFF2-40B4-BE49-F238E27FC236}">
                  <a16:creationId xmlns:a16="http://schemas.microsoft.com/office/drawing/2014/main" id="{6389A1AA-9273-4B9B-BF73-7027F2BD1D96}"/>
                </a:ext>
              </a:extLst>
            </p:cNvPr>
            <p:cNvSpPr>
              <a:spLocks noChangeArrowheads="1"/>
            </p:cNvSpPr>
            <p:nvPr/>
          </p:nvSpPr>
          <p:spPr bwMode="auto">
            <a:xfrm>
              <a:off x="1105" y="99"/>
              <a:ext cx="75" cy="39"/>
            </a:xfrm>
            <a:custGeom>
              <a:avLst/>
              <a:gdLst>
                <a:gd name="T0" fmla="*/ 3 w 86"/>
                <a:gd name="T1" fmla="*/ 1 h 57"/>
                <a:gd name="T2" fmla="*/ 3 w 86"/>
                <a:gd name="T3" fmla="*/ 1 h 57"/>
                <a:gd name="T4" fmla="*/ 3 w 86"/>
                <a:gd name="T5" fmla="*/ 1 h 57"/>
                <a:gd name="T6" fmla="*/ 3 w 86"/>
                <a:gd name="T7" fmla="*/ 1 h 57"/>
                <a:gd name="T8" fmla="*/ 7 w 86"/>
                <a:gd name="T9" fmla="*/ 1 h 57"/>
                <a:gd name="T10" fmla="*/ 8 w 86"/>
                <a:gd name="T11" fmla="*/ 1 h 57"/>
                <a:gd name="T12" fmla="*/ 5 w 86"/>
                <a:gd name="T13" fmla="*/ 1 h 57"/>
                <a:gd name="T14" fmla="*/ 3 w 86"/>
                <a:gd name="T15" fmla="*/ 1 h 57"/>
                <a:gd name="T16" fmla="*/ 0 60000 65536"/>
                <a:gd name="T17" fmla="*/ 0 60000 65536"/>
                <a:gd name="T18" fmla="*/ 0 60000 65536"/>
                <a:gd name="T19" fmla="*/ 0 60000 65536"/>
                <a:gd name="T20" fmla="*/ 0 60000 65536"/>
                <a:gd name="T21" fmla="*/ 0 60000 65536"/>
                <a:gd name="T22" fmla="*/ 0 60000 65536"/>
                <a:gd name="T23" fmla="*/ 0 60000 65536"/>
                <a:gd name="T24" fmla="*/ 0 w 86"/>
                <a:gd name="T25" fmla="*/ 0 h 57"/>
                <a:gd name="T26" fmla="*/ 86 w 8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2" name="Freeform 17">
              <a:extLst>
                <a:ext uri="{FF2B5EF4-FFF2-40B4-BE49-F238E27FC236}">
                  <a16:creationId xmlns:a16="http://schemas.microsoft.com/office/drawing/2014/main" id="{9F5F8ED9-A4DB-46C0-A545-755FC9CE34F4}"/>
                </a:ext>
              </a:extLst>
            </p:cNvPr>
            <p:cNvSpPr>
              <a:spLocks noChangeArrowheads="1"/>
            </p:cNvSpPr>
            <p:nvPr/>
          </p:nvSpPr>
          <p:spPr bwMode="auto">
            <a:xfrm>
              <a:off x="1184" y="107"/>
              <a:ext cx="62" cy="23"/>
            </a:xfrm>
            <a:custGeom>
              <a:avLst/>
              <a:gdLst>
                <a:gd name="T0" fmla="*/ 3 w 73"/>
                <a:gd name="T1" fmla="*/ 0 h 34"/>
                <a:gd name="T2" fmla="*/ 3 w 73"/>
                <a:gd name="T3" fmla="*/ 1 h 34"/>
                <a:gd name="T4" fmla="*/ 3 w 73"/>
                <a:gd name="T5" fmla="*/ 1 h 34"/>
                <a:gd name="T6" fmla="*/ 3 w 73"/>
                <a:gd name="T7" fmla="*/ 1 h 34"/>
                <a:gd name="T8" fmla="*/ 3 w 73"/>
                <a:gd name="T9" fmla="*/ 1 h 34"/>
                <a:gd name="T10" fmla="*/ 3 w 73"/>
                <a:gd name="T11" fmla="*/ 0 h 34"/>
                <a:gd name="T12" fmla="*/ 0 60000 65536"/>
                <a:gd name="T13" fmla="*/ 0 60000 65536"/>
                <a:gd name="T14" fmla="*/ 0 60000 65536"/>
                <a:gd name="T15" fmla="*/ 0 60000 65536"/>
                <a:gd name="T16" fmla="*/ 0 60000 65536"/>
                <a:gd name="T17" fmla="*/ 0 60000 65536"/>
                <a:gd name="T18" fmla="*/ 0 w 73"/>
                <a:gd name="T19" fmla="*/ 0 h 34"/>
                <a:gd name="T20" fmla="*/ 73 w 73"/>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3" name="Freeform 18">
              <a:extLst>
                <a:ext uri="{FF2B5EF4-FFF2-40B4-BE49-F238E27FC236}">
                  <a16:creationId xmlns:a16="http://schemas.microsoft.com/office/drawing/2014/main" id="{007432B2-603F-47B0-8847-D97FB8F17A21}"/>
                </a:ext>
              </a:extLst>
            </p:cNvPr>
            <p:cNvSpPr>
              <a:spLocks noChangeArrowheads="1"/>
            </p:cNvSpPr>
            <p:nvPr/>
          </p:nvSpPr>
          <p:spPr bwMode="auto">
            <a:xfrm>
              <a:off x="1150" y="73"/>
              <a:ext cx="74" cy="32"/>
            </a:xfrm>
            <a:custGeom>
              <a:avLst/>
              <a:gdLst>
                <a:gd name="T0" fmla="*/ 5 w 85"/>
                <a:gd name="T1" fmla="*/ 1 h 45"/>
                <a:gd name="T2" fmla="*/ 3 w 85"/>
                <a:gd name="T3" fmla="*/ 1 h 45"/>
                <a:gd name="T4" fmla="*/ 0 w 85"/>
                <a:gd name="T5" fmla="*/ 1 h 45"/>
                <a:gd name="T6" fmla="*/ 3 w 85"/>
                <a:gd name="T7" fmla="*/ 1 h 45"/>
                <a:gd name="T8" fmla="*/ 5 w 85"/>
                <a:gd name="T9" fmla="*/ 1 h 45"/>
                <a:gd name="T10" fmla="*/ 7 w 85"/>
                <a:gd name="T11" fmla="*/ 1 h 45"/>
                <a:gd name="T12" fmla="*/ 7 w 85"/>
                <a:gd name="T13" fmla="*/ 1 h 45"/>
                <a:gd name="T14" fmla="*/ 5 w 85"/>
                <a:gd name="T15" fmla="*/ 0 h 45"/>
                <a:gd name="T16" fmla="*/ 5 w 85"/>
                <a:gd name="T17" fmla="*/ 1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
                <a:gd name="T28" fmla="*/ 0 h 45"/>
                <a:gd name="T29" fmla="*/ 85 w 85"/>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4" name="Freeform 19">
              <a:extLst>
                <a:ext uri="{FF2B5EF4-FFF2-40B4-BE49-F238E27FC236}">
                  <a16:creationId xmlns:a16="http://schemas.microsoft.com/office/drawing/2014/main" id="{60FD97D4-0F9C-47E5-B46D-37B88669983B}"/>
                </a:ext>
              </a:extLst>
            </p:cNvPr>
            <p:cNvSpPr>
              <a:spLocks noChangeArrowheads="1"/>
            </p:cNvSpPr>
            <p:nvPr/>
          </p:nvSpPr>
          <p:spPr bwMode="auto">
            <a:xfrm>
              <a:off x="1119" y="43"/>
              <a:ext cx="51" cy="22"/>
            </a:xfrm>
            <a:custGeom>
              <a:avLst/>
              <a:gdLst>
                <a:gd name="T0" fmla="*/ 4 w 58"/>
                <a:gd name="T1" fmla="*/ 1 h 31"/>
                <a:gd name="T2" fmla="*/ 0 w 58"/>
                <a:gd name="T3" fmla="*/ 1 h 31"/>
                <a:gd name="T4" fmla="*/ 4 w 58"/>
                <a:gd name="T5" fmla="*/ 1 h 31"/>
                <a:gd name="T6" fmla="*/ 4 w 58"/>
                <a:gd name="T7" fmla="*/ 1 h 31"/>
                <a:gd name="T8" fmla="*/ 5 w 58"/>
                <a:gd name="T9" fmla="*/ 1 h 31"/>
                <a:gd name="T10" fmla="*/ 4 w 58"/>
                <a:gd name="T11" fmla="*/ 0 h 31"/>
                <a:gd name="T12" fmla="*/ 4 w 58"/>
                <a:gd name="T13" fmla="*/ 1 h 31"/>
                <a:gd name="T14" fmla="*/ 0 60000 65536"/>
                <a:gd name="T15" fmla="*/ 0 60000 65536"/>
                <a:gd name="T16" fmla="*/ 0 60000 65536"/>
                <a:gd name="T17" fmla="*/ 0 60000 65536"/>
                <a:gd name="T18" fmla="*/ 0 60000 65536"/>
                <a:gd name="T19" fmla="*/ 0 60000 65536"/>
                <a:gd name="T20" fmla="*/ 0 60000 65536"/>
                <a:gd name="T21" fmla="*/ 0 w 58"/>
                <a:gd name="T22" fmla="*/ 0 h 31"/>
                <a:gd name="T23" fmla="*/ 58 w 58"/>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5" name="Freeform 20">
              <a:extLst>
                <a:ext uri="{FF2B5EF4-FFF2-40B4-BE49-F238E27FC236}">
                  <a16:creationId xmlns:a16="http://schemas.microsoft.com/office/drawing/2014/main" id="{22D67526-7C14-419C-988F-AD52939B5AE4}"/>
                </a:ext>
              </a:extLst>
            </p:cNvPr>
            <p:cNvSpPr>
              <a:spLocks noChangeArrowheads="1"/>
            </p:cNvSpPr>
            <p:nvPr/>
          </p:nvSpPr>
          <p:spPr bwMode="auto">
            <a:xfrm>
              <a:off x="1250" y="46"/>
              <a:ext cx="131" cy="72"/>
            </a:xfrm>
            <a:custGeom>
              <a:avLst/>
              <a:gdLst>
                <a:gd name="T0" fmla="*/ 3 w 152"/>
                <a:gd name="T1" fmla="*/ 0 h 102"/>
                <a:gd name="T2" fmla="*/ 3 w 152"/>
                <a:gd name="T3" fmla="*/ 1 h 102"/>
                <a:gd name="T4" fmla="*/ 3 w 152"/>
                <a:gd name="T5" fmla="*/ 1 h 102"/>
                <a:gd name="T6" fmla="*/ 3 w 152"/>
                <a:gd name="T7" fmla="*/ 1 h 102"/>
                <a:gd name="T8" fmla="*/ 0 w 152"/>
                <a:gd name="T9" fmla="*/ 1 h 102"/>
                <a:gd name="T10" fmla="*/ 3 w 152"/>
                <a:gd name="T11" fmla="*/ 1 h 102"/>
                <a:gd name="T12" fmla="*/ 6 w 152"/>
                <a:gd name="T13" fmla="*/ 1 h 102"/>
                <a:gd name="T14" fmla="*/ 10 w 152"/>
                <a:gd name="T15" fmla="*/ 1 h 102"/>
                <a:gd name="T16" fmla="*/ 5 w 152"/>
                <a:gd name="T17" fmla="*/ 1 h 102"/>
                <a:gd name="T18" fmla="*/ 3 w 152"/>
                <a:gd name="T19" fmla="*/ 1 h 102"/>
                <a:gd name="T20" fmla="*/ 3 w 152"/>
                <a:gd name="T21" fmla="*/ 1 h 102"/>
                <a:gd name="T22" fmla="*/ 3 w 152"/>
                <a:gd name="T23" fmla="*/ 1 h 102"/>
                <a:gd name="T24" fmla="*/ 3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2"/>
                <a:gd name="T40" fmla="*/ 0 h 102"/>
                <a:gd name="T41" fmla="*/ 152 w 152"/>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6" name="Freeform 21">
              <a:extLst>
                <a:ext uri="{FF2B5EF4-FFF2-40B4-BE49-F238E27FC236}">
                  <a16:creationId xmlns:a16="http://schemas.microsoft.com/office/drawing/2014/main" id="{F0C5427D-7476-4796-9DA4-29D2A4151ADD}"/>
                </a:ext>
              </a:extLst>
            </p:cNvPr>
            <p:cNvSpPr>
              <a:spLocks noChangeArrowheads="1"/>
            </p:cNvSpPr>
            <p:nvPr/>
          </p:nvSpPr>
          <p:spPr bwMode="auto">
            <a:xfrm>
              <a:off x="0" y="275"/>
              <a:ext cx="29" cy="14"/>
            </a:xfrm>
            <a:custGeom>
              <a:avLst/>
              <a:gdLst>
                <a:gd name="T0" fmla="*/ 3 w 34"/>
                <a:gd name="T1" fmla="*/ 0 h 20"/>
                <a:gd name="T2" fmla="*/ 3 w 34"/>
                <a:gd name="T3" fmla="*/ 1 h 20"/>
                <a:gd name="T4" fmla="*/ 3 w 34"/>
                <a:gd name="T5" fmla="*/ 1 h 20"/>
                <a:gd name="T6" fmla="*/ 3 w 34"/>
                <a:gd name="T7" fmla="*/ 1 h 20"/>
                <a:gd name="T8" fmla="*/ 3 w 34"/>
                <a:gd name="T9" fmla="*/ 0 h 20"/>
                <a:gd name="T10" fmla="*/ 0 60000 65536"/>
                <a:gd name="T11" fmla="*/ 0 60000 65536"/>
                <a:gd name="T12" fmla="*/ 0 60000 65536"/>
                <a:gd name="T13" fmla="*/ 0 60000 65536"/>
                <a:gd name="T14" fmla="*/ 0 60000 65536"/>
                <a:gd name="T15" fmla="*/ 0 w 34"/>
                <a:gd name="T16" fmla="*/ 0 h 20"/>
                <a:gd name="T17" fmla="*/ 34 w 34"/>
                <a:gd name="T18" fmla="*/ 20 h 20"/>
              </a:gdLst>
              <a:ahLst/>
              <a:cxnLst>
                <a:cxn ang="T10">
                  <a:pos x="T0" y="T1"/>
                </a:cxn>
                <a:cxn ang="T11">
                  <a:pos x="T2" y="T3"/>
                </a:cxn>
                <a:cxn ang="T12">
                  <a:pos x="T4" y="T5"/>
                </a:cxn>
                <a:cxn ang="T13">
                  <a:pos x="T6" y="T7"/>
                </a:cxn>
                <a:cxn ang="T14">
                  <a:pos x="T8" y="T9"/>
                </a:cxn>
              </a:cxnLst>
              <a:rect l="T15" t="T16" r="T17" b="T18"/>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7" name="Freeform 22">
              <a:extLst>
                <a:ext uri="{FF2B5EF4-FFF2-40B4-BE49-F238E27FC236}">
                  <a16:creationId xmlns:a16="http://schemas.microsoft.com/office/drawing/2014/main" id="{06912FB8-EA24-42D7-83AD-4E73A8977CD5}"/>
                </a:ext>
              </a:extLst>
            </p:cNvPr>
            <p:cNvSpPr>
              <a:spLocks noChangeArrowheads="1"/>
            </p:cNvSpPr>
            <p:nvPr/>
          </p:nvSpPr>
          <p:spPr bwMode="auto">
            <a:xfrm>
              <a:off x="871" y="753"/>
              <a:ext cx="18" cy="11"/>
            </a:xfrm>
            <a:custGeom>
              <a:avLst/>
              <a:gdLst>
                <a:gd name="T0" fmla="*/ 3 w 21"/>
                <a:gd name="T1" fmla="*/ 0 h 16"/>
                <a:gd name="T2" fmla="*/ 3 w 21"/>
                <a:gd name="T3" fmla="*/ 1 h 16"/>
                <a:gd name="T4" fmla="*/ 3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8" name="Freeform 23">
              <a:extLst>
                <a:ext uri="{FF2B5EF4-FFF2-40B4-BE49-F238E27FC236}">
                  <a16:creationId xmlns:a16="http://schemas.microsoft.com/office/drawing/2014/main" id="{AC4B587F-AA1C-45ED-8325-0747CAF22656}"/>
                </a:ext>
              </a:extLst>
            </p:cNvPr>
            <p:cNvSpPr>
              <a:spLocks noChangeArrowheads="1"/>
            </p:cNvSpPr>
            <p:nvPr/>
          </p:nvSpPr>
          <p:spPr bwMode="auto">
            <a:xfrm>
              <a:off x="874" y="776"/>
              <a:ext cx="19" cy="11"/>
            </a:xfrm>
            <a:custGeom>
              <a:avLst/>
              <a:gdLst>
                <a:gd name="T0" fmla="*/ 3 w 21"/>
                <a:gd name="T1" fmla="*/ 0 h 16"/>
                <a:gd name="T2" fmla="*/ 5 w 21"/>
                <a:gd name="T3" fmla="*/ 1 h 16"/>
                <a:gd name="T4" fmla="*/ 3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9" name="Freeform 24">
              <a:extLst>
                <a:ext uri="{FF2B5EF4-FFF2-40B4-BE49-F238E27FC236}">
                  <a16:creationId xmlns:a16="http://schemas.microsoft.com/office/drawing/2014/main" id="{6188576E-9656-41A9-BBC0-24C0FC7B09AF}"/>
                </a:ext>
              </a:extLst>
            </p:cNvPr>
            <p:cNvSpPr>
              <a:spLocks noChangeArrowheads="1"/>
            </p:cNvSpPr>
            <p:nvPr/>
          </p:nvSpPr>
          <p:spPr bwMode="auto">
            <a:xfrm>
              <a:off x="1109" y="899"/>
              <a:ext cx="17" cy="12"/>
            </a:xfrm>
            <a:custGeom>
              <a:avLst/>
              <a:gdLst>
                <a:gd name="T0" fmla="*/ 2 w 21"/>
                <a:gd name="T1" fmla="*/ 0 h 16"/>
                <a:gd name="T2" fmla="*/ 2 w 21"/>
                <a:gd name="T3" fmla="*/ 2 h 16"/>
                <a:gd name="T4" fmla="*/ 2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0" name="Freeform 25">
              <a:extLst>
                <a:ext uri="{FF2B5EF4-FFF2-40B4-BE49-F238E27FC236}">
                  <a16:creationId xmlns:a16="http://schemas.microsoft.com/office/drawing/2014/main" id="{759B10AD-3086-4FB7-8648-D62CAEF055E1}"/>
                </a:ext>
              </a:extLst>
            </p:cNvPr>
            <p:cNvSpPr>
              <a:spLocks noChangeArrowheads="1"/>
            </p:cNvSpPr>
            <p:nvPr/>
          </p:nvSpPr>
          <p:spPr bwMode="auto">
            <a:xfrm>
              <a:off x="1251" y="447"/>
              <a:ext cx="44"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1" name="Freeform 26">
              <a:extLst>
                <a:ext uri="{FF2B5EF4-FFF2-40B4-BE49-F238E27FC236}">
                  <a16:creationId xmlns:a16="http://schemas.microsoft.com/office/drawing/2014/main" id="{16972564-3397-4BC0-9C16-3C6E85FA061F}"/>
                </a:ext>
              </a:extLst>
            </p:cNvPr>
            <p:cNvSpPr>
              <a:spLocks noChangeArrowheads="1"/>
            </p:cNvSpPr>
            <p:nvPr/>
          </p:nvSpPr>
          <p:spPr bwMode="auto">
            <a:xfrm>
              <a:off x="1136" y="255"/>
              <a:ext cx="44"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2" name="Freeform 27">
              <a:extLst>
                <a:ext uri="{FF2B5EF4-FFF2-40B4-BE49-F238E27FC236}">
                  <a16:creationId xmlns:a16="http://schemas.microsoft.com/office/drawing/2014/main" id="{63C85156-FCED-404E-8B37-17144DE6D633}"/>
                </a:ext>
              </a:extLst>
            </p:cNvPr>
            <p:cNvSpPr>
              <a:spLocks noChangeArrowheads="1"/>
            </p:cNvSpPr>
            <p:nvPr/>
          </p:nvSpPr>
          <p:spPr bwMode="auto">
            <a:xfrm>
              <a:off x="1211" y="88"/>
              <a:ext cx="45" cy="17"/>
            </a:xfrm>
            <a:custGeom>
              <a:avLst/>
              <a:gdLst>
                <a:gd name="T0" fmla="*/ 4 w 51"/>
                <a:gd name="T1" fmla="*/ 0 h 24"/>
                <a:gd name="T2" fmla="*/ 4 w 51"/>
                <a:gd name="T3" fmla="*/ 1 h 24"/>
                <a:gd name="T4" fmla="*/ 4 w 51"/>
                <a:gd name="T5" fmla="*/ 1 h 24"/>
                <a:gd name="T6" fmla="*/ 4 w 51"/>
                <a:gd name="T7" fmla="*/ 1 h 24"/>
                <a:gd name="T8" fmla="*/ 4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3" name="Freeform 28">
              <a:extLst>
                <a:ext uri="{FF2B5EF4-FFF2-40B4-BE49-F238E27FC236}">
                  <a16:creationId xmlns:a16="http://schemas.microsoft.com/office/drawing/2014/main" id="{1A4A29B3-CF2C-40FB-A89E-BFFE50D3F05D}"/>
                </a:ext>
              </a:extLst>
            </p:cNvPr>
            <p:cNvSpPr>
              <a:spLocks noChangeArrowheads="1"/>
            </p:cNvSpPr>
            <p:nvPr/>
          </p:nvSpPr>
          <p:spPr bwMode="auto">
            <a:xfrm>
              <a:off x="1284" y="189"/>
              <a:ext cx="43"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4" name="Freeform 29">
              <a:extLst>
                <a:ext uri="{FF2B5EF4-FFF2-40B4-BE49-F238E27FC236}">
                  <a16:creationId xmlns:a16="http://schemas.microsoft.com/office/drawing/2014/main" id="{1D2F22B2-0968-4D38-B254-B2F924B253EA}"/>
                </a:ext>
              </a:extLst>
            </p:cNvPr>
            <p:cNvSpPr>
              <a:spLocks noChangeArrowheads="1"/>
            </p:cNvSpPr>
            <p:nvPr/>
          </p:nvSpPr>
          <p:spPr bwMode="auto">
            <a:xfrm>
              <a:off x="1302" y="0"/>
              <a:ext cx="801" cy="323"/>
            </a:xfrm>
            <a:custGeom>
              <a:avLst/>
              <a:gdLst>
                <a:gd name="T0" fmla="*/ 3 w 929"/>
                <a:gd name="T1" fmla="*/ 1 h 462"/>
                <a:gd name="T2" fmla="*/ 3 w 929"/>
                <a:gd name="T3" fmla="*/ 1 h 462"/>
                <a:gd name="T4" fmla="*/ 3 w 929"/>
                <a:gd name="T5" fmla="*/ 1 h 462"/>
                <a:gd name="T6" fmla="*/ 3 w 929"/>
                <a:gd name="T7" fmla="*/ 1 h 462"/>
                <a:gd name="T8" fmla="*/ 8 w 929"/>
                <a:gd name="T9" fmla="*/ 1 h 462"/>
                <a:gd name="T10" fmla="*/ 10 w 929"/>
                <a:gd name="T11" fmla="*/ 1 h 462"/>
                <a:gd name="T12" fmla="*/ 17 w 929"/>
                <a:gd name="T13" fmla="*/ 1 h 462"/>
                <a:gd name="T14" fmla="*/ 21 w 929"/>
                <a:gd name="T15" fmla="*/ 1 h 462"/>
                <a:gd name="T16" fmla="*/ 22 w 929"/>
                <a:gd name="T17" fmla="*/ 1 h 462"/>
                <a:gd name="T18" fmla="*/ 19 w 929"/>
                <a:gd name="T19" fmla="*/ 1 h 462"/>
                <a:gd name="T20" fmla="*/ 16 w 929"/>
                <a:gd name="T21" fmla="*/ 1 h 462"/>
                <a:gd name="T22" fmla="*/ 18 w 929"/>
                <a:gd name="T23" fmla="*/ 1 h 462"/>
                <a:gd name="T24" fmla="*/ 18 w 929"/>
                <a:gd name="T25" fmla="*/ 1 h 462"/>
                <a:gd name="T26" fmla="*/ 24 w 929"/>
                <a:gd name="T27" fmla="*/ 1 h 462"/>
                <a:gd name="T28" fmla="*/ 23 w 929"/>
                <a:gd name="T29" fmla="*/ 1 h 462"/>
                <a:gd name="T30" fmla="*/ 25 w 929"/>
                <a:gd name="T31" fmla="*/ 1 h 462"/>
                <a:gd name="T32" fmla="*/ 24 w 929"/>
                <a:gd name="T33" fmla="*/ 1 h 462"/>
                <a:gd name="T34" fmla="*/ 22 w 929"/>
                <a:gd name="T35" fmla="*/ 1 h 462"/>
                <a:gd name="T36" fmla="*/ 21 w 929"/>
                <a:gd name="T37" fmla="*/ 1 h 462"/>
                <a:gd name="T38" fmla="*/ 20 w 929"/>
                <a:gd name="T39" fmla="*/ 1 h 462"/>
                <a:gd name="T40" fmla="*/ 23 w 929"/>
                <a:gd name="T41" fmla="*/ 1 h 462"/>
                <a:gd name="T42" fmla="*/ 27 w 929"/>
                <a:gd name="T43" fmla="*/ 1 h 462"/>
                <a:gd name="T44" fmla="*/ 29 w 929"/>
                <a:gd name="T45" fmla="*/ 1 h 462"/>
                <a:gd name="T46" fmla="*/ 35 w 929"/>
                <a:gd name="T47" fmla="*/ 1 h 462"/>
                <a:gd name="T48" fmla="*/ 40 w 929"/>
                <a:gd name="T49" fmla="*/ 1 h 462"/>
                <a:gd name="T50" fmla="*/ 46 w 929"/>
                <a:gd name="T51" fmla="*/ 1 h 462"/>
                <a:gd name="T52" fmla="*/ 50 w 929"/>
                <a:gd name="T53" fmla="*/ 1 h 462"/>
                <a:gd name="T54" fmla="*/ 53 w 929"/>
                <a:gd name="T55" fmla="*/ 1 h 462"/>
                <a:gd name="T56" fmla="*/ 55 w 929"/>
                <a:gd name="T57" fmla="*/ 1 h 462"/>
                <a:gd name="T58" fmla="*/ 55 w 929"/>
                <a:gd name="T59" fmla="*/ 1 h 462"/>
                <a:gd name="T60" fmla="*/ 55 w 929"/>
                <a:gd name="T61" fmla="*/ 1 h 462"/>
                <a:gd name="T62" fmla="*/ 58 w 929"/>
                <a:gd name="T63" fmla="*/ 1 h 462"/>
                <a:gd name="T64" fmla="*/ 61 w 929"/>
                <a:gd name="T65" fmla="*/ 1 h 462"/>
                <a:gd name="T66" fmla="*/ 64 w 929"/>
                <a:gd name="T67" fmla="*/ 1 h 462"/>
                <a:gd name="T68" fmla="*/ 62 w 929"/>
                <a:gd name="T69" fmla="*/ 1 h 462"/>
                <a:gd name="T70" fmla="*/ 58 w 929"/>
                <a:gd name="T71" fmla="*/ 1 h 462"/>
                <a:gd name="T72" fmla="*/ 55 w 929"/>
                <a:gd name="T73" fmla="*/ 1 h 462"/>
                <a:gd name="T74" fmla="*/ 46 w 929"/>
                <a:gd name="T75" fmla="*/ 1 h 462"/>
                <a:gd name="T76" fmla="*/ 40 w 929"/>
                <a:gd name="T77" fmla="*/ 1 h 462"/>
                <a:gd name="T78" fmla="*/ 40 w 929"/>
                <a:gd name="T79" fmla="*/ 1 h 462"/>
                <a:gd name="T80" fmla="*/ 35 w 929"/>
                <a:gd name="T81" fmla="*/ 1 h 462"/>
                <a:gd name="T82" fmla="*/ 34 w 929"/>
                <a:gd name="T83" fmla="*/ 1 h 462"/>
                <a:gd name="T84" fmla="*/ 29 w 929"/>
                <a:gd name="T85" fmla="*/ 1 h 462"/>
                <a:gd name="T86" fmla="*/ 25 w 929"/>
                <a:gd name="T87" fmla="*/ 1 h 462"/>
                <a:gd name="T88" fmla="*/ 29 w 929"/>
                <a:gd name="T89" fmla="*/ 1 h 462"/>
                <a:gd name="T90" fmla="*/ 24 w 929"/>
                <a:gd name="T91" fmla="*/ 1 h 462"/>
                <a:gd name="T92" fmla="*/ 23 w 929"/>
                <a:gd name="T93" fmla="*/ 1 h 462"/>
                <a:gd name="T94" fmla="*/ 22 w 929"/>
                <a:gd name="T95" fmla="*/ 1 h 462"/>
                <a:gd name="T96" fmla="*/ 16 w 929"/>
                <a:gd name="T97" fmla="*/ 1 h 462"/>
                <a:gd name="T98" fmla="*/ 11 w 929"/>
                <a:gd name="T99" fmla="*/ 1 h 462"/>
                <a:gd name="T100" fmla="*/ 8 w 929"/>
                <a:gd name="T101" fmla="*/ 1 h 462"/>
                <a:gd name="T102" fmla="*/ 8 w 929"/>
                <a:gd name="T103" fmla="*/ 1 h 462"/>
                <a:gd name="T104" fmla="*/ 8 w 929"/>
                <a:gd name="T105" fmla="*/ 1 h 462"/>
                <a:gd name="T106" fmla="*/ 4 w 929"/>
                <a:gd name="T107" fmla="*/ 1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29"/>
                <a:gd name="T163" fmla="*/ 0 h 462"/>
                <a:gd name="T164" fmla="*/ 929 w 929"/>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5" name="Freeform 30">
              <a:extLst>
                <a:ext uri="{FF2B5EF4-FFF2-40B4-BE49-F238E27FC236}">
                  <a16:creationId xmlns:a16="http://schemas.microsoft.com/office/drawing/2014/main" id="{ACFF8465-D15E-469E-8CC0-CC68ABD3A5FB}"/>
                </a:ext>
              </a:extLst>
            </p:cNvPr>
            <p:cNvSpPr>
              <a:spLocks noChangeArrowheads="1"/>
            </p:cNvSpPr>
            <p:nvPr/>
          </p:nvSpPr>
          <p:spPr bwMode="auto">
            <a:xfrm>
              <a:off x="1547" y="172"/>
              <a:ext cx="45" cy="22"/>
            </a:xfrm>
            <a:custGeom>
              <a:avLst/>
              <a:gdLst>
                <a:gd name="T0" fmla="*/ 3 w 52"/>
                <a:gd name="T1" fmla="*/ 0 h 32"/>
                <a:gd name="T2" fmla="*/ 3 w 52"/>
                <a:gd name="T3" fmla="*/ 1 h 32"/>
                <a:gd name="T4" fmla="*/ 3 w 52"/>
                <a:gd name="T5" fmla="*/ 1 h 32"/>
                <a:gd name="T6" fmla="*/ 3 w 52"/>
                <a:gd name="T7" fmla="*/ 1 h 32"/>
                <a:gd name="T8" fmla="*/ 3 w 52"/>
                <a:gd name="T9" fmla="*/ 0 h 32"/>
                <a:gd name="T10" fmla="*/ 0 60000 65536"/>
                <a:gd name="T11" fmla="*/ 0 60000 65536"/>
                <a:gd name="T12" fmla="*/ 0 60000 65536"/>
                <a:gd name="T13" fmla="*/ 0 60000 65536"/>
                <a:gd name="T14" fmla="*/ 0 60000 65536"/>
                <a:gd name="T15" fmla="*/ 0 w 52"/>
                <a:gd name="T16" fmla="*/ 0 h 32"/>
                <a:gd name="T17" fmla="*/ 52 w 52"/>
                <a:gd name="T18" fmla="*/ 32 h 32"/>
              </a:gdLst>
              <a:ahLst/>
              <a:cxnLst>
                <a:cxn ang="T10">
                  <a:pos x="T0" y="T1"/>
                </a:cxn>
                <a:cxn ang="T11">
                  <a:pos x="T2" y="T3"/>
                </a:cxn>
                <a:cxn ang="T12">
                  <a:pos x="T4" y="T5"/>
                </a:cxn>
                <a:cxn ang="T13">
                  <a:pos x="T6" y="T7"/>
                </a:cxn>
                <a:cxn ang="T14">
                  <a:pos x="T8" y="T9"/>
                </a:cxn>
              </a:cxnLst>
              <a:rect l="T15" t="T16" r="T17" b="T18"/>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6" name="Freeform 31">
              <a:extLst>
                <a:ext uri="{FF2B5EF4-FFF2-40B4-BE49-F238E27FC236}">
                  <a16:creationId xmlns:a16="http://schemas.microsoft.com/office/drawing/2014/main" id="{D7D9DF12-47E4-43AF-973B-A539345D36C6}"/>
                </a:ext>
              </a:extLst>
            </p:cNvPr>
            <p:cNvSpPr>
              <a:spLocks noChangeArrowheads="1"/>
            </p:cNvSpPr>
            <p:nvPr/>
          </p:nvSpPr>
          <p:spPr bwMode="auto">
            <a:xfrm>
              <a:off x="1873" y="234"/>
              <a:ext cx="147" cy="50"/>
            </a:xfrm>
            <a:custGeom>
              <a:avLst/>
              <a:gdLst>
                <a:gd name="T0" fmla="*/ 6 w 172"/>
                <a:gd name="T1" fmla="*/ 1 h 72"/>
                <a:gd name="T2" fmla="*/ 4 w 172"/>
                <a:gd name="T3" fmla="*/ 1 h 72"/>
                <a:gd name="T4" fmla="*/ 3 w 172"/>
                <a:gd name="T5" fmla="*/ 0 h 72"/>
                <a:gd name="T6" fmla="*/ 0 w 172"/>
                <a:gd name="T7" fmla="*/ 1 h 72"/>
                <a:gd name="T8" fmla="*/ 3 w 172"/>
                <a:gd name="T9" fmla="*/ 1 h 72"/>
                <a:gd name="T10" fmla="*/ 3 w 172"/>
                <a:gd name="T11" fmla="*/ 1 h 72"/>
                <a:gd name="T12" fmla="*/ 4 w 172"/>
                <a:gd name="T13" fmla="*/ 1 h 72"/>
                <a:gd name="T14" fmla="*/ 5 w 172"/>
                <a:gd name="T15" fmla="*/ 1 h 72"/>
                <a:gd name="T16" fmla="*/ 8 w 172"/>
                <a:gd name="T17" fmla="*/ 1 h 72"/>
                <a:gd name="T18" fmla="*/ 11 w 172"/>
                <a:gd name="T19" fmla="*/ 1 h 72"/>
                <a:gd name="T20" fmla="*/ 9 w 172"/>
                <a:gd name="T21" fmla="*/ 1 h 72"/>
                <a:gd name="T22" fmla="*/ 8 w 172"/>
                <a:gd name="T23" fmla="*/ 1 h 72"/>
                <a:gd name="T24" fmla="*/ 6 w 172"/>
                <a:gd name="T25" fmla="*/ 1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
                <a:gd name="T40" fmla="*/ 0 h 72"/>
                <a:gd name="T41" fmla="*/ 172 w 172"/>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7" name="Freeform 32">
              <a:extLst>
                <a:ext uri="{FF2B5EF4-FFF2-40B4-BE49-F238E27FC236}">
                  <a16:creationId xmlns:a16="http://schemas.microsoft.com/office/drawing/2014/main" id="{C00B80D4-0932-4CB0-B5F6-7248793FFD0E}"/>
                </a:ext>
              </a:extLst>
            </p:cNvPr>
            <p:cNvSpPr>
              <a:spLocks noChangeArrowheads="1"/>
            </p:cNvSpPr>
            <p:nvPr/>
          </p:nvSpPr>
          <p:spPr bwMode="auto">
            <a:xfrm>
              <a:off x="1989" y="81"/>
              <a:ext cx="45" cy="23"/>
            </a:xfrm>
            <a:custGeom>
              <a:avLst/>
              <a:gdLst>
                <a:gd name="T0" fmla="*/ 3 w 52"/>
                <a:gd name="T1" fmla="*/ 0 h 32"/>
                <a:gd name="T2" fmla="*/ 3 w 52"/>
                <a:gd name="T3" fmla="*/ 1 h 32"/>
                <a:gd name="T4" fmla="*/ 3 w 52"/>
                <a:gd name="T5" fmla="*/ 1 h 32"/>
                <a:gd name="T6" fmla="*/ 3 w 52"/>
                <a:gd name="T7" fmla="*/ 1 h 32"/>
                <a:gd name="T8" fmla="*/ 3 w 52"/>
                <a:gd name="T9" fmla="*/ 0 h 32"/>
                <a:gd name="T10" fmla="*/ 0 60000 65536"/>
                <a:gd name="T11" fmla="*/ 0 60000 65536"/>
                <a:gd name="T12" fmla="*/ 0 60000 65536"/>
                <a:gd name="T13" fmla="*/ 0 60000 65536"/>
                <a:gd name="T14" fmla="*/ 0 60000 65536"/>
                <a:gd name="T15" fmla="*/ 0 w 52"/>
                <a:gd name="T16" fmla="*/ 0 h 32"/>
                <a:gd name="T17" fmla="*/ 52 w 52"/>
                <a:gd name="T18" fmla="*/ 32 h 32"/>
              </a:gdLst>
              <a:ahLst/>
              <a:cxnLst>
                <a:cxn ang="T10">
                  <a:pos x="T0" y="T1"/>
                </a:cxn>
                <a:cxn ang="T11">
                  <a:pos x="T2" y="T3"/>
                </a:cxn>
                <a:cxn ang="T12">
                  <a:pos x="T4" y="T5"/>
                </a:cxn>
                <a:cxn ang="T13">
                  <a:pos x="T6" y="T7"/>
                </a:cxn>
                <a:cxn ang="T14">
                  <a:pos x="T8" y="T9"/>
                </a:cxn>
              </a:cxnLst>
              <a:rect l="T15" t="T16" r="T17" b="T18"/>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8" name="Freeform 33">
              <a:extLst>
                <a:ext uri="{FF2B5EF4-FFF2-40B4-BE49-F238E27FC236}">
                  <a16:creationId xmlns:a16="http://schemas.microsoft.com/office/drawing/2014/main" id="{4D597974-9906-4738-875C-876BB8203B4C}"/>
                </a:ext>
              </a:extLst>
            </p:cNvPr>
            <p:cNvSpPr>
              <a:spLocks noChangeArrowheads="1"/>
            </p:cNvSpPr>
            <p:nvPr/>
          </p:nvSpPr>
          <p:spPr bwMode="auto">
            <a:xfrm>
              <a:off x="2298" y="51"/>
              <a:ext cx="178" cy="59"/>
            </a:xfrm>
            <a:custGeom>
              <a:avLst/>
              <a:gdLst>
                <a:gd name="T0" fmla="*/ 14 w 206"/>
                <a:gd name="T1" fmla="*/ 1 h 85"/>
                <a:gd name="T2" fmla="*/ 8 w 206"/>
                <a:gd name="T3" fmla="*/ 1 h 85"/>
                <a:gd name="T4" fmla="*/ 8 w 206"/>
                <a:gd name="T5" fmla="*/ 1 h 85"/>
                <a:gd name="T6" fmla="*/ 8 w 206"/>
                <a:gd name="T7" fmla="*/ 1 h 85"/>
                <a:gd name="T8" fmla="*/ 7 w 206"/>
                <a:gd name="T9" fmla="*/ 1 h 85"/>
                <a:gd name="T10" fmla="*/ 6 w 206"/>
                <a:gd name="T11" fmla="*/ 1 h 85"/>
                <a:gd name="T12" fmla="*/ 3 w 206"/>
                <a:gd name="T13" fmla="*/ 1 h 85"/>
                <a:gd name="T14" fmla="*/ 3 w 206"/>
                <a:gd name="T15" fmla="*/ 1 h 85"/>
                <a:gd name="T16" fmla="*/ 3 w 206"/>
                <a:gd name="T17" fmla="*/ 1 h 85"/>
                <a:gd name="T18" fmla="*/ 5 w 206"/>
                <a:gd name="T19" fmla="*/ 1 h 85"/>
                <a:gd name="T20" fmla="*/ 7 w 206"/>
                <a:gd name="T21" fmla="*/ 1 h 85"/>
                <a:gd name="T22" fmla="*/ 8 w 206"/>
                <a:gd name="T23" fmla="*/ 1 h 85"/>
                <a:gd name="T24" fmla="*/ 9 w 206"/>
                <a:gd name="T25" fmla="*/ 1 h 85"/>
                <a:gd name="T26" fmla="*/ 9 w 206"/>
                <a:gd name="T27" fmla="*/ 1 h 85"/>
                <a:gd name="T28" fmla="*/ 12 w 206"/>
                <a:gd name="T29" fmla="*/ 1 h 85"/>
                <a:gd name="T30" fmla="*/ 14 w 206"/>
                <a:gd name="T31" fmla="*/ 1 h 85"/>
                <a:gd name="T32" fmla="*/ 14 w 206"/>
                <a:gd name="T33" fmla="*/ 1 h 85"/>
                <a:gd name="T34" fmla="*/ 14 w 206"/>
                <a:gd name="T35" fmla="*/ 1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6"/>
                <a:gd name="T55" fmla="*/ 0 h 85"/>
                <a:gd name="T56" fmla="*/ 206 w 206"/>
                <a:gd name="T57" fmla="*/ 85 h 8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9" name="Freeform 34">
              <a:extLst>
                <a:ext uri="{FF2B5EF4-FFF2-40B4-BE49-F238E27FC236}">
                  <a16:creationId xmlns:a16="http://schemas.microsoft.com/office/drawing/2014/main" id="{BD893446-F5B9-45CB-99CA-C70856A8F7ED}"/>
                </a:ext>
              </a:extLst>
            </p:cNvPr>
            <p:cNvSpPr>
              <a:spLocks noChangeArrowheads="1"/>
            </p:cNvSpPr>
            <p:nvPr/>
          </p:nvSpPr>
          <p:spPr bwMode="auto">
            <a:xfrm>
              <a:off x="2410" y="82"/>
              <a:ext cx="55" cy="20"/>
            </a:xfrm>
            <a:custGeom>
              <a:avLst/>
              <a:gdLst>
                <a:gd name="T0" fmla="*/ 3 w 64"/>
                <a:gd name="T1" fmla="*/ 1 h 28"/>
                <a:gd name="T2" fmla="*/ 3 w 64"/>
                <a:gd name="T3" fmla="*/ 1 h 28"/>
                <a:gd name="T4" fmla="*/ 3 w 64"/>
                <a:gd name="T5" fmla="*/ 1 h 28"/>
                <a:gd name="T6" fmla="*/ 3 w 64"/>
                <a:gd name="T7" fmla="*/ 1 h 28"/>
                <a:gd name="T8" fmla="*/ 3 w 64"/>
                <a:gd name="T9" fmla="*/ 1 h 28"/>
                <a:gd name="T10" fmla="*/ 0 60000 65536"/>
                <a:gd name="T11" fmla="*/ 0 60000 65536"/>
                <a:gd name="T12" fmla="*/ 0 60000 65536"/>
                <a:gd name="T13" fmla="*/ 0 60000 65536"/>
                <a:gd name="T14" fmla="*/ 0 60000 65536"/>
                <a:gd name="T15" fmla="*/ 0 w 64"/>
                <a:gd name="T16" fmla="*/ 0 h 28"/>
                <a:gd name="T17" fmla="*/ 64 w 64"/>
                <a:gd name="T18" fmla="*/ 28 h 28"/>
              </a:gdLst>
              <a:ahLst/>
              <a:cxnLst>
                <a:cxn ang="T10">
                  <a:pos x="T0" y="T1"/>
                </a:cxn>
                <a:cxn ang="T11">
                  <a:pos x="T2" y="T3"/>
                </a:cxn>
                <a:cxn ang="T12">
                  <a:pos x="T4" y="T5"/>
                </a:cxn>
                <a:cxn ang="T13">
                  <a:pos x="T6" y="T7"/>
                </a:cxn>
                <a:cxn ang="T14">
                  <a:pos x="T8" y="T9"/>
                </a:cxn>
              </a:cxnLst>
              <a:rect l="T15" t="T16" r="T17" b="T18"/>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0" name="Freeform 35">
              <a:extLst>
                <a:ext uri="{FF2B5EF4-FFF2-40B4-BE49-F238E27FC236}">
                  <a16:creationId xmlns:a16="http://schemas.microsoft.com/office/drawing/2014/main" id="{4560A79C-BCC5-4DF5-8047-A1E6BBD2542F}"/>
                </a:ext>
              </a:extLst>
            </p:cNvPr>
            <p:cNvSpPr>
              <a:spLocks noChangeArrowheads="1"/>
            </p:cNvSpPr>
            <p:nvPr/>
          </p:nvSpPr>
          <p:spPr bwMode="auto">
            <a:xfrm>
              <a:off x="2074" y="337"/>
              <a:ext cx="125" cy="123"/>
            </a:xfrm>
            <a:custGeom>
              <a:avLst/>
              <a:gdLst>
                <a:gd name="T0" fmla="*/ 3 w 146"/>
                <a:gd name="T1" fmla="*/ 1 h 176"/>
                <a:gd name="T2" fmla="*/ 0 w 146"/>
                <a:gd name="T3" fmla="*/ 1 h 176"/>
                <a:gd name="T4" fmla="*/ 3 w 146"/>
                <a:gd name="T5" fmla="*/ 1 h 176"/>
                <a:gd name="T6" fmla="*/ 3 w 146"/>
                <a:gd name="T7" fmla="*/ 1 h 176"/>
                <a:gd name="T8" fmla="*/ 3 w 146"/>
                <a:gd name="T9" fmla="*/ 1 h 176"/>
                <a:gd name="T10" fmla="*/ 3 w 146"/>
                <a:gd name="T11" fmla="*/ 1 h 176"/>
                <a:gd name="T12" fmla="*/ 3 w 146"/>
                <a:gd name="T13" fmla="*/ 1 h 176"/>
                <a:gd name="T14" fmla="*/ 3 w 146"/>
                <a:gd name="T15" fmla="*/ 1 h 176"/>
                <a:gd name="T16" fmla="*/ 3 w 146"/>
                <a:gd name="T17" fmla="*/ 1 h 176"/>
                <a:gd name="T18" fmla="*/ 3 w 146"/>
                <a:gd name="T19" fmla="*/ 1 h 176"/>
                <a:gd name="T20" fmla="*/ 3 w 146"/>
                <a:gd name="T21" fmla="*/ 1 h 176"/>
                <a:gd name="T22" fmla="*/ 3 w 146"/>
                <a:gd name="T23" fmla="*/ 1 h 176"/>
                <a:gd name="T24" fmla="*/ 3 w 146"/>
                <a:gd name="T25" fmla="*/ 1 h 176"/>
                <a:gd name="T26" fmla="*/ 3 w 146"/>
                <a:gd name="T27" fmla="*/ 1 h 176"/>
                <a:gd name="T28" fmla="*/ 6 w 146"/>
                <a:gd name="T29" fmla="*/ 1 h 176"/>
                <a:gd name="T30" fmla="*/ 7 w 146"/>
                <a:gd name="T31" fmla="*/ 1 h 176"/>
                <a:gd name="T32" fmla="*/ 8 w 146"/>
                <a:gd name="T33" fmla="*/ 1 h 176"/>
                <a:gd name="T34" fmla="*/ 8 w 146"/>
                <a:gd name="T35" fmla="*/ 1 h 176"/>
                <a:gd name="T36" fmla="*/ 9 w 146"/>
                <a:gd name="T37" fmla="*/ 1 h 176"/>
                <a:gd name="T38" fmla="*/ 7 w 146"/>
                <a:gd name="T39" fmla="*/ 1 h 176"/>
                <a:gd name="T40" fmla="*/ 5 w 146"/>
                <a:gd name="T41" fmla="*/ 1 h 176"/>
                <a:gd name="T42" fmla="*/ 5 w 146"/>
                <a:gd name="T43" fmla="*/ 1 h 176"/>
                <a:gd name="T44" fmla="*/ 3 w 146"/>
                <a:gd name="T45" fmla="*/ 1 h 176"/>
                <a:gd name="T46" fmla="*/ 5 w 146"/>
                <a:gd name="T47" fmla="*/ 1 h 176"/>
                <a:gd name="T48" fmla="*/ 3 w 146"/>
                <a:gd name="T49" fmla="*/ 1 h 176"/>
                <a:gd name="T50" fmla="*/ 4 w 146"/>
                <a:gd name="T51" fmla="*/ 1 h 176"/>
                <a:gd name="T52" fmla="*/ 3 w 146"/>
                <a:gd name="T53" fmla="*/ 1 h 176"/>
                <a:gd name="T54" fmla="*/ 3 w 146"/>
                <a:gd name="T55" fmla="*/ 1 h 176"/>
                <a:gd name="T56" fmla="*/ 3 w 146"/>
                <a:gd name="T57" fmla="*/ 1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6"/>
                <a:gd name="T88" fmla="*/ 0 h 176"/>
                <a:gd name="T89" fmla="*/ 146 w 146"/>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1" name="Freeform 36">
              <a:extLst>
                <a:ext uri="{FF2B5EF4-FFF2-40B4-BE49-F238E27FC236}">
                  <a16:creationId xmlns:a16="http://schemas.microsoft.com/office/drawing/2014/main" id="{0A61E419-D1C0-4F97-9B4A-0F417449E853}"/>
                </a:ext>
              </a:extLst>
            </p:cNvPr>
            <p:cNvSpPr>
              <a:spLocks noChangeArrowheads="1"/>
            </p:cNvSpPr>
            <p:nvPr/>
          </p:nvSpPr>
          <p:spPr bwMode="auto">
            <a:xfrm>
              <a:off x="2012" y="381"/>
              <a:ext cx="79" cy="64"/>
            </a:xfrm>
            <a:custGeom>
              <a:avLst/>
              <a:gdLst>
                <a:gd name="T0" fmla="*/ 3 w 92"/>
                <a:gd name="T1" fmla="*/ 1 h 92"/>
                <a:gd name="T2" fmla="*/ 5 w 92"/>
                <a:gd name="T3" fmla="*/ 1 h 92"/>
                <a:gd name="T4" fmla="*/ 6 w 92"/>
                <a:gd name="T5" fmla="*/ 1 h 92"/>
                <a:gd name="T6" fmla="*/ 5 w 92"/>
                <a:gd name="T7" fmla="*/ 1 h 92"/>
                <a:gd name="T8" fmla="*/ 3 w 92"/>
                <a:gd name="T9" fmla="*/ 1 h 92"/>
                <a:gd name="T10" fmla="*/ 3 w 92"/>
                <a:gd name="T11" fmla="*/ 1 h 92"/>
                <a:gd name="T12" fmla="*/ 3 w 92"/>
                <a:gd name="T13" fmla="*/ 1 h 92"/>
                <a:gd name="T14" fmla="*/ 3 w 92"/>
                <a:gd name="T15" fmla="*/ 1 h 92"/>
                <a:gd name="T16" fmla="*/ 3 w 92"/>
                <a:gd name="T17" fmla="*/ 1 h 92"/>
                <a:gd name="T18" fmla="*/ 3 w 92"/>
                <a:gd name="T19" fmla="*/ 1 h 92"/>
                <a:gd name="T20" fmla="*/ 3 w 92"/>
                <a:gd name="T21" fmla="*/ 1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2"/>
                <a:gd name="T34" fmla="*/ 0 h 92"/>
                <a:gd name="T35" fmla="*/ 92 w 92"/>
                <a:gd name="T36" fmla="*/ 92 h 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2" name="Freeform 37">
              <a:extLst>
                <a:ext uri="{FF2B5EF4-FFF2-40B4-BE49-F238E27FC236}">
                  <a16:creationId xmlns:a16="http://schemas.microsoft.com/office/drawing/2014/main" id="{E9BED6CE-F478-4C20-86BF-C669E6F4E472}"/>
                </a:ext>
              </a:extLst>
            </p:cNvPr>
            <p:cNvSpPr>
              <a:spLocks noChangeArrowheads="1"/>
            </p:cNvSpPr>
            <p:nvPr/>
          </p:nvSpPr>
          <p:spPr bwMode="auto">
            <a:xfrm>
              <a:off x="3951" y="1450"/>
              <a:ext cx="545" cy="463"/>
            </a:xfrm>
            <a:custGeom>
              <a:avLst/>
              <a:gdLst>
                <a:gd name="T0" fmla="*/ 14 w 633"/>
                <a:gd name="T1" fmla="*/ 1 h 660"/>
                <a:gd name="T2" fmla="*/ 12 w 633"/>
                <a:gd name="T3" fmla="*/ 1 h 660"/>
                <a:gd name="T4" fmla="*/ 9 w 633"/>
                <a:gd name="T5" fmla="*/ 1 h 660"/>
                <a:gd name="T6" fmla="*/ 7 w 633"/>
                <a:gd name="T7" fmla="*/ 1 h 660"/>
                <a:gd name="T8" fmla="*/ 6 w 633"/>
                <a:gd name="T9" fmla="*/ 1 h 660"/>
                <a:gd name="T10" fmla="*/ 4 w 633"/>
                <a:gd name="T11" fmla="*/ 1 h 660"/>
                <a:gd name="T12" fmla="*/ 3 w 633"/>
                <a:gd name="T13" fmla="*/ 1 h 660"/>
                <a:gd name="T14" fmla="*/ 0 w 633"/>
                <a:gd name="T15" fmla="*/ 1 h 660"/>
                <a:gd name="T16" fmla="*/ 5 w 633"/>
                <a:gd name="T17" fmla="*/ 1 h 660"/>
                <a:gd name="T18" fmla="*/ 8 w 633"/>
                <a:gd name="T19" fmla="*/ 1 h 660"/>
                <a:gd name="T20" fmla="*/ 9 w 633"/>
                <a:gd name="T21" fmla="*/ 1 h 660"/>
                <a:gd name="T22" fmla="*/ 11 w 633"/>
                <a:gd name="T23" fmla="*/ 1 h 660"/>
                <a:gd name="T24" fmla="*/ 15 w 633"/>
                <a:gd name="T25" fmla="*/ 1 h 660"/>
                <a:gd name="T26" fmla="*/ 17 w 633"/>
                <a:gd name="T27" fmla="*/ 1 h 660"/>
                <a:gd name="T28" fmla="*/ 20 w 633"/>
                <a:gd name="T29" fmla="*/ 1 h 660"/>
                <a:gd name="T30" fmla="*/ 22 w 633"/>
                <a:gd name="T31" fmla="*/ 1 h 660"/>
                <a:gd name="T32" fmla="*/ 22 w 633"/>
                <a:gd name="T33" fmla="*/ 1 h 660"/>
                <a:gd name="T34" fmla="*/ 23 w 633"/>
                <a:gd name="T35" fmla="*/ 1 h 660"/>
                <a:gd name="T36" fmla="*/ 25 w 633"/>
                <a:gd name="T37" fmla="*/ 1 h 660"/>
                <a:gd name="T38" fmla="*/ 27 w 633"/>
                <a:gd name="T39" fmla="*/ 1 h 660"/>
                <a:gd name="T40" fmla="*/ 29 w 633"/>
                <a:gd name="T41" fmla="*/ 1 h 660"/>
                <a:gd name="T42" fmla="*/ 29 w 633"/>
                <a:gd name="T43" fmla="*/ 1 h 660"/>
                <a:gd name="T44" fmla="*/ 30 w 633"/>
                <a:gd name="T45" fmla="*/ 1 h 660"/>
                <a:gd name="T46" fmla="*/ 33 w 633"/>
                <a:gd name="T47" fmla="*/ 1 h 660"/>
                <a:gd name="T48" fmla="*/ 34 w 633"/>
                <a:gd name="T49" fmla="*/ 1 h 660"/>
                <a:gd name="T50" fmla="*/ 36 w 633"/>
                <a:gd name="T51" fmla="*/ 1 h 660"/>
                <a:gd name="T52" fmla="*/ 40 w 633"/>
                <a:gd name="T53" fmla="*/ 1 h 660"/>
                <a:gd name="T54" fmla="*/ 41 w 633"/>
                <a:gd name="T55" fmla="*/ 1 h 660"/>
                <a:gd name="T56" fmla="*/ 42 w 633"/>
                <a:gd name="T57" fmla="*/ 1 h 660"/>
                <a:gd name="T58" fmla="*/ 42 w 633"/>
                <a:gd name="T59" fmla="*/ 1 h 660"/>
                <a:gd name="T60" fmla="*/ 36 w 633"/>
                <a:gd name="T61" fmla="*/ 1 h 660"/>
                <a:gd name="T62" fmla="*/ 35 w 633"/>
                <a:gd name="T63" fmla="*/ 1 h 660"/>
                <a:gd name="T64" fmla="*/ 31 w 633"/>
                <a:gd name="T65" fmla="*/ 1 h 660"/>
                <a:gd name="T66" fmla="*/ 31 w 633"/>
                <a:gd name="T67" fmla="*/ 1 h 660"/>
                <a:gd name="T68" fmla="*/ 30 w 633"/>
                <a:gd name="T69" fmla="*/ 1 h 660"/>
                <a:gd name="T70" fmla="*/ 28 w 633"/>
                <a:gd name="T71" fmla="*/ 1 h 660"/>
                <a:gd name="T72" fmla="*/ 26 w 633"/>
                <a:gd name="T73" fmla="*/ 1 h 660"/>
                <a:gd name="T74" fmla="*/ 26 w 633"/>
                <a:gd name="T75" fmla="*/ 1 h 660"/>
                <a:gd name="T76" fmla="*/ 25 w 633"/>
                <a:gd name="T77" fmla="*/ 1 h 660"/>
                <a:gd name="T78" fmla="*/ 22 w 633"/>
                <a:gd name="T79" fmla="*/ 1 h 660"/>
                <a:gd name="T80" fmla="*/ 19 w 633"/>
                <a:gd name="T81" fmla="*/ 1 h 660"/>
                <a:gd name="T82" fmla="*/ 19 w 633"/>
                <a:gd name="T83" fmla="*/ 1 h 660"/>
                <a:gd name="T84" fmla="*/ 18 w 633"/>
                <a:gd name="T85" fmla="*/ 1 h 660"/>
                <a:gd name="T86" fmla="*/ 19 w 633"/>
                <a:gd name="T87" fmla="*/ 1 h 660"/>
                <a:gd name="T88" fmla="*/ 16 w 633"/>
                <a:gd name="T89" fmla="*/ 1 h 660"/>
                <a:gd name="T90" fmla="*/ 14 w 633"/>
                <a:gd name="T91" fmla="*/ 1 h 660"/>
                <a:gd name="T92" fmla="*/ 14 w 633"/>
                <a:gd name="T93" fmla="*/ 1 h 660"/>
                <a:gd name="T94" fmla="*/ 14 w 633"/>
                <a:gd name="T95" fmla="*/ 1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33"/>
                <a:gd name="T145" fmla="*/ 0 h 660"/>
                <a:gd name="T146" fmla="*/ 633 w 633"/>
                <a:gd name="T147" fmla="*/ 660 h 6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3" name="Freeform 38">
              <a:extLst>
                <a:ext uri="{FF2B5EF4-FFF2-40B4-BE49-F238E27FC236}">
                  <a16:creationId xmlns:a16="http://schemas.microsoft.com/office/drawing/2014/main" id="{D400478B-B70B-476E-BB0E-2255D76C24B5}"/>
                </a:ext>
              </a:extLst>
            </p:cNvPr>
            <p:cNvSpPr>
              <a:spLocks noChangeArrowheads="1"/>
            </p:cNvSpPr>
            <p:nvPr/>
          </p:nvSpPr>
          <p:spPr bwMode="auto">
            <a:xfrm>
              <a:off x="4120" y="1206"/>
              <a:ext cx="367" cy="196"/>
            </a:xfrm>
            <a:custGeom>
              <a:avLst/>
              <a:gdLst>
                <a:gd name="T0" fmla="*/ 6 w 426"/>
                <a:gd name="T1" fmla="*/ 1 h 280"/>
                <a:gd name="T2" fmla="*/ 5 w 426"/>
                <a:gd name="T3" fmla="*/ 1 h 280"/>
                <a:gd name="T4" fmla="*/ 4 w 426"/>
                <a:gd name="T5" fmla="*/ 1 h 280"/>
                <a:gd name="T6" fmla="*/ 3 w 426"/>
                <a:gd name="T7" fmla="*/ 1 h 280"/>
                <a:gd name="T8" fmla="*/ 3 w 426"/>
                <a:gd name="T9" fmla="*/ 1 h 280"/>
                <a:gd name="T10" fmla="*/ 3 w 426"/>
                <a:gd name="T11" fmla="*/ 1 h 280"/>
                <a:gd name="T12" fmla="*/ 3 w 426"/>
                <a:gd name="T13" fmla="*/ 1 h 280"/>
                <a:gd name="T14" fmla="*/ 3 w 426"/>
                <a:gd name="T15" fmla="*/ 1 h 280"/>
                <a:gd name="T16" fmla="*/ 6 w 426"/>
                <a:gd name="T17" fmla="*/ 1 h 280"/>
                <a:gd name="T18" fmla="*/ 9 w 426"/>
                <a:gd name="T19" fmla="*/ 1 h 280"/>
                <a:gd name="T20" fmla="*/ 9 w 426"/>
                <a:gd name="T21" fmla="*/ 1 h 280"/>
                <a:gd name="T22" fmla="*/ 10 w 426"/>
                <a:gd name="T23" fmla="*/ 1 h 280"/>
                <a:gd name="T24" fmla="*/ 10 w 426"/>
                <a:gd name="T25" fmla="*/ 1 h 280"/>
                <a:gd name="T26" fmla="*/ 9 w 426"/>
                <a:gd name="T27" fmla="*/ 1 h 280"/>
                <a:gd name="T28" fmla="*/ 12 w 426"/>
                <a:gd name="T29" fmla="*/ 1 h 280"/>
                <a:gd name="T30" fmla="*/ 14 w 426"/>
                <a:gd name="T31" fmla="*/ 1 h 280"/>
                <a:gd name="T32" fmla="*/ 15 w 426"/>
                <a:gd name="T33" fmla="*/ 1 h 280"/>
                <a:gd name="T34" fmla="*/ 16 w 426"/>
                <a:gd name="T35" fmla="*/ 1 h 280"/>
                <a:gd name="T36" fmla="*/ 17 w 426"/>
                <a:gd name="T37" fmla="*/ 1 h 280"/>
                <a:gd name="T38" fmla="*/ 19 w 426"/>
                <a:gd name="T39" fmla="*/ 1 h 280"/>
                <a:gd name="T40" fmla="*/ 22 w 426"/>
                <a:gd name="T41" fmla="*/ 1 h 280"/>
                <a:gd name="T42" fmla="*/ 25 w 426"/>
                <a:gd name="T43" fmla="*/ 1 h 280"/>
                <a:gd name="T44" fmla="*/ 25 w 426"/>
                <a:gd name="T45" fmla="*/ 1 h 280"/>
                <a:gd name="T46" fmla="*/ 22 w 426"/>
                <a:gd name="T47" fmla="*/ 1 h 280"/>
                <a:gd name="T48" fmla="*/ 25 w 426"/>
                <a:gd name="T49" fmla="*/ 1 h 280"/>
                <a:gd name="T50" fmla="*/ 28 w 426"/>
                <a:gd name="T51" fmla="*/ 1 h 280"/>
                <a:gd name="T52" fmla="*/ 29 w 426"/>
                <a:gd name="T53" fmla="*/ 1 h 280"/>
                <a:gd name="T54" fmla="*/ 29 w 426"/>
                <a:gd name="T55" fmla="*/ 1 h 280"/>
                <a:gd name="T56" fmla="*/ 25 w 426"/>
                <a:gd name="T57" fmla="*/ 1 h 280"/>
                <a:gd name="T58" fmla="*/ 21 w 426"/>
                <a:gd name="T59" fmla="*/ 1 h 280"/>
                <a:gd name="T60" fmla="*/ 21 w 426"/>
                <a:gd name="T61" fmla="*/ 1 h 280"/>
                <a:gd name="T62" fmla="*/ 20 w 426"/>
                <a:gd name="T63" fmla="*/ 1 h 280"/>
                <a:gd name="T64" fmla="*/ 16 w 426"/>
                <a:gd name="T65" fmla="*/ 1 h 280"/>
                <a:gd name="T66" fmla="*/ 11 w 426"/>
                <a:gd name="T67" fmla="*/ 1 h 280"/>
                <a:gd name="T68" fmla="*/ 9 w 426"/>
                <a:gd name="T69" fmla="*/ 1 h 280"/>
                <a:gd name="T70" fmla="*/ 6 w 426"/>
                <a:gd name="T71" fmla="*/ 1 h 280"/>
                <a:gd name="T72" fmla="*/ 5 w 426"/>
                <a:gd name="T73" fmla="*/ 1 h 280"/>
                <a:gd name="T74" fmla="*/ 5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280"/>
                <a:gd name="T116" fmla="*/ 426 w 426"/>
                <a:gd name="T117" fmla="*/ 280 h 2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4" name="Freeform 39">
              <a:extLst>
                <a:ext uri="{FF2B5EF4-FFF2-40B4-BE49-F238E27FC236}">
                  <a16:creationId xmlns:a16="http://schemas.microsoft.com/office/drawing/2014/main" id="{EDE56304-A5A2-44A8-B09B-8775B64CA2BB}"/>
                </a:ext>
              </a:extLst>
            </p:cNvPr>
            <p:cNvSpPr>
              <a:spLocks noChangeArrowheads="1"/>
            </p:cNvSpPr>
            <p:nvPr/>
          </p:nvSpPr>
          <p:spPr bwMode="auto">
            <a:xfrm>
              <a:off x="4395" y="1928"/>
              <a:ext cx="52" cy="54"/>
            </a:xfrm>
            <a:custGeom>
              <a:avLst/>
              <a:gdLst>
                <a:gd name="T0" fmla="*/ 3 w 60"/>
                <a:gd name="T1" fmla="*/ 1 h 78"/>
                <a:gd name="T2" fmla="*/ 0 w 60"/>
                <a:gd name="T3" fmla="*/ 1 h 78"/>
                <a:gd name="T4" fmla="*/ 3 w 60"/>
                <a:gd name="T5" fmla="*/ 1 h 78"/>
                <a:gd name="T6" fmla="*/ 3 w 60"/>
                <a:gd name="T7" fmla="*/ 1 h 78"/>
                <a:gd name="T8" fmla="*/ 3 w 60"/>
                <a:gd name="T9" fmla="*/ 1 h 78"/>
                <a:gd name="T10" fmla="*/ 4 w 60"/>
                <a:gd name="T11" fmla="*/ 1 h 78"/>
                <a:gd name="T12" fmla="*/ 3 w 60"/>
                <a:gd name="T13" fmla="*/ 1 h 78"/>
                <a:gd name="T14" fmla="*/ 0 60000 65536"/>
                <a:gd name="T15" fmla="*/ 0 60000 65536"/>
                <a:gd name="T16" fmla="*/ 0 60000 65536"/>
                <a:gd name="T17" fmla="*/ 0 60000 65536"/>
                <a:gd name="T18" fmla="*/ 0 60000 65536"/>
                <a:gd name="T19" fmla="*/ 0 60000 65536"/>
                <a:gd name="T20" fmla="*/ 0 60000 65536"/>
                <a:gd name="T21" fmla="*/ 0 w 60"/>
                <a:gd name="T22" fmla="*/ 0 h 78"/>
                <a:gd name="T23" fmla="*/ 60 w 60"/>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5" name="Freeform 40">
              <a:extLst>
                <a:ext uri="{FF2B5EF4-FFF2-40B4-BE49-F238E27FC236}">
                  <a16:creationId xmlns:a16="http://schemas.microsoft.com/office/drawing/2014/main" id="{DA331235-F287-48BF-A5D1-19C80DC1A5F7}"/>
                </a:ext>
              </a:extLst>
            </p:cNvPr>
            <p:cNvSpPr>
              <a:spLocks noChangeArrowheads="1"/>
            </p:cNvSpPr>
            <p:nvPr/>
          </p:nvSpPr>
          <p:spPr bwMode="auto">
            <a:xfrm>
              <a:off x="4551" y="1844"/>
              <a:ext cx="189" cy="79"/>
            </a:xfrm>
            <a:custGeom>
              <a:avLst/>
              <a:gdLst>
                <a:gd name="T0" fmla="*/ 3 w 219"/>
                <a:gd name="T1" fmla="*/ 1 h 113"/>
                <a:gd name="T2" fmla="*/ 3 w 219"/>
                <a:gd name="T3" fmla="*/ 1 h 113"/>
                <a:gd name="T4" fmla="*/ 3 w 219"/>
                <a:gd name="T5" fmla="*/ 1 h 113"/>
                <a:gd name="T6" fmla="*/ 3 w 219"/>
                <a:gd name="T7" fmla="*/ 1 h 113"/>
                <a:gd name="T8" fmla="*/ 9 w 219"/>
                <a:gd name="T9" fmla="*/ 1 h 113"/>
                <a:gd name="T10" fmla="*/ 10 w 219"/>
                <a:gd name="T11" fmla="*/ 1 h 113"/>
                <a:gd name="T12" fmla="*/ 12 w 219"/>
                <a:gd name="T13" fmla="*/ 1 h 113"/>
                <a:gd name="T14" fmla="*/ 16 w 219"/>
                <a:gd name="T15" fmla="*/ 1 h 113"/>
                <a:gd name="T16" fmla="*/ 14 w 219"/>
                <a:gd name="T17" fmla="*/ 0 h 113"/>
                <a:gd name="T18" fmla="*/ 12 w 219"/>
                <a:gd name="T19" fmla="*/ 1 h 113"/>
                <a:gd name="T20" fmla="*/ 8 w 219"/>
                <a:gd name="T21" fmla="*/ 1 h 113"/>
                <a:gd name="T22" fmla="*/ 6 w 219"/>
                <a:gd name="T23" fmla="*/ 1 h 113"/>
                <a:gd name="T24" fmla="*/ 4 w 219"/>
                <a:gd name="T25" fmla="*/ 1 h 113"/>
                <a:gd name="T26" fmla="*/ 3 w 219"/>
                <a:gd name="T27" fmla="*/ 1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9"/>
                <a:gd name="T43" fmla="*/ 0 h 113"/>
                <a:gd name="T44" fmla="*/ 219 w 219"/>
                <a:gd name="T45" fmla="*/ 113 h 1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6" name="Freeform 41">
              <a:extLst>
                <a:ext uri="{FF2B5EF4-FFF2-40B4-BE49-F238E27FC236}">
                  <a16:creationId xmlns:a16="http://schemas.microsoft.com/office/drawing/2014/main" id="{F49A53CB-59B0-41BA-A2E0-9B8D8016A931}"/>
                </a:ext>
              </a:extLst>
            </p:cNvPr>
            <p:cNvSpPr>
              <a:spLocks noChangeArrowheads="1"/>
            </p:cNvSpPr>
            <p:nvPr/>
          </p:nvSpPr>
          <p:spPr bwMode="auto">
            <a:xfrm>
              <a:off x="4747" y="1797"/>
              <a:ext cx="119" cy="86"/>
            </a:xfrm>
            <a:custGeom>
              <a:avLst/>
              <a:gdLst>
                <a:gd name="T0" fmla="*/ 3 w 139"/>
                <a:gd name="T1" fmla="*/ 1 h 122"/>
                <a:gd name="T2" fmla="*/ 3 w 139"/>
                <a:gd name="T3" fmla="*/ 1 h 122"/>
                <a:gd name="T4" fmla="*/ 0 w 139"/>
                <a:gd name="T5" fmla="*/ 1 h 122"/>
                <a:gd name="T6" fmla="*/ 3 w 139"/>
                <a:gd name="T7" fmla="*/ 1 h 122"/>
                <a:gd name="T8" fmla="*/ 3 w 139"/>
                <a:gd name="T9" fmla="*/ 1 h 122"/>
                <a:gd name="T10" fmla="*/ 8 w 139"/>
                <a:gd name="T11" fmla="*/ 1 h 122"/>
                <a:gd name="T12" fmla="*/ 8 w 139"/>
                <a:gd name="T13" fmla="*/ 1 h 122"/>
                <a:gd name="T14" fmla="*/ 7 w 139"/>
                <a:gd name="T15" fmla="*/ 1 h 122"/>
                <a:gd name="T16" fmla="*/ 6 w 139"/>
                <a:gd name="T17" fmla="*/ 1 h 122"/>
                <a:gd name="T18" fmla="*/ 3 w 139"/>
                <a:gd name="T19" fmla="*/ 1 h 122"/>
                <a:gd name="T20" fmla="*/ 3 w 139"/>
                <a:gd name="T21" fmla="*/ 1 h 122"/>
                <a:gd name="T22" fmla="*/ 3 w 139"/>
                <a:gd name="T23" fmla="*/ 1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9"/>
                <a:gd name="T37" fmla="*/ 0 h 122"/>
                <a:gd name="T38" fmla="*/ 139 w 139"/>
                <a:gd name="T39" fmla="*/ 122 h 1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7" name="Freeform 42">
              <a:extLst>
                <a:ext uri="{FF2B5EF4-FFF2-40B4-BE49-F238E27FC236}">
                  <a16:creationId xmlns:a16="http://schemas.microsoft.com/office/drawing/2014/main" id="{C3654A26-D593-4C16-8E71-71791D29A47B}"/>
                </a:ext>
              </a:extLst>
            </p:cNvPr>
            <p:cNvSpPr>
              <a:spLocks noChangeArrowheads="1"/>
            </p:cNvSpPr>
            <p:nvPr/>
          </p:nvSpPr>
          <p:spPr bwMode="auto">
            <a:xfrm>
              <a:off x="4810" y="1759"/>
              <a:ext cx="43" cy="24"/>
            </a:xfrm>
            <a:custGeom>
              <a:avLst/>
              <a:gdLst>
                <a:gd name="T0" fmla="*/ 4 w 49"/>
                <a:gd name="T1" fmla="*/ 0 h 35"/>
                <a:gd name="T2" fmla="*/ 4 w 49"/>
                <a:gd name="T3" fmla="*/ 1 h 35"/>
                <a:gd name="T4" fmla="*/ 4 w 49"/>
                <a:gd name="T5" fmla="*/ 1 h 35"/>
                <a:gd name="T6" fmla="*/ 4 w 49"/>
                <a:gd name="T7" fmla="*/ 1 h 35"/>
                <a:gd name="T8" fmla="*/ 4 w 49"/>
                <a:gd name="T9" fmla="*/ 0 h 35"/>
                <a:gd name="T10" fmla="*/ 0 60000 65536"/>
                <a:gd name="T11" fmla="*/ 0 60000 65536"/>
                <a:gd name="T12" fmla="*/ 0 60000 65536"/>
                <a:gd name="T13" fmla="*/ 0 60000 65536"/>
                <a:gd name="T14" fmla="*/ 0 60000 65536"/>
                <a:gd name="T15" fmla="*/ 0 w 49"/>
                <a:gd name="T16" fmla="*/ 0 h 35"/>
                <a:gd name="T17" fmla="*/ 49 w 49"/>
                <a:gd name="T18" fmla="*/ 35 h 35"/>
              </a:gdLst>
              <a:ahLst/>
              <a:cxnLst>
                <a:cxn ang="T10">
                  <a:pos x="T0" y="T1"/>
                </a:cxn>
                <a:cxn ang="T11">
                  <a:pos x="T2" y="T3"/>
                </a:cxn>
                <a:cxn ang="T12">
                  <a:pos x="T4" y="T5"/>
                </a:cxn>
                <a:cxn ang="T13">
                  <a:pos x="T6" y="T7"/>
                </a:cxn>
                <a:cxn ang="T14">
                  <a:pos x="T8" y="T9"/>
                </a:cxn>
              </a:cxnLst>
              <a:rect l="T15" t="T16" r="T17" b="T18"/>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8" name="Freeform 43">
              <a:extLst>
                <a:ext uri="{FF2B5EF4-FFF2-40B4-BE49-F238E27FC236}">
                  <a16:creationId xmlns:a16="http://schemas.microsoft.com/office/drawing/2014/main" id="{3508B1D7-673D-4217-8543-6388A9A317DB}"/>
                </a:ext>
              </a:extLst>
            </p:cNvPr>
            <p:cNvSpPr>
              <a:spLocks noChangeArrowheads="1"/>
            </p:cNvSpPr>
            <p:nvPr/>
          </p:nvSpPr>
          <p:spPr bwMode="auto">
            <a:xfrm>
              <a:off x="2828" y="1304"/>
              <a:ext cx="142" cy="188"/>
            </a:xfrm>
            <a:custGeom>
              <a:avLst/>
              <a:gdLst>
                <a:gd name="T0" fmla="*/ 10 w 164"/>
                <a:gd name="T1" fmla="*/ 0 h 268"/>
                <a:gd name="T2" fmla="*/ 8 w 164"/>
                <a:gd name="T3" fmla="*/ 1 h 268"/>
                <a:gd name="T4" fmla="*/ 7 w 164"/>
                <a:gd name="T5" fmla="*/ 1 h 268"/>
                <a:gd name="T6" fmla="*/ 3 w 164"/>
                <a:gd name="T7" fmla="*/ 1 h 268"/>
                <a:gd name="T8" fmla="*/ 3 w 164"/>
                <a:gd name="T9" fmla="*/ 1 h 268"/>
                <a:gd name="T10" fmla="*/ 3 w 164"/>
                <a:gd name="T11" fmla="*/ 1 h 268"/>
                <a:gd name="T12" fmla="*/ 3 w 164"/>
                <a:gd name="T13" fmla="*/ 1 h 268"/>
                <a:gd name="T14" fmla="*/ 3 w 164"/>
                <a:gd name="T15" fmla="*/ 1 h 268"/>
                <a:gd name="T16" fmla="*/ 0 w 164"/>
                <a:gd name="T17" fmla="*/ 1 h 268"/>
                <a:gd name="T18" fmla="*/ 3 w 164"/>
                <a:gd name="T19" fmla="*/ 1 h 268"/>
                <a:gd name="T20" fmla="*/ 3 w 164"/>
                <a:gd name="T21" fmla="*/ 1 h 268"/>
                <a:gd name="T22" fmla="*/ 7 w 164"/>
                <a:gd name="T23" fmla="*/ 1 h 268"/>
                <a:gd name="T24" fmla="*/ 8 w 164"/>
                <a:gd name="T25" fmla="*/ 1 h 268"/>
                <a:gd name="T26" fmla="*/ 10 w 164"/>
                <a:gd name="T27" fmla="*/ 1 h 268"/>
                <a:gd name="T28" fmla="*/ 10 w 164"/>
                <a:gd name="T29" fmla="*/ 1 h 268"/>
                <a:gd name="T30" fmla="*/ 13 w 164"/>
                <a:gd name="T31" fmla="*/ 1 h 268"/>
                <a:gd name="T32" fmla="*/ 10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4"/>
                <a:gd name="T52" fmla="*/ 0 h 268"/>
                <a:gd name="T53" fmla="*/ 164 w 164"/>
                <a:gd name="T54" fmla="*/ 268 h 2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9" name="Freeform 44">
              <a:extLst>
                <a:ext uri="{FF2B5EF4-FFF2-40B4-BE49-F238E27FC236}">
                  <a16:creationId xmlns:a16="http://schemas.microsoft.com/office/drawing/2014/main" id="{5E45E4E5-50F5-44C3-9D33-F431AFDDFFFC}"/>
                </a:ext>
              </a:extLst>
            </p:cNvPr>
            <p:cNvSpPr>
              <a:spLocks noChangeArrowheads="1"/>
            </p:cNvSpPr>
            <p:nvPr/>
          </p:nvSpPr>
          <p:spPr bwMode="auto">
            <a:xfrm>
              <a:off x="3440" y="1013"/>
              <a:ext cx="57" cy="57"/>
            </a:xfrm>
            <a:custGeom>
              <a:avLst/>
              <a:gdLst>
                <a:gd name="T0" fmla="*/ 3 w 66"/>
                <a:gd name="T1" fmla="*/ 0 h 81"/>
                <a:gd name="T2" fmla="*/ 3 w 66"/>
                <a:gd name="T3" fmla="*/ 1 h 81"/>
                <a:gd name="T4" fmla="*/ 3 w 66"/>
                <a:gd name="T5" fmla="*/ 1 h 81"/>
                <a:gd name="T6" fmla="*/ 3 w 66"/>
                <a:gd name="T7" fmla="*/ 1 h 81"/>
                <a:gd name="T8" fmla="*/ 4 w 66"/>
                <a:gd name="T9" fmla="*/ 1 h 81"/>
                <a:gd name="T10" fmla="*/ 3 w 66"/>
                <a:gd name="T11" fmla="*/ 0 h 81"/>
                <a:gd name="T12" fmla="*/ 0 60000 65536"/>
                <a:gd name="T13" fmla="*/ 0 60000 65536"/>
                <a:gd name="T14" fmla="*/ 0 60000 65536"/>
                <a:gd name="T15" fmla="*/ 0 60000 65536"/>
                <a:gd name="T16" fmla="*/ 0 60000 65536"/>
                <a:gd name="T17" fmla="*/ 0 60000 65536"/>
                <a:gd name="T18" fmla="*/ 0 w 66"/>
                <a:gd name="T19" fmla="*/ 0 h 81"/>
                <a:gd name="T20" fmla="*/ 66 w 66"/>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0" name="Freeform 45">
              <a:extLst>
                <a:ext uri="{FF2B5EF4-FFF2-40B4-BE49-F238E27FC236}">
                  <a16:creationId xmlns:a16="http://schemas.microsoft.com/office/drawing/2014/main" id="{27BC293F-5E2D-449E-B511-B088889E75E8}"/>
                </a:ext>
              </a:extLst>
            </p:cNvPr>
            <p:cNvSpPr>
              <a:spLocks noChangeArrowheads="1"/>
            </p:cNvSpPr>
            <p:nvPr/>
          </p:nvSpPr>
          <p:spPr bwMode="auto">
            <a:xfrm>
              <a:off x="3823" y="1074"/>
              <a:ext cx="128" cy="171"/>
            </a:xfrm>
            <a:custGeom>
              <a:avLst/>
              <a:gdLst>
                <a:gd name="T0" fmla="*/ 7 w 148"/>
                <a:gd name="T1" fmla="*/ 0 h 244"/>
                <a:gd name="T2" fmla="*/ 4 w 148"/>
                <a:gd name="T3" fmla="*/ 1 h 244"/>
                <a:gd name="T4" fmla="*/ 3 w 148"/>
                <a:gd name="T5" fmla="*/ 1 h 244"/>
                <a:gd name="T6" fmla="*/ 3 w 148"/>
                <a:gd name="T7" fmla="*/ 1 h 244"/>
                <a:gd name="T8" fmla="*/ 3 w 148"/>
                <a:gd name="T9" fmla="*/ 1 h 244"/>
                <a:gd name="T10" fmla="*/ 3 w 148"/>
                <a:gd name="T11" fmla="*/ 1 h 244"/>
                <a:gd name="T12" fmla="*/ 4 w 148"/>
                <a:gd name="T13" fmla="*/ 1 h 244"/>
                <a:gd name="T14" fmla="*/ 6 w 148"/>
                <a:gd name="T15" fmla="*/ 1 h 244"/>
                <a:gd name="T16" fmla="*/ 7 w 148"/>
                <a:gd name="T17" fmla="*/ 1 h 244"/>
                <a:gd name="T18" fmla="*/ 9 w 148"/>
                <a:gd name="T19" fmla="*/ 1 h 244"/>
                <a:gd name="T20" fmla="*/ 8 w 148"/>
                <a:gd name="T21" fmla="*/ 1 h 244"/>
                <a:gd name="T22" fmla="*/ 10 w 148"/>
                <a:gd name="T23" fmla="*/ 1 h 244"/>
                <a:gd name="T24" fmla="*/ 8 w 148"/>
                <a:gd name="T25" fmla="*/ 1 h 244"/>
                <a:gd name="T26" fmla="*/ 7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8"/>
                <a:gd name="T43" fmla="*/ 0 h 244"/>
                <a:gd name="T44" fmla="*/ 148 w 148"/>
                <a:gd name="T45" fmla="*/ 244 h 2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1" name="Freeform 46">
              <a:extLst>
                <a:ext uri="{FF2B5EF4-FFF2-40B4-BE49-F238E27FC236}">
                  <a16:creationId xmlns:a16="http://schemas.microsoft.com/office/drawing/2014/main" id="{9CD8610E-DF9A-4221-9CEE-825DE5DC8939}"/>
                </a:ext>
              </a:extLst>
            </p:cNvPr>
            <p:cNvSpPr>
              <a:spLocks noChangeArrowheads="1"/>
            </p:cNvSpPr>
            <p:nvPr/>
          </p:nvSpPr>
          <p:spPr bwMode="auto">
            <a:xfrm>
              <a:off x="3715" y="1021"/>
              <a:ext cx="83" cy="128"/>
            </a:xfrm>
            <a:custGeom>
              <a:avLst/>
              <a:gdLst>
                <a:gd name="T0" fmla="*/ 3 w 96"/>
                <a:gd name="T1" fmla="*/ 1 h 183"/>
                <a:gd name="T2" fmla="*/ 3 w 96"/>
                <a:gd name="T3" fmla="*/ 1 h 183"/>
                <a:gd name="T4" fmla="*/ 4 w 96"/>
                <a:gd name="T5" fmla="*/ 1 h 183"/>
                <a:gd name="T6" fmla="*/ 4 w 96"/>
                <a:gd name="T7" fmla="*/ 1 h 183"/>
                <a:gd name="T8" fmla="*/ 5 w 96"/>
                <a:gd name="T9" fmla="*/ 1 h 183"/>
                <a:gd name="T10" fmla="*/ 5 w 96"/>
                <a:gd name="T11" fmla="*/ 1 h 183"/>
                <a:gd name="T12" fmla="*/ 4 w 96"/>
                <a:gd name="T13" fmla="*/ 1 h 183"/>
                <a:gd name="T14" fmla="*/ 3 w 96"/>
                <a:gd name="T15" fmla="*/ 1 h 183"/>
                <a:gd name="T16" fmla="*/ 3 w 96"/>
                <a:gd name="T17" fmla="*/ 1 h 183"/>
                <a:gd name="T18" fmla="*/ 3 w 96"/>
                <a:gd name="T19" fmla="*/ 1 h 183"/>
                <a:gd name="T20" fmla="*/ 3 w 96"/>
                <a:gd name="T21" fmla="*/ 1 h 183"/>
                <a:gd name="T22" fmla="*/ 4 w 96"/>
                <a:gd name="T23" fmla="*/ 1 h 183"/>
                <a:gd name="T24" fmla="*/ 5 w 96"/>
                <a:gd name="T25" fmla="*/ 1 h 183"/>
                <a:gd name="T26" fmla="*/ 6 w 96"/>
                <a:gd name="T27" fmla="*/ 1 h 183"/>
                <a:gd name="T28" fmla="*/ 7 w 96"/>
                <a:gd name="T29" fmla="*/ 1 h 183"/>
                <a:gd name="T30" fmla="*/ 6 w 96"/>
                <a:gd name="T31" fmla="*/ 1 h 183"/>
                <a:gd name="T32" fmla="*/ 6 w 96"/>
                <a:gd name="T33" fmla="*/ 1 h 183"/>
                <a:gd name="T34" fmla="*/ 5 w 96"/>
                <a:gd name="T35" fmla="*/ 1 h 183"/>
                <a:gd name="T36" fmla="*/ 4 w 96"/>
                <a:gd name="T37" fmla="*/ 1 h 183"/>
                <a:gd name="T38" fmla="*/ 4 w 96"/>
                <a:gd name="T39" fmla="*/ 1 h 183"/>
                <a:gd name="T40" fmla="*/ 3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83"/>
                <a:gd name="T65" fmla="*/ 96 w 96"/>
                <a:gd name="T66" fmla="*/ 183 h 1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2" name="Freeform 47">
              <a:extLst>
                <a:ext uri="{FF2B5EF4-FFF2-40B4-BE49-F238E27FC236}">
                  <a16:creationId xmlns:a16="http://schemas.microsoft.com/office/drawing/2014/main" id="{9FD96131-9B52-468F-B812-F3993F6366DC}"/>
                </a:ext>
              </a:extLst>
            </p:cNvPr>
            <p:cNvSpPr>
              <a:spLocks noChangeArrowheads="1"/>
            </p:cNvSpPr>
            <p:nvPr/>
          </p:nvSpPr>
          <p:spPr bwMode="auto">
            <a:xfrm>
              <a:off x="3771" y="1124"/>
              <a:ext cx="46" cy="122"/>
            </a:xfrm>
            <a:custGeom>
              <a:avLst/>
              <a:gdLst>
                <a:gd name="T0" fmla="*/ 3 w 54"/>
                <a:gd name="T1" fmla="*/ 0 h 175"/>
                <a:gd name="T2" fmla="*/ 0 w 54"/>
                <a:gd name="T3" fmla="*/ 1 h 175"/>
                <a:gd name="T4" fmla="*/ 3 w 54"/>
                <a:gd name="T5" fmla="*/ 1 h 175"/>
                <a:gd name="T6" fmla="*/ 3 w 54"/>
                <a:gd name="T7" fmla="*/ 1 h 175"/>
                <a:gd name="T8" fmla="*/ 3 w 54"/>
                <a:gd name="T9" fmla="*/ 1 h 175"/>
                <a:gd name="T10" fmla="*/ 3 w 54"/>
                <a:gd name="T11" fmla="*/ 1 h 175"/>
                <a:gd name="T12" fmla="*/ 3 w 54"/>
                <a:gd name="T13" fmla="*/ 1 h 175"/>
                <a:gd name="T14" fmla="*/ 3 w 54"/>
                <a:gd name="T15" fmla="*/ 1 h 175"/>
                <a:gd name="T16" fmla="*/ 3 w 54"/>
                <a:gd name="T17" fmla="*/ 1 h 175"/>
                <a:gd name="T18" fmla="*/ 3 w 54"/>
                <a:gd name="T19" fmla="*/ 1 h 175"/>
                <a:gd name="T20" fmla="*/ 3 w 54"/>
                <a:gd name="T21" fmla="*/ 1 h 175"/>
                <a:gd name="T22" fmla="*/ 3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
                <a:gd name="T37" fmla="*/ 0 h 175"/>
                <a:gd name="T38" fmla="*/ 54 w 54"/>
                <a:gd name="T39" fmla="*/ 175 h 1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3" name="Freeform 48">
              <a:extLst>
                <a:ext uri="{FF2B5EF4-FFF2-40B4-BE49-F238E27FC236}">
                  <a16:creationId xmlns:a16="http://schemas.microsoft.com/office/drawing/2014/main" id="{7807AEAE-6729-4F8A-AB22-F0F7995A0EE5}"/>
                </a:ext>
              </a:extLst>
            </p:cNvPr>
            <p:cNvSpPr>
              <a:spLocks noChangeArrowheads="1"/>
            </p:cNvSpPr>
            <p:nvPr/>
          </p:nvSpPr>
          <p:spPr bwMode="auto">
            <a:xfrm>
              <a:off x="3823" y="1252"/>
              <a:ext cx="75" cy="50"/>
            </a:xfrm>
            <a:custGeom>
              <a:avLst/>
              <a:gdLst>
                <a:gd name="T0" fmla="*/ 2 w 86"/>
                <a:gd name="T1" fmla="*/ 0 h 73"/>
                <a:gd name="T2" fmla="*/ 3 w 86"/>
                <a:gd name="T3" fmla="*/ 1 h 73"/>
                <a:gd name="T4" fmla="*/ 3 w 86"/>
                <a:gd name="T5" fmla="*/ 1 h 73"/>
                <a:gd name="T6" fmla="*/ 3 w 86"/>
                <a:gd name="T7" fmla="*/ 1 h 73"/>
                <a:gd name="T8" fmla="*/ 5 w 86"/>
                <a:gd name="T9" fmla="*/ 1 h 73"/>
                <a:gd name="T10" fmla="*/ 7 w 86"/>
                <a:gd name="T11" fmla="*/ 1 h 73"/>
                <a:gd name="T12" fmla="*/ 8 w 86"/>
                <a:gd name="T13" fmla="*/ 1 h 73"/>
                <a:gd name="T14" fmla="*/ 6 w 86"/>
                <a:gd name="T15" fmla="*/ 1 h 73"/>
                <a:gd name="T16" fmla="*/ 5 w 86"/>
                <a:gd name="T17" fmla="*/ 1 h 73"/>
                <a:gd name="T18" fmla="*/ 3 w 86"/>
                <a:gd name="T19" fmla="*/ 1 h 73"/>
                <a:gd name="T20" fmla="*/ 3 w 86"/>
                <a:gd name="T21" fmla="*/ 1 h 73"/>
                <a:gd name="T22" fmla="*/ 3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3"/>
                <a:gd name="T41" fmla="*/ 86 w 86"/>
                <a:gd name="T42" fmla="*/ 73 h 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4" name="Freeform 49">
              <a:extLst>
                <a:ext uri="{FF2B5EF4-FFF2-40B4-BE49-F238E27FC236}">
                  <a16:creationId xmlns:a16="http://schemas.microsoft.com/office/drawing/2014/main" id="{47280E26-3190-4C1C-A99E-DFDF5258A4FC}"/>
                </a:ext>
              </a:extLst>
            </p:cNvPr>
            <p:cNvSpPr>
              <a:spLocks noChangeArrowheads="1"/>
            </p:cNvSpPr>
            <p:nvPr/>
          </p:nvSpPr>
          <p:spPr bwMode="auto">
            <a:xfrm>
              <a:off x="3943" y="1163"/>
              <a:ext cx="95" cy="109"/>
            </a:xfrm>
            <a:custGeom>
              <a:avLst/>
              <a:gdLst>
                <a:gd name="T0" fmla="*/ 6 w 111"/>
                <a:gd name="T1" fmla="*/ 0 h 156"/>
                <a:gd name="T2" fmla="*/ 4 w 111"/>
                <a:gd name="T3" fmla="*/ 1 h 156"/>
                <a:gd name="T4" fmla="*/ 3 w 111"/>
                <a:gd name="T5" fmla="*/ 1 h 156"/>
                <a:gd name="T6" fmla="*/ 3 w 111"/>
                <a:gd name="T7" fmla="*/ 1 h 156"/>
                <a:gd name="T8" fmla="*/ 3 w 111"/>
                <a:gd name="T9" fmla="*/ 1 h 156"/>
                <a:gd name="T10" fmla="*/ 3 w 111"/>
                <a:gd name="T11" fmla="*/ 1 h 156"/>
                <a:gd name="T12" fmla="*/ 3 w 111"/>
                <a:gd name="T13" fmla="*/ 1 h 156"/>
                <a:gd name="T14" fmla="*/ 3 w 111"/>
                <a:gd name="T15" fmla="*/ 1 h 156"/>
                <a:gd name="T16" fmla="*/ 3 w 111"/>
                <a:gd name="T17" fmla="*/ 1 h 156"/>
                <a:gd name="T18" fmla="*/ 3 w 111"/>
                <a:gd name="T19" fmla="*/ 1 h 156"/>
                <a:gd name="T20" fmla="*/ 3 w 111"/>
                <a:gd name="T21" fmla="*/ 1 h 156"/>
                <a:gd name="T22" fmla="*/ 3 w 111"/>
                <a:gd name="T23" fmla="*/ 1 h 156"/>
                <a:gd name="T24" fmla="*/ 3 w 111"/>
                <a:gd name="T25" fmla="*/ 1 h 156"/>
                <a:gd name="T26" fmla="*/ 3 w 111"/>
                <a:gd name="T27" fmla="*/ 1 h 156"/>
                <a:gd name="T28" fmla="*/ 4 w 111"/>
                <a:gd name="T29" fmla="*/ 1 h 156"/>
                <a:gd name="T30" fmla="*/ 3 w 111"/>
                <a:gd name="T31" fmla="*/ 1 h 156"/>
                <a:gd name="T32" fmla="*/ 4 w 111"/>
                <a:gd name="T33" fmla="*/ 1 h 156"/>
                <a:gd name="T34" fmla="*/ 4 w 111"/>
                <a:gd name="T35" fmla="*/ 1 h 156"/>
                <a:gd name="T36" fmla="*/ 3 w 111"/>
                <a:gd name="T37" fmla="*/ 1 h 156"/>
                <a:gd name="T38" fmla="*/ 3 w 111"/>
                <a:gd name="T39" fmla="*/ 1 h 156"/>
                <a:gd name="T40" fmla="*/ 3 w 111"/>
                <a:gd name="T41" fmla="*/ 1 h 156"/>
                <a:gd name="T42" fmla="*/ 3 w 111"/>
                <a:gd name="T43" fmla="*/ 1 h 156"/>
                <a:gd name="T44" fmla="*/ 5 w 111"/>
                <a:gd name="T45" fmla="*/ 1 h 156"/>
                <a:gd name="T46" fmla="*/ 6 w 111"/>
                <a:gd name="T47" fmla="*/ 1 h 156"/>
                <a:gd name="T48" fmla="*/ 7 w 111"/>
                <a:gd name="T49" fmla="*/ 1 h 156"/>
                <a:gd name="T50" fmla="*/ 6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1"/>
                <a:gd name="T79" fmla="*/ 0 h 156"/>
                <a:gd name="T80" fmla="*/ 111 w 111"/>
                <a:gd name="T81" fmla="*/ 156 h 1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5" name="Freeform 50">
              <a:extLst>
                <a:ext uri="{FF2B5EF4-FFF2-40B4-BE49-F238E27FC236}">
                  <a16:creationId xmlns:a16="http://schemas.microsoft.com/office/drawing/2014/main" id="{FFFBAB1D-6408-47BC-8279-8DFE98E35016}"/>
                </a:ext>
              </a:extLst>
            </p:cNvPr>
            <p:cNvSpPr>
              <a:spLocks noChangeArrowheads="1"/>
            </p:cNvSpPr>
            <p:nvPr/>
          </p:nvSpPr>
          <p:spPr bwMode="auto">
            <a:xfrm>
              <a:off x="3911" y="772"/>
              <a:ext cx="25" cy="67"/>
            </a:xfrm>
            <a:custGeom>
              <a:avLst/>
              <a:gdLst>
                <a:gd name="T0" fmla="*/ 3 w 30"/>
                <a:gd name="T1" fmla="*/ 0 h 94"/>
                <a:gd name="T2" fmla="*/ 0 w 30"/>
                <a:gd name="T3" fmla="*/ 1 h 94"/>
                <a:gd name="T4" fmla="*/ 3 w 30"/>
                <a:gd name="T5" fmla="*/ 1 h 94"/>
                <a:gd name="T6" fmla="*/ 1 w 30"/>
                <a:gd name="T7" fmla="*/ 1 h 94"/>
                <a:gd name="T8" fmla="*/ 3 w 30"/>
                <a:gd name="T9" fmla="*/ 1 h 94"/>
                <a:gd name="T10" fmla="*/ 3 w 30"/>
                <a:gd name="T11" fmla="*/ 1 h 94"/>
                <a:gd name="T12" fmla="*/ 3 w 30"/>
                <a:gd name="T13" fmla="*/ 1 h 94"/>
                <a:gd name="T14" fmla="*/ 3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94"/>
                <a:gd name="T26" fmla="*/ 30 w 30"/>
                <a:gd name="T27" fmla="*/ 94 h 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6" name="Freeform 51">
              <a:extLst>
                <a:ext uri="{FF2B5EF4-FFF2-40B4-BE49-F238E27FC236}">
                  <a16:creationId xmlns:a16="http://schemas.microsoft.com/office/drawing/2014/main" id="{529E2C84-010F-44DA-B6EB-8B4DE7661C02}"/>
                </a:ext>
              </a:extLst>
            </p:cNvPr>
            <p:cNvSpPr>
              <a:spLocks noChangeArrowheads="1"/>
            </p:cNvSpPr>
            <p:nvPr/>
          </p:nvSpPr>
          <p:spPr bwMode="auto">
            <a:xfrm>
              <a:off x="3927" y="883"/>
              <a:ext cx="70" cy="111"/>
            </a:xfrm>
            <a:custGeom>
              <a:avLst/>
              <a:gdLst>
                <a:gd name="T0" fmla="*/ 3 w 81"/>
                <a:gd name="T1" fmla="*/ 1 h 158"/>
                <a:gd name="T2" fmla="*/ 0 w 81"/>
                <a:gd name="T3" fmla="*/ 1 h 158"/>
                <a:gd name="T4" fmla="*/ 3 w 81"/>
                <a:gd name="T5" fmla="*/ 1 h 158"/>
                <a:gd name="T6" fmla="*/ 3 w 81"/>
                <a:gd name="T7" fmla="*/ 1 h 158"/>
                <a:gd name="T8" fmla="*/ 3 w 81"/>
                <a:gd name="T9" fmla="*/ 1 h 158"/>
                <a:gd name="T10" fmla="*/ 3 w 81"/>
                <a:gd name="T11" fmla="*/ 1 h 158"/>
                <a:gd name="T12" fmla="*/ 3 w 81"/>
                <a:gd name="T13" fmla="*/ 1 h 158"/>
                <a:gd name="T14" fmla="*/ 3 w 81"/>
                <a:gd name="T15" fmla="*/ 1 h 158"/>
                <a:gd name="T16" fmla="*/ 3 w 81"/>
                <a:gd name="T17" fmla="*/ 1 h 158"/>
                <a:gd name="T18" fmla="*/ 4 w 81"/>
                <a:gd name="T19" fmla="*/ 1 h 158"/>
                <a:gd name="T20" fmla="*/ 4 w 81"/>
                <a:gd name="T21" fmla="*/ 1 h 158"/>
                <a:gd name="T22" fmla="*/ 3 w 81"/>
                <a:gd name="T23" fmla="*/ 1 h 158"/>
                <a:gd name="T24" fmla="*/ 3 w 81"/>
                <a:gd name="T25" fmla="*/ 1 h 158"/>
                <a:gd name="T26" fmla="*/ 3 w 81"/>
                <a:gd name="T27" fmla="*/ 1 h 158"/>
                <a:gd name="T28" fmla="*/ 3 w 81"/>
                <a:gd name="T29" fmla="*/ 1 h 158"/>
                <a:gd name="T30" fmla="*/ 3 w 81"/>
                <a:gd name="T31" fmla="*/ 1 h 158"/>
                <a:gd name="T32" fmla="*/ 3 w 81"/>
                <a:gd name="T33" fmla="*/ 1 h 158"/>
                <a:gd name="T34" fmla="*/ 3 w 81"/>
                <a:gd name="T35" fmla="*/ 1 h 158"/>
                <a:gd name="T36" fmla="*/ 3 w 81"/>
                <a:gd name="T37" fmla="*/ 1 h 158"/>
                <a:gd name="T38" fmla="*/ 3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1"/>
                <a:gd name="T61" fmla="*/ 0 h 158"/>
                <a:gd name="T62" fmla="*/ 81 w 81"/>
                <a:gd name="T63" fmla="*/ 158 h 1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7" name="Freeform 52">
              <a:extLst>
                <a:ext uri="{FF2B5EF4-FFF2-40B4-BE49-F238E27FC236}">
                  <a16:creationId xmlns:a16="http://schemas.microsoft.com/office/drawing/2014/main" id="{EBAF0D98-DFCA-48F7-8996-AD2A0293B6D5}"/>
                </a:ext>
              </a:extLst>
            </p:cNvPr>
            <p:cNvSpPr>
              <a:spLocks noChangeArrowheads="1"/>
            </p:cNvSpPr>
            <p:nvPr/>
          </p:nvSpPr>
          <p:spPr bwMode="auto">
            <a:xfrm>
              <a:off x="3976" y="1029"/>
              <a:ext cx="74" cy="74"/>
            </a:xfrm>
            <a:custGeom>
              <a:avLst/>
              <a:gdLst>
                <a:gd name="T0" fmla="*/ 4 w 85"/>
                <a:gd name="T1" fmla="*/ 0 h 105"/>
                <a:gd name="T2" fmla="*/ 3 w 85"/>
                <a:gd name="T3" fmla="*/ 1 h 105"/>
                <a:gd name="T4" fmla="*/ 3 w 85"/>
                <a:gd name="T5" fmla="*/ 1 h 105"/>
                <a:gd name="T6" fmla="*/ 3 w 85"/>
                <a:gd name="T7" fmla="*/ 1 h 105"/>
                <a:gd name="T8" fmla="*/ 3 w 85"/>
                <a:gd name="T9" fmla="*/ 1 h 105"/>
                <a:gd name="T10" fmla="*/ 3 w 85"/>
                <a:gd name="T11" fmla="*/ 1 h 105"/>
                <a:gd name="T12" fmla="*/ 3 w 85"/>
                <a:gd name="T13" fmla="*/ 1 h 105"/>
                <a:gd name="T14" fmla="*/ 3 w 85"/>
                <a:gd name="T15" fmla="*/ 1 h 105"/>
                <a:gd name="T16" fmla="*/ 3 w 85"/>
                <a:gd name="T17" fmla="*/ 1 h 105"/>
                <a:gd name="T18" fmla="*/ 5 w 85"/>
                <a:gd name="T19" fmla="*/ 1 h 105"/>
                <a:gd name="T20" fmla="*/ 6 w 85"/>
                <a:gd name="T21" fmla="*/ 1 h 105"/>
                <a:gd name="T22" fmla="*/ 7 w 85"/>
                <a:gd name="T23" fmla="*/ 1 h 105"/>
                <a:gd name="T24" fmla="*/ 6 w 85"/>
                <a:gd name="T25" fmla="*/ 1 h 105"/>
                <a:gd name="T26" fmla="*/ 4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5"/>
                <a:gd name="T43" fmla="*/ 0 h 105"/>
                <a:gd name="T44" fmla="*/ 85 w 85"/>
                <a:gd name="T45" fmla="*/ 105 h 1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8" name="Freeform 53">
              <a:extLst>
                <a:ext uri="{FF2B5EF4-FFF2-40B4-BE49-F238E27FC236}">
                  <a16:creationId xmlns:a16="http://schemas.microsoft.com/office/drawing/2014/main" id="{82A9D406-70EE-49C6-BC7A-000425582C28}"/>
                </a:ext>
              </a:extLst>
            </p:cNvPr>
            <p:cNvSpPr>
              <a:spLocks noChangeArrowheads="1"/>
            </p:cNvSpPr>
            <p:nvPr/>
          </p:nvSpPr>
          <p:spPr bwMode="auto">
            <a:xfrm>
              <a:off x="4064" y="1161"/>
              <a:ext cx="33" cy="46"/>
            </a:xfrm>
            <a:custGeom>
              <a:avLst/>
              <a:gdLst>
                <a:gd name="T0" fmla="*/ 3 w 38"/>
                <a:gd name="T1" fmla="*/ 1 h 66"/>
                <a:gd name="T2" fmla="*/ 3 w 38"/>
                <a:gd name="T3" fmla="*/ 1 h 66"/>
                <a:gd name="T4" fmla="*/ 3 w 38"/>
                <a:gd name="T5" fmla="*/ 1 h 66"/>
                <a:gd name="T6" fmla="*/ 3 w 38"/>
                <a:gd name="T7" fmla="*/ 1 h 66"/>
                <a:gd name="T8" fmla="*/ 3 w 38"/>
                <a:gd name="T9" fmla="*/ 1 h 66"/>
                <a:gd name="T10" fmla="*/ 3 w 38"/>
                <a:gd name="T11" fmla="*/ 1 h 66"/>
                <a:gd name="T12" fmla="*/ 3 w 38"/>
                <a:gd name="T13" fmla="*/ 1 h 66"/>
                <a:gd name="T14" fmla="*/ 2 w 38"/>
                <a:gd name="T15" fmla="*/ 1 h 66"/>
                <a:gd name="T16" fmla="*/ 3 w 38"/>
                <a:gd name="T17" fmla="*/ 1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
                <a:gd name="T28" fmla="*/ 0 h 66"/>
                <a:gd name="T29" fmla="*/ 38 w 38"/>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9" name="Freeform 54">
              <a:extLst>
                <a:ext uri="{FF2B5EF4-FFF2-40B4-BE49-F238E27FC236}">
                  <a16:creationId xmlns:a16="http://schemas.microsoft.com/office/drawing/2014/main" id="{D32D52C8-A15F-4C94-93E6-F10407A4082E}"/>
                </a:ext>
              </a:extLst>
            </p:cNvPr>
            <p:cNvSpPr>
              <a:spLocks noChangeArrowheads="1"/>
            </p:cNvSpPr>
            <p:nvPr/>
          </p:nvSpPr>
          <p:spPr bwMode="auto">
            <a:xfrm>
              <a:off x="4045" y="1238"/>
              <a:ext cx="21" cy="16"/>
            </a:xfrm>
            <a:custGeom>
              <a:avLst/>
              <a:gdLst>
                <a:gd name="T0" fmla="*/ 0 w 24"/>
                <a:gd name="T1" fmla="*/ 0 h 23"/>
                <a:gd name="T2" fmla="*/ 4 w 24"/>
                <a:gd name="T3" fmla="*/ 1 h 23"/>
                <a:gd name="T4" fmla="*/ 4 w 24"/>
                <a:gd name="T5" fmla="*/ 1 h 23"/>
                <a:gd name="T6" fmla="*/ 0 w 24"/>
                <a:gd name="T7" fmla="*/ 0 h 23"/>
                <a:gd name="T8" fmla="*/ 0 60000 65536"/>
                <a:gd name="T9" fmla="*/ 0 60000 65536"/>
                <a:gd name="T10" fmla="*/ 0 60000 65536"/>
                <a:gd name="T11" fmla="*/ 0 60000 65536"/>
                <a:gd name="T12" fmla="*/ 0 w 24"/>
                <a:gd name="T13" fmla="*/ 0 h 23"/>
                <a:gd name="T14" fmla="*/ 24 w 24"/>
                <a:gd name="T15" fmla="*/ 23 h 23"/>
              </a:gdLst>
              <a:ahLst/>
              <a:cxnLst>
                <a:cxn ang="T8">
                  <a:pos x="T0" y="T1"/>
                </a:cxn>
                <a:cxn ang="T9">
                  <a:pos x="T2" y="T3"/>
                </a:cxn>
                <a:cxn ang="T10">
                  <a:pos x="T4" y="T5"/>
                </a:cxn>
                <a:cxn ang="T11">
                  <a:pos x="T6" y="T7"/>
                </a:cxn>
              </a:cxnLst>
              <a:rect l="T12" t="T13" r="T14" b="T15"/>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0" name="Freeform 55">
              <a:extLst>
                <a:ext uri="{FF2B5EF4-FFF2-40B4-BE49-F238E27FC236}">
                  <a16:creationId xmlns:a16="http://schemas.microsoft.com/office/drawing/2014/main" id="{93D0F059-11FC-41D0-AF43-FA3679595C0B}"/>
                </a:ext>
              </a:extLst>
            </p:cNvPr>
            <p:cNvSpPr>
              <a:spLocks noChangeArrowheads="1"/>
            </p:cNvSpPr>
            <p:nvPr/>
          </p:nvSpPr>
          <p:spPr bwMode="auto">
            <a:xfrm>
              <a:off x="4076" y="1228"/>
              <a:ext cx="52" cy="35"/>
            </a:xfrm>
            <a:custGeom>
              <a:avLst/>
              <a:gdLst>
                <a:gd name="T0" fmla="*/ 3 w 60"/>
                <a:gd name="T1" fmla="*/ 0 h 49"/>
                <a:gd name="T2" fmla="*/ 0 w 60"/>
                <a:gd name="T3" fmla="*/ 1 h 49"/>
                <a:gd name="T4" fmla="*/ 3 w 60"/>
                <a:gd name="T5" fmla="*/ 1 h 49"/>
                <a:gd name="T6" fmla="*/ 3 w 60"/>
                <a:gd name="T7" fmla="*/ 1 h 49"/>
                <a:gd name="T8" fmla="*/ 4 w 60"/>
                <a:gd name="T9" fmla="*/ 1 h 49"/>
                <a:gd name="T10" fmla="*/ 3 w 60"/>
                <a:gd name="T11" fmla="*/ 1 h 49"/>
                <a:gd name="T12" fmla="*/ 3 w 60"/>
                <a:gd name="T13" fmla="*/ 1 h 49"/>
                <a:gd name="T14" fmla="*/ 3 w 60"/>
                <a:gd name="T15" fmla="*/ 1 h 49"/>
                <a:gd name="T16" fmla="*/ 3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49"/>
                <a:gd name="T29" fmla="*/ 60 w 60"/>
                <a:gd name="T30" fmla="*/ 49 h 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1" name="Freeform 56">
              <a:extLst>
                <a:ext uri="{FF2B5EF4-FFF2-40B4-BE49-F238E27FC236}">
                  <a16:creationId xmlns:a16="http://schemas.microsoft.com/office/drawing/2014/main" id="{39DEB42F-BF3D-4E86-9CA9-B994ADCA6B0E}"/>
                </a:ext>
              </a:extLst>
            </p:cNvPr>
            <p:cNvSpPr>
              <a:spLocks noChangeArrowheads="1"/>
            </p:cNvSpPr>
            <p:nvPr/>
          </p:nvSpPr>
          <p:spPr bwMode="auto">
            <a:xfrm>
              <a:off x="4156" y="1294"/>
              <a:ext cx="27" cy="31"/>
            </a:xfrm>
            <a:custGeom>
              <a:avLst/>
              <a:gdLst>
                <a:gd name="T0" fmla="*/ 3 w 32"/>
                <a:gd name="T1" fmla="*/ 0 h 44"/>
                <a:gd name="T2" fmla="*/ 3 w 32"/>
                <a:gd name="T3" fmla="*/ 1 h 44"/>
                <a:gd name="T4" fmla="*/ 3 w 32"/>
                <a:gd name="T5" fmla="*/ 1 h 44"/>
                <a:gd name="T6" fmla="*/ 3 w 32"/>
                <a:gd name="T7" fmla="*/ 1 h 44"/>
                <a:gd name="T8" fmla="*/ 3 w 32"/>
                <a:gd name="T9" fmla="*/ 0 h 44"/>
                <a:gd name="T10" fmla="*/ 0 60000 65536"/>
                <a:gd name="T11" fmla="*/ 0 60000 65536"/>
                <a:gd name="T12" fmla="*/ 0 60000 65536"/>
                <a:gd name="T13" fmla="*/ 0 60000 65536"/>
                <a:gd name="T14" fmla="*/ 0 60000 65536"/>
                <a:gd name="T15" fmla="*/ 0 w 32"/>
                <a:gd name="T16" fmla="*/ 0 h 44"/>
                <a:gd name="T17" fmla="*/ 32 w 32"/>
                <a:gd name="T18" fmla="*/ 44 h 44"/>
              </a:gdLst>
              <a:ahLst/>
              <a:cxnLst>
                <a:cxn ang="T10">
                  <a:pos x="T0" y="T1"/>
                </a:cxn>
                <a:cxn ang="T11">
                  <a:pos x="T2" y="T3"/>
                </a:cxn>
                <a:cxn ang="T12">
                  <a:pos x="T4" y="T5"/>
                </a:cxn>
                <a:cxn ang="T13">
                  <a:pos x="T6" y="T7"/>
                </a:cxn>
                <a:cxn ang="T14">
                  <a:pos x="T8" y="T9"/>
                </a:cxn>
              </a:cxnLst>
              <a:rect l="T15" t="T16" r="T17" b="T18"/>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2" name="Freeform 57">
              <a:extLst>
                <a:ext uri="{FF2B5EF4-FFF2-40B4-BE49-F238E27FC236}">
                  <a16:creationId xmlns:a16="http://schemas.microsoft.com/office/drawing/2014/main" id="{D208F087-F346-4FCE-82AF-12483EC263FE}"/>
                </a:ext>
              </a:extLst>
            </p:cNvPr>
            <p:cNvSpPr>
              <a:spLocks noChangeArrowheads="1"/>
            </p:cNvSpPr>
            <p:nvPr/>
          </p:nvSpPr>
          <p:spPr bwMode="auto">
            <a:xfrm>
              <a:off x="4463" y="1255"/>
              <a:ext cx="53" cy="44"/>
            </a:xfrm>
            <a:custGeom>
              <a:avLst/>
              <a:gdLst>
                <a:gd name="T0" fmla="*/ 3 w 61"/>
                <a:gd name="T1" fmla="*/ 0 h 63"/>
                <a:gd name="T2" fmla="*/ 0 w 61"/>
                <a:gd name="T3" fmla="*/ 1 h 63"/>
                <a:gd name="T4" fmla="*/ 3 w 61"/>
                <a:gd name="T5" fmla="*/ 1 h 63"/>
                <a:gd name="T6" fmla="*/ 3 w 61"/>
                <a:gd name="T7" fmla="*/ 1 h 63"/>
                <a:gd name="T8" fmla="*/ 3 w 61"/>
                <a:gd name="T9" fmla="*/ 1 h 63"/>
                <a:gd name="T10" fmla="*/ 5 w 61"/>
                <a:gd name="T11" fmla="*/ 1 h 63"/>
                <a:gd name="T12" fmla="*/ 3 w 61"/>
                <a:gd name="T13" fmla="*/ 1 h 63"/>
                <a:gd name="T14" fmla="*/ 3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63"/>
                <a:gd name="T26" fmla="*/ 61 w 61"/>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3" name="Freeform 58">
              <a:extLst>
                <a:ext uri="{FF2B5EF4-FFF2-40B4-BE49-F238E27FC236}">
                  <a16:creationId xmlns:a16="http://schemas.microsoft.com/office/drawing/2014/main" id="{C7ED91D8-FF1E-4A30-8BB0-A5A03F46AD78}"/>
                </a:ext>
              </a:extLst>
            </p:cNvPr>
            <p:cNvSpPr>
              <a:spLocks noChangeArrowheads="1"/>
            </p:cNvSpPr>
            <p:nvPr/>
          </p:nvSpPr>
          <p:spPr bwMode="auto">
            <a:xfrm>
              <a:off x="4006" y="1310"/>
              <a:ext cx="53" cy="47"/>
            </a:xfrm>
            <a:custGeom>
              <a:avLst/>
              <a:gdLst>
                <a:gd name="T0" fmla="*/ 3 w 61"/>
                <a:gd name="T1" fmla="*/ 1 h 67"/>
                <a:gd name="T2" fmla="*/ 3 w 61"/>
                <a:gd name="T3" fmla="*/ 1 h 67"/>
                <a:gd name="T4" fmla="*/ 3 w 61"/>
                <a:gd name="T5" fmla="*/ 1 h 67"/>
                <a:gd name="T6" fmla="*/ 3 w 61"/>
                <a:gd name="T7" fmla="*/ 1 h 67"/>
                <a:gd name="T8" fmla="*/ 3 w 61"/>
                <a:gd name="T9" fmla="*/ 1 h 67"/>
                <a:gd name="T10" fmla="*/ 5 w 61"/>
                <a:gd name="T11" fmla="*/ 1 h 67"/>
                <a:gd name="T12" fmla="*/ 4 w 61"/>
                <a:gd name="T13" fmla="*/ 1 h 67"/>
                <a:gd name="T14" fmla="*/ 4 w 61"/>
                <a:gd name="T15" fmla="*/ 1 h 67"/>
                <a:gd name="T16" fmla="*/ 4 w 61"/>
                <a:gd name="T17" fmla="*/ 1 h 67"/>
                <a:gd name="T18" fmla="*/ 3 w 61"/>
                <a:gd name="T19" fmla="*/ 1 h 67"/>
                <a:gd name="T20" fmla="*/ 4 w 61"/>
                <a:gd name="T21" fmla="*/ 1 h 67"/>
                <a:gd name="T22" fmla="*/ 3 w 61"/>
                <a:gd name="T23" fmla="*/ 1 h 67"/>
                <a:gd name="T24" fmla="*/ 3 w 61"/>
                <a:gd name="T25" fmla="*/ 1 h 67"/>
                <a:gd name="T26" fmla="*/ 3 w 61"/>
                <a:gd name="T27" fmla="*/ 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67"/>
                <a:gd name="T44" fmla="*/ 61 w 61"/>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4" name="Freeform 59">
              <a:extLst>
                <a:ext uri="{FF2B5EF4-FFF2-40B4-BE49-F238E27FC236}">
                  <a16:creationId xmlns:a16="http://schemas.microsoft.com/office/drawing/2014/main" id="{C9941CAD-B32C-4FB7-8AB8-B0E46FB7870D}"/>
                </a:ext>
              </a:extLst>
            </p:cNvPr>
            <p:cNvSpPr>
              <a:spLocks noChangeArrowheads="1"/>
            </p:cNvSpPr>
            <p:nvPr/>
          </p:nvSpPr>
          <p:spPr bwMode="auto">
            <a:xfrm>
              <a:off x="3950" y="1328"/>
              <a:ext cx="37" cy="25"/>
            </a:xfrm>
            <a:custGeom>
              <a:avLst/>
              <a:gdLst>
                <a:gd name="T0" fmla="*/ 3 w 43"/>
                <a:gd name="T1" fmla="*/ 1 h 36"/>
                <a:gd name="T2" fmla="*/ 3 w 43"/>
                <a:gd name="T3" fmla="*/ 1 h 36"/>
                <a:gd name="T4" fmla="*/ 3 w 43"/>
                <a:gd name="T5" fmla="*/ 1 h 36"/>
                <a:gd name="T6" fmla="*/ 3 w 43"/>
                <a:gd name="T7" fmla="*/ 1 h 36"/>
                <a:gd name="T8" fmla="*/ 3 w 43"/>
                <a:gd name="T9" fmla="*/ 1 h 36"/>
                <a:gd name="T10" fmla="*/ 0 60000 65536"/>
                <a:gd name="T11" fmla="*/ 0 60000 65536"/>
                <a:gd name="T12" fmla="*/ 0 60000 65536"/>
                <a:gd name="T13" fmla="*/ 0 60000 65536"/>
                <a:gd name="T14" fmla="*/ 0 60000 65536"/>
                <a:gd name="T15" fmla="*/ 0 w 43"/>
                <a:gd name="T16" fmla="*/ 0 h 36"/>
                <a:gd name="T17" fmla="*/ 43 w 43"/>
                <a:gd name="T18" fmla="*/ 36 h 36"/>
              </a:gdLst>
              <a:ahLst/>
              <a:cxnLst>
                <a:cxn ang="T10">
                  <a:pos x="T0" y="T1"/>
                </a:cxn>
                <a:cxn ang="T11">
                  <a:pos x="T2" y="T3"/>
                </a:cxn>
                <a:cxn ang="T12">
                  <a:pos x="T4" y="T5"/>
                </a:cxn>
                <a:cxn ang="T13">
                  <a:pos x="T6" y="T7"/>
                </a:cxn>
                <a:cxn ang="T14">
                  <a:pos x="T8" y="T9"/>
                </a:cxn>
              </a:cxnLst>
              <a:rect l="T15" t="T16" r="T17" b="T18"/>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5" name="Freeform 60">
              <a:extLst>
                <a:ext uri="{FF2B5EF4-FFF2-40B4-BE49-F238E27FC236}">
                  <a16:creationId xmlns:a16="http://schemas.microsoft.com/office/drawing/2014/main" id="{145AE945-AE95-4CF7-B8C2-B7B7A04A9370}"/>
                </a:ext>
              </a:extLst>
            </p:cNvPr>
            <p:cNvSpPr>
              <a:spLocks noChangeArrowheads="1"/>
            </p:cNvSpPr>
            <p:nvPr/>
          </p:nvSpPr>
          <p:spPr bwMode="auto">
            <a:xfrm>
              <a:off x="3926" y="1300"/>
              <a:ext cx="27" cy="29"/>
            </a:xfrm>
            <a:custGeom>
              <a:avLst/>
              <a:gdLst>
                <a:gd name="T0" fmla="*/ 3 w 32"/>
                <a:gd name="T1" fmla="*/ 0 h 41"/>
                <a:gd name="T2" fmla="*/ 0 w 32"/>
                <a:gd name="T3" fmla="*/ 1 h 41"/>
                <a:gd name="T4" fmla="*/ 3 w 32"/>
                <a:gd name="T5" fmla="*/ 1 h 41"/>
                <a:gd name="T6" fmla="*/ 3 w 32"/>
                <a:gd name="T7" fmla="*/ 1 h 41"/>
                <a:gd name="T8" fmla="*/ 3 w 32"/>
                <a:gd name="T9" fmla="*/ 1 h 41"/>
                <a:gd name="T10" fmla="*/ 3 w 32"/>
                <a:gd name="T11" fmla="*/ 1 h 41"/>
                <a:gd name="T12" fmla="*/ 3 w 32"/>
                <a:gd name="T13" fmla="*/ 1 h 41"/>
                <a:gd name="T14" fmla="*/ 3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41"/>
                <a:gd name="T26" fmla="*/ 32 w 32"/>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6" name="Freeform 61">
              <a:extLst>
                <a:ext uri="{FF2B5EF4-FFF2-40B4-BE49-F238E27FC236}">
                  <a16:creationId xmlns:a16="http://schemas.microsoft.com/office/drawing/2014/main" id="{3822F4AA-E0A5-44FA-A45E-580355AAECDF}"/>
                </a:ext>
              </a:extLst>
            </p:cNvPr>
            <p:cNvSpPr>
              <a:spLocks noChangeArrowheads="1"/>
            </p:cNvSpPr>
            <p:nvPr/>
          </p:nvSpPr>
          <p:spPr bwMode="auto">
            <a:xfrm>
              <a:off x="3965" y="1311"/>
              <a:ext cx="39" cy="22"/>
            </a:xfrm>
            <a:custGeom>
              <a:avLst/>
              <a:gdLst>
                <a:gd name="T0" fmla="*/ 3 w 45"/>
                <a:gd name="T1" fmla="*/ 0 h 32"/>
                <a:gd name="T2" fmla="*/ 0 w 45"/>
                <a:gd name="T3" fmla="*/ 1 h 32"/>
                <a:gd name="T4" fmla="*/ 3 w 45"/>
                <a:gd name="T5" fmla="*/ 1 h 32"/>
                <a:gd name="T6" fmla="*/ 3 w 45"/>
                <a:gd name="T7" fmla="*/ 1 h 32"/>
                <a:gd name="T8" fmla="*/ 3 w 45"/>
                <a:gd name="T9" fmla="*/ 1 h 32"/>
                <a:gd name="T10" fmla="*/ 3 w 45"/>
                <a:gd name="T11" fmla="*/ 0 h 32"/>
                <a:gd name="T12" fmla="*/ 0 60000 65536"/>
                <a:gd name="T13" fmla="*/ 0 60000 65536"/>
                <a:gd name="T14" fmla="*/ 0 60000 65536"/>
                <a:gd name="T15" fmla="*/ 0 60000 65536"/>
                <a:gd name="T16" fmla="*/ 0 60000 65536"/>
                <a:gd name="T17" fmla="*/ 0 60000 65536"/>
                <a:gd name="T18" fmla="*/ 0 w 45"/>
                <a:gd name="T19" fmla="*/ 0 h 32"/>
                <a:gd name="T20" fmla="*/ 45 w 45"/>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7" name="Freeform 62">
              <a:extLst>
                <a:ext uri="{FF2B5EF4-FFF2-40B4-BE49-F238E27FC236}">
                  <a16:creationId xmlns:a16="http://schemas.microsoft.com/office/drawing/2014/main" id="{97A055ED-754B-4899-9A6A-56B1B13A15AF}"/>
                </a:ext>
              </a:extLst>
            </p:cNvPr>
            <p:cNvSpPr>
              <a:spLocks noChangeArrowheads="1"/>
            </p:cNvSpPr>
            <p:nvPr/>
          </p:nvSpPr>
          <p:spPr bwMode="auto">
            <a:xfrm>
              <a:off x="3908" y="1000"/>
              <a:ext cx="31" cy="52"/>
            </a:xfrm>
            <a:custGeom>
              <a:avLst/>
              <a:gdLst>
                <a:gd name="T0" fmla="*/ 4 w 35"/>
                <a:gd name="T1" fmla="*/ 0 h 74"/>
                <a:gd name="T2" fmla="*/ 4 w 35"/>
                <a:gd name="T3" fmla="*/ 1 h 74"/>
                <a:gd name="T4" fmla="*/ 4 w 35"/>
                <a:gd name="T5" fmla="*/ 1 h 74"/>
                <a:gd name="T6" fmla="*/ 0 w 35"/>
                <a:gd name="T7" fmla="*/ 1 h 74"/>
                <a:gd name="T8" fmla="*/ 4 w 35"/>
                <a:gd name="T9" fmla="*/ 1 h 74"/>
                <a:gd name="T10" fmla="*/ 4 w 35"/>
                <a:gd name="T11" fmla="*/ 1 h 74"/>
                <a:gd name="T12" fmla="*/ 4 w 35"/>
                <a:gd name="T13" fmla="*/ 1 h 74"/>
                <a:gd name="T14" fmla="*/ 4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74"/>
                <a:gd name="T26" fmla="*/ 35 w 35"/>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8" name="Freeform 63">
              <a:extLst>
                <a:ext uri="{FF2B5EF4-FFF2-40B4-BE49-F238E27FC236}">
                  <a16:creationId xmlns:a16="http://schemas.microsoft.com/office/drawing/2014/main" id="{9E7ACF2F-CF40-4F3A-A3F0-9634B4FB412F}"/>
                </a:ext>
              </a:extLst>
            </p:cNvPr>
            <p:cNvSpPr>
              <a:spLocks noChangeArrowheads="1"/>
            </p:cNvSpPr>
            <p:nvPr/>
          </p:nvSpPr>
          <p:spPr bwMode="auto">
            <a:xfrm>
              <a:off x="3967" y="992"/>
              <a:ext cx="22" cy="51"/>
            </a:xfrm>
            <a:custGeom>
              <a:avLst/>
              <a:gdLst>
                <a:gd name="T0" fmla="*/ 4 w 25"/>
                <a:gd name="T1" fmla="*/ 1 h 73"/>
                <a:gd name="T2" fmla="*/ 4 w 25"/>
                <a:gd name="T3" fmla="*/ 1 h 73"/>
                <a:gd name="T4" fmla="*/ 0 w 25"/>
                <a:gd name="T5" fmla="*/ 1 h 73"/>
                <a:gd name="T6" fmla="*/ 4 w 25"/>
                <a:gd name="T7" fmla="*/ 1 h 73"/>
                <a:gd name="T8" fmla="*/ 4 w 25"/>
                <a:gd name="T9" fmla="*/ 1 h 73"/>
                <a:gd name="T10" fmla="*/ 4 w 25"/>
                <a:gd name="T11" fmla="*/ 1 h 73"/>
                <a:gd name="T12" fmla="*/ 4 w 25"/>
                <a:gd name="T13" fmla="*/ 1 h 73"/>
                <a:gd name="T14" fmla="*/ 0 60000 65536"/>
                <a:gd name="T15" fmla="*/ 0 60000 65536"/>
                <a:gd name="T16" fmla="*/ 0 60000 65536"/>
                <a:gd name="T17" fmla="*/ 0 60000 65536"/>
                <a:gd name="T18" fmla="*/ 0 60000 65536"/>
                <a:gd name="T19" fmla="*/ 0 60000 65536"/>
                <a:gd name="T20" fmla="*/ 0 60000 65536"/>
                <a:gd name="T21" fmla="*/ 0 w 25"/>
                <a:gd name="T22" fmla="*/ 0 h 73"/>
                <a:gd name="T23" fmla="*/ 25 w 25"/>
                <a:gd name="T24" fmla="*/ 73 h 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9" name="Freeform 64">
              <a:extLst>
                <a:ext uri="{FF2B5EF4-FFF2-40B4-BE49-F238E27FC236}">
                  <a16:creationId xmlns:a16="http://schemas.microsoft.com/office/drawing/2014/main" id="{C40C9D68-3506-4721-98D0-55DFB3C956C6}"/>
                </a:ext>
              </a:extLst>
            </p:cNvPr>
            <p:cNvSpPr>
              <a:spLocks noChangeArrowheads="1"/>
            </p:cNvSpPr>
            <p:nvPr/>
          </p:nvSpPr>
          <p:spPr bwMode="auto">
            <a:xfrm>
              <a:off x="3992" y="976"/>
              <a:ext cx="12" cy="23"/>
            </a:xfrm>
            <a:custGeom>
              <a:avLst/>
              <a:gdLst>
                <a:gd name="T0" fmla="*/ 3 w 14"/>
                <a:gd name="T1" fmla="*/ 0 h 33"/>
                <a:gd name="T2" fmla="*/ 1 w 14"/>
                <a:gd name="T3" fmla="*/ 1 h 33"/>
                <a:gd name="T4" fmla="*/ 3 w 14"/>
                <a:gd name="T5" fmla="*/ 1 h 33"/>
                <a:gd name="T6" fmla="*/ 3 w 14"/>
                <a:gd name="T7" fmla="*/ 0 h 33"/>
                <a:gd name="T8" fmla="*/ 0 60000 65536"/>
                <a:gd name="T9" fmla="*/ 0 60000 65536"/>
                <a:gd name="T10" fmla="*/ 0 60000 65536"/>
                <a:gd name="T11" fmla="*/ 0 60000 65536"/>
                <a:gd name="T12" fmla="*/ 0 w 14"/>
                <a:gd name="T13" fmla="*/ 0 h 33"/>
                <a:gd name="T14" fmla="*/ 14 w 14"/>
                <a:gd name="T15" fmla="*/ 33 h 33"/>
              </a:gdLst>
              <a:ahLst/>
              <a:cxnLst>
                <a:cxn ang="T8">
                  <a:pos x="T0" y="T1"/>
                </a:cxn>
                <a:cxn ang="T9">
                  <a:pos x="T2" y="T3"/>
                </a:cxn>
                <a:cxn ang="T10">
                  <a:pos x="T4" y="T5"/>
                </a:cxn>
                <a:cxn ang="T11">
                  <a:pos x="T6" y="T7"/>
                </a:cxn>
              </a:cxnLst>
              <a:rect l="T12" t="T13" r="T14" b="T15"/>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0" name="Freeform 65">
              <a:extLst>
                <a:ext uri="{FF2B5EF4-FFF2-40B4-BE49-F238E27FC236}">
                  <a16:creationId xmlns:a16="http://schemas.microsoft.com/office/drawing/2014/main" id="{612C6C66-E68B-4A59-B569-484DD93E764A}"/>
                </a:ext>
              </a:extLst>
            </p:cNvPr>
            <p:cNvSpPr>
              <a:spLocks noChangeArrowheads="1"/>
            </p:cNvSpPr>
            <p:nvPr/>
          </p:nvSpPr>
          <p:spPr bwMode="auto">
            <a:xfrm>
              <a:off x="4004" y="987"/>
              <a:ext cx="24" cy="45"/>
            </a:xfrm>
            <a:custGeom>
              <a:avLst/>
              <a:gdLst>
                <a:gd name="T0" fmla="*/ 3 w 28"/>
                <a:gd name="T1" fmla="*/ 0 h 64"/>
                <a:gd name="T2" fmla="*/ 3 w 28"/>
                <a:gd name="T3" fmla="*/ 1 h 64"/>
                <a:gd name="T4" fmla="*/ 3 w 28"/>
                <a:gd name="T5" fmla="*/ 1 h 64"/>
                <a:gd name="T6" fmla="*/ 3 w 28"/>
                <a:gd name="T7" fmla="*/ 1 h 64"/>
                <a:gd name="T8" fmla="*/ 0 w 28"/>
                <a:gd name="T9" fmla="*/ 1 h 64"/>
                <a:gd name="T10" fmla="*/ 3 w 28"/>
                <a:gd name="T11" fmla="*/ 1 h 64"/>
                <a:gd name="T12" fmla="*/ 3 w 28"/>
                <a:gd name="T13" fmla="*/ 1 h 64"/>
                <a:gd name="T14" fmla="*/ 3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64"/>
                <a:gd name="T26" fmla="*/ 28 w 28"/>
                <a:gd name="T27" fmla="*/ 64 h 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1" name="Freeform 66">
              <a:extLst>
                <a:ext uri="{FF2B5EF4-FFF2-40B4-BE49-F238E27FC236}">
                  <a16:creationId xmlns:a16="http://schemas.microsoft.com/office/drawing/2014/main" id="{92C80182-1BB4-47AE-99EE-68F686AEC134}"/>
                </a:ext>
              </a:extLst>
            </p:cNvPr>
            <p:cNvSpPr>
              <a:spLocks noChangeArrowheads="1"/>
            </p:cNvSpPr>
            <p:nvPr/>
          </p:nvSpPr>
          <p:spPr bwMode="auto">
            <a:xfrm>
              <a:off x="3694" y="1052"/>
              <a:ext cx="14" cy="25"/>
            </a:xfrm>
            <a:custGeom>
              <a:avLst/>
              <a:gdLst>
                <a:gd name="T0" fmla="*/ 4 w 16"/>
                <a:gd name="T1" fmla="*/ 1 h 36"/>
                <a:gd name="T2" fmla="*/ 0 w 16"/>
                <a:gd name="T3" fmla="*/ 1 h 36"/>
                <a:gd name="T4" fmla="*/ 4 w 16"/>
                <a:gd name="T5" fmla="*/ 1 h 36"/>
                <a:gd name="T6" fmla="*/ 4 w 16"/>
                <a:gd name="T7" fmla="*/ 1 h 36"/>
                <a:gd name="T8" fmla="*/ 0 60000 65536"/>
                <a:gd name="T9" fmla="*/ 0 60000 65536"/>
                <a:gd name="T10" fmla="*/ 0 60000 65536"/>
                <a:gd name="T11" fmla="*/ 0 60000 65536"/>
                <a:gd name="T12" fmla="*/ 0 w 16"/>
                <a:gd name="T13" fmla="*/ 0 h 36"/>
                <a:gd name="T14" fmla="*/ 16 w 16"/>
                <a:gd name="T15" fmla="*/ 36 h 36"/>
              </a:gdLst>
              <a:ahLst/>
              <a:cxnLst>
                <a:cxn ang="T8">
                  <a:pos x="T0" y="T1"/>
                </a:cxn>
                <a:cxn ang="T9">
                  <a:pos x="T2" y="T3"/>
                </a:cxn>
                <a:cxn ang="T10">
                  <a:pos x="T4" y="T5"/>
                </a:cxn>
                <a:cxn ang="T11">
                  <a:pos x="T6" y="T7"/>
                </a:cxn>
              </a:cxnLst>
              <a:rect l="T12" t="T13" r="T14" b="T15"/>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2" name="Freeform 67">
              <a:extLst>
                <a:ext uri="{FF2B5EF4-FFF2-40B4-BE49-F238E27FC236}">
                  <a16:creationId xmlns:a16="http://schemas.microsoft.com/office/drawing/2014/main" id="{4B33A194-0784-4D2C-8204-D4F3220240EF}"/>
                </a:ext>
              </a:extLst>
            </p:cNvPr>
            <p:cNvSpPr>
              <a:spLocks noChangeArrowheads="1"/>
            </p:cNvSpPr>
            <p:nvPr/>
          </p:nvSpPr>
          <p:spPr bwMode="auto">
            <a:xfrm>
              <a:off x="3683" y="1030"/>
              <a:ext cx="11" cy="14"/>
            </a:xfrm>
            <a:custGeom>
              <a:avLst/>
              <a:gdLst>
                <a:gd name="T0" fmla="*/ 3 w 13"/>
                <a:gd name="T1" fmla="*/ 1 h 20"/>
                <a:gd name="T2" fmla="*/ 1 w 13"/>
                <a:gd name="T3" fmla="*/ 1 h 20"/>
                <a:gd name="T4" fmla="*/ 3 w 13"/>
                <a:gd name="T5" fmla="*/ 1 h 20"/>
                <a:gd name="T6" fmla="*/ 3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3" name="Freeform 68">
              <a:extLst>
                <a:ext uri="{FF2B5EF4-FFF2-40B4-BE49-F238E27FC236}">
                  <a16:creationId xmlns:a16="http://schemas.microsoft.com/office/drawing/2014/main" id="{C64681AD-6D3C-4708-B899-95A4C017BF2A}"/>
                </a:ext>
              </a:extLst>
            </p:cNvPr>
            <p:cNvSpPr>
              <a:spLocks noChangeArrowheads="1"/>
            </p:cNvSpPr>
            <p:nvPr/>
          </p:nvSpPr>
          <p:spPr bwMode="auto">
            <a:xfrm>
              <a:off x="3678" y="1013"/>
              <a:ext cx="14" cy="14"/>
            </a:xfrm>
            <a:custGeom>
              <a:avLst/>
              <a:gdLst>
                <a:gd name="T0" fmla="*/ 4 w 16"/>
                <a:gd name="T1" fmla="*/ 1 h 19"/>
                <a:gd name="T2" fmla="*/ 0 w 16"/>
                <a:gd name="T3" fmla="*/ 1 h 19"/>
                <a:gd name="T4" fmla="*/ 4 w 16"/>
                <a:gd name="T5" fmla="*/ 1 h 19"/>
                <a:gd name="T6" fmla="*/ 4 w 16"/>
                <a:gd name="T7" fmla="*/ 1 h 19"/>
                <a:gd name="T8" fmla="*/ 0 60000 65536"/>
                <a:gd name="T9" fmla="*/ 0 60000 65536"/>
                <a:gd name="T10" fmla="*/ 0 60000 65536"/>
                <a:gd name="T11" fmla="*/ 0 60000 65536"/>
                <a:gd name="T12" fmla="*/ 0 w 16"/>
                <a:gd name="T13" fmla="*/ 0 h 19"/>
                <a:gd name="T14" fmla="*/ 16 w 16"/>
                <a:gd name="T15" fmla="*/ 19 h 19"/>
              </a:gdLst>
              <a:ahLst/>
              <a:cxnLst>
                <a:cxn ang="T8">
                  <a:pos x="T0" y="T1"/>
                </a:cxn>
                <a:cxn ang="T9">
                  <a:pos x="T2" y="T3"/>
                </a:cxn>
                <a:cxn ang="T10">
                  <a:pos x="T4" y="T5"/>
                </a:cxn>
                <a:cxn ang="T11">
                  <a:pos x="T6" y="T7"/>
                </a:cxn>
              </a:cxnLst>
              <a:rect l="T12" t="T13" r="T14" b="T15"/>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4" name="Freeform 69">
              <a:extLst>
                <a:ext uri="{FF2B5EF4-FFF2-40B4-BE49-F238E27FC236}">
                  <a16:creationId xmlns:a16="http://schemas.microsoft.com/office/drawing/2014/main" id="{6C7678CC-A00C-4785-B70C-38029C4DF46D}"/>
                </a:ext>
              </a:extLst>
            </p:cNvPr>
            <p:cNvSpPr>
              <a:spLocks noChangeArrowheads="1"/>
            </p:cNvSpPr>
            <p:nvPr/>
          </p:nvSpPr>
          <p:spPr bwMode="auto">
            <a:xfrm>
              <a:off x="3664" y="976"/>
              <a:ext cx="13" cy="18"/>
            </a:xfrm>
            <a:custGeom>
              <a:avLst/>
              <a:gdLst>
                <a:gd name="T0" fmla="*/ 6 w 14"/>
                <a:gd name="T1" fmla="*/ 0 h 25"/>
                <a:gd name="T2" fmla="*/ 0 w 14"/>
                <a:gd name="T3" fmla="*/ 1 h 25"/>
                <a:gd name="T4" fmla="*/ 7 w 14"/>
                <a:gd name="T5" fmla="*/ 1 h 25"/>
                <a:gd name="T6" fmla="*/ 6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5" name="Freeform 70">
              <a:extLst>
                <a:ext uri="{FF2B5EF4-FFF2-40B4-BE49-F238E27FC236}">
                  <a16:creationId xmlns:a16="http://schemas.microsoft.com/office/drawing/2014/main" id="{D1704A6C-4328-4507-AA51-01C09F1406CA}"/>
                </a:ext>
              </a:extLst>
            </p:cNvPr>
            <p:cNvSpPr>
              <a:spLocks noChangeArrowheads="1"/>
            </p:cNvSpPr>
            <p:nvPr/>
          </p:nvSpPr>
          <p:spPr bwMode="auto">
            <a:xfrm>
              <a:off x="3667" y="999"/>
              <a:ext cx="18" cy="13"/>
            </a:xfrm>
            <a:custGeom>
              <a:avLst/>
              <a:gdLst>
                <a:gd name="T0" fmla="*/ 2 w 22"/>
                <a:gd name="T1" fmla="*/ 0 h 18"/>
                <a:gd name="T2" fmla="*/ 2 w 22"/>
                <a:gd name="T3" fmla="*/ 1 h 18"/>
                <a:gd name="T4" fmla="*/ 2 w 22"/>
                <a:gd name="T5" fmla="*/ 1 h 18"/>
                <a:gd name="T6" fmla="*/ 2 w 22"/>
                <a:gd name="T7" fmla="*/ 0 h 18"/>
                <a:gd name="T8" fmla="*/ 0 60000 65536"/>
                <a:gd name="T9" fmla="*/ 0 60000 65536"/>
                <a:gd name="T10" fmla="*/ 0 60000 65536"/>
                <a:gd name="T11" fmla="*/ 0 60000 65536"/>
                <a:gd name="T12" fmla="*/ 0 w 22"/>
                <a:gd name="T13" fmla="*/ 0 h 18"/>
                <a:gd name="T14" fmla="*/ 22 w 22"/>
                <a:gd name="T15" fmla="*/ 18 h 18"/>
              </a:gdLst>
              <a:ahLst/>
              <a:cxnLst>
                <a:cxn ang="T8">
                  <a:pos x="T0" y="T1"/>
                </a:cxn>
                <a:cxn ang="T9">
                  <a:pos x="T2" y="T3"/>
                </a:cxn>
                <a:cxn ang="T10">
                  <a:pos x="T4" y="T5"/>
                </a:cxn>
                <a:cxn ang="T11">
                  <a:pos x="T6" y="T7"/>
                </a:cxn>
              </a:cxnLst>
              <a:rect l="T12" t="T13" r="T14" b="T15"/>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6" name="Freeform 71">
              <a:extLst>
                <a:ext uri="{FF2B5EF4-FFF2-40B4-BE49-F238E27FC236}">
                  <a16:creationId xmlns:a16="http://schemas.microsoft.com/office/drawing/2014/main" id="{3A8F38E4-97A4-43BD-93C1-5F2D27D5209E}"/>
                </a:ext>
              </a:extLst>
            </p:cNvPr>
            <p:cNvSpPr>
              <a:spLocks noChangeArrowheads="1"/>
            </p:cNvSpPr>
            <p:nvPr/>
          </p:nvSpPr>
          <p:spPr bwMode="auto">
            <a:xfrm>
              <a:off x="4628" y="1582"/>
              <a:ext cx="52" cy="56"/>
            </a:xfrm>
            <a:custGeom>
              <a:avLst/>
              <a:gdLst>
                <a:gd name="T0" fmla="*/ 3 w 60"/>
                <a:gd name="T1" fmla="*/ 1 h 81"/>
                <a:gd name="T2" fmla="*/ 3 w 60"/>
                <a:gd name="T3" fmla="*/ 1 h 81"/>
                <a:gd name="T4" fmla="*/ 3 w 60"/>
                <a:gd name="T5" fmla="*/ 1 h 81"/>
                <a:gd name="T6" fmla="*/ 3 w 60"/>
                <a:gd name="T7" fmla="*/ 1 h 81"/>
                <a:gd name="T8" fmla="*/ 3 w 60"/>
                <a:gd name="T9" fmla="*/ 1 h 81"/>
                <a:gd name="T10" fmla="*/ 3 w 60"/>
                <a:gd name="T11" fmla="*/ 1 h 81"/>
                <a:gd name="T12" fmla="*/ 3 w 60"/>
                <a:gd name="T13" fmla="*/ 1 h 81"/>
                <a:gd name="T14" fmla="*/ 3 w 60"/>
                <a:gd name="T15" fmla="*/ 1 h 81"/>
                <a:gd name="T16" fmla="*/ 3 w 60"/>
                <a:gd name="T17" fmla="*/ 1 h 81"/>
                <a:gd name="T18" fmla="*/ 3 w 60"/>
                <a:gd name="T19" fmla="*/ 1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81"/>
                <a:gd name="T32" fmla="*/ 60 w 60"/>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7" name="Freeform 72">
              <a:extLst>
                <a:ext uri="{FF2B5EF4-FFF2-40B4-BE49-F238E27FC236}">
                  <a16:creationId xmlns:a16="http://schemas.microsoft.com/office/drawing/2014/main" id="{8A93B8A0-AC90-47B1-9BCE-509E602FB455}"/>
                </a:ext>
              </a:extLst>
            </p:cNvPr>
            <p:cNvSpPr>
              <a:spLocks noChangeArrowheads="1"/>
            </p:cNvSpPr>
            <p:nvPr/>
          </p:nvSpPr>
          <p:spPr bwMode="auto">
            <a:xfrm>
              <a:off x="4894" y="1536"/>
              <a:ext cx="61" cy="43"/>
            </a:xfrm>
            <a:custGeom>
              <a:avLst/>
              <a:gdLst>
                <a:gd name="T0" fmla="*/ 3 w 71"/>
                <a:gd name="T1" fmla="*/ 1 h 61"/>
                <a:gd name="T2" fmla="*/ 3 w 71"/>
                <a:gd name="T3" fmla="*/ 1 h 61"/>
                <a:gd name="T4" fmla="*/ 1 w 71"/>
                <a:gd name="T5" fmla="*/ 1 h 61"/>
                <a:gd name="T6" fmla="*/ 3 w 71"/>
                <a:gd name="T7" fmla="*/ 1 h 61"/>
                <a:gd name="T8" fmla="*/ 3 w 71"/>
                <a:gd name="T9" fmla="*/ 1 h 61"/>
                <a:gd name="T10" fmla="*/ 3 w 71"/>
                <a:gd name="T11" fmla="*/ 1 h 61"/>
                <a:gd name="T12" fmla="*/ 3 w 71"/>
                <a:gd name="T13" fmla="*/ 0 h 61"/>
                <a:gd name="T14" fmla="*/ 4 w 71"/>
                <a:gd name="T15" fmla="*/ 1 h 61"/>
                <a:gd name="T16" fmla="*/ 3 w 71"/>
                <a:gd name="T17" fmla="*/ 1 h 61"/>
                <a:gd name="T18" fmla="*/ 3 w 71"/>
                <a:gd name="T19" fmla="*/ 1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61"/>
                <a:gd name="T32" fmla="*/ 71 w 71"/>
                <a:gd name="T33" fmla="*/ 61 h 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8" name="Freeform 73">
              <a:extLst>
                <a:ext uri="{FF2B5EF4-FFF2-40B4-BE49-F238E27FC236}">
                  <a16:creationId xmlns:a16="http://schemas.microsoft.com/office/drawing/2014/main" id="{DFF3CD9E-488C-4F91-AC51-AA63017FDCDD}"/>
                </a:ext>
              </a:extLst>
            </p:cNvPr>
            <p:cNvSpPr>
              <a:spLocks noChangeArrowheads="1"/>
            </p:cNvSpPr>
            <p:nvPr/>
          </p:nvSpPr>
          <p:spPr bwMode="auto">
            <a:xfrm>
              <a:off x="4710" y="1513"/>
              <a:ext cx="20" cy="21"/>
            </a:xfrm>
            <a:custGeom>
              <a:avLst/>
              <a:gdLst>
                <a:gd name="T0" fmla="*/ 3 w 23"/>
                <a:gd name="T1" fmla="*/ 0 h 30"/>
                <a:gd name="T2" fmla="*/ 0 w 23"/>
                <a:gd name="T3" fmla="*/ 1 h 30"/>
                <a:gd name="T4" fmla="*/ 3 w 23"/>
                <a:gd name="T5" fmla="*/ 1 h 30"/>
                <a:gd name="T6" fmla="*/ 3 w 23"/>
                <a:gd name="T7" fmla="*/ 0 h 30"/>
                <a:gd name="T8" fmla="*/ 0 60000 65536"/>
                <a:gd name="T9" fmla="*/ 0 60000 65536"/>
                <a:gd name="T10" fmla="*/ 0 60000 65536"/>
                <a:gd name="T11" fmla="*/ 0 60000 65536"/>
                <a:gd name="T12" fmla="*/ 0 w 23"/>
                <a:gd name="T13" fmla="*/ 0 h 30"/>
                <a:gd name="T14" fmla="*/ 23 w 23"/>
                <a:gd name="T15" fmla="*/ 30 h 30"/>
              </a:gdLst>
              <a:ahLst/>
              <a:cxnLst>
                <a:cxn ang="T8">
                  <a:pos x="T0" y="T1"/>
                </a:cxn>
                <a:cxn ang="T9">
                  <a:pos x="T2" y="T3"/>
                </a:cxn>
                <a:cxn ang="T10">
                  <a:pos x="T4" y="T5"/>
                </a:cxn>
                <a:cxn ang="T11">
                  <a:pos x="T6" y="T7"/>
                </a:cxn>
              </a:cxnLst>
              <a:rect l="T12" t="T13" r="T14" b="T15"/>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9" name="Freeform 74">
              <a:extLst>
                <a:ext uri="{FF2B5EF4-FFF2-40B4-BE49-F238E27FC236}">
                  <a16:creationId xmlns:a16="http://schemas.microsoft.com/office/drawing/2014/main" id="{2E2D6217-60B0-463E-9F0D-A4AD03A0FFD5}"/>
                </a:ext>
              </a:extLst>
            </p:cNvPr>
            <p:cNvSpPr>
              <a:spLocks noChangeArrowheads="1"/>
            </p:cNvSpPr>
            <p:nvPr/>
          </p:nvSpPr>
          <p:spPr bwMode="auto">
            <a:xfrm>
              <a:off x="4701" y="1492"/>
              <a:ext cx="23" cy="16"/>
            </a:xfrm>
            <a:custGeom>
              <a:avLst/>
              <a:gdLst>
                <a:gd name="T0" fmla="*/ 4 w 26"/>
                <a:gd name="T1" fmla="*/ 0 h 23"/>
                <a:gd name="T2" fmla="*/ 0 w 26"/>
                <a:gd name="T3" fmla="*/ 1 h 23"/>
                <a:gd name="T4" fmla="*/ 4 w 26"/>
                <a:gd name="T5" fmla="*/ 1 h 23"/>
                <a:gd name="T6" fmla="*/ 4 w 26"/>
                <a:gd name="T7" fmla="*/ 0 h 23"/>
                <a:gd name="T8" fmla="*/ 0 60000 65536"/>
                <a:gd name="T9" fmla="*/ 0 60000 65536"/>
                <a:gd name="T10" fmla="*/ 0 60000 65536"/>
                <a:gd name="T11" fmla="*/ 0 60000 65536"/>
                <a:gd name="T12" fmla="*/ 0 w 26"/>
                <a:gd name="T13" fmla="*/ 0 h 23"/>
                <a:gd name="T14" fmla="*/ 26 w 26"/>
                <a:gd name="T15" fmla="*/ 23 h 23"/>
              </a:gdLst>
              <a:ahLst/>
              <a:cxnLst>
                <a:cxn ang="T8">
                  <a:pos x="T0" y="T1"/>
                </a:cxn>
                <a:cxn ang="T9">
                  <a:pos x="T2" y="T3"/>
                </a:cxn>
                <a:cxn ang="T10">
                  <a:pos x="T4" y="T5"/>
                </a:cxn>
                <a:cxn ang="T11">
                  <a:pos x="T6" y="T7"/>
                </a:cxn>
              </a:cxnLst>
              <a:rect l="T12" t="T13" r="T14" b="T15"/>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0" name="Freeform 75">
              <a:extLst>
                <a:ext uri="{FF2B5EF4-FFF2-40B4-BE49-F238E27FC236}">
                  <a16:creationId xmlns:a16="http://schemas.microsoft.com/office/drawing/2014/main" id="{42008FDF-CD3C-41DD-A44A-BC5A047C47BC}"/>
                </a:ext>
              </a:extLst>
            </p:cNvPr>
            <p:cNvSpPr>
              <a:spLocks noChangeArrowheads="1"/>
            </p:cNvSpPr>
            <p:nvPr/>
          </p:nvSpPr>
          <p:spPr bwMode="auto">
            <a:xfrm>
              <a:off x="4525" y="1311"/>
              <a:ext cx="27" cy="31"/>
            </a:xfrm>
            <a:custGeom>
              <a:avLst/>
              <a:gdLst>
                <a:gd name="T0" fmla="*/ 3 w 32"/>
                <a:gd name="T1" fmla="*/ 0 h 44"/>
                <a:gd name="T2" fmla="*/ 3 w 32"/>
                <a:gd name="T3" fmla="*/ 1 h 44"/>
                <a:gd name="T4" fmla="*/ 3 w 32"/>
                <a:gd name="T5" fmla="*/ 1 h 44"/>
                <a:gd name="T6" fmla="*/ 3 w 32"/>
                <a:gd name="T7" fmla="*/ 1 h 44"/>
                <a:gd name="T8" fmla="*/ 3 w 32"/>
                <a:gd name="T9" fmla="*/ 0 h 44"/>
                <a:gd name="T10" fmla="*/ 0 60000 65536"/>
                <a:gd name="T11" fmla="*/ 0 60000 65536"/>
                <a:gd name="T12" fmla="*/ 0 60000 65536"/>
                <a:gd name="T13" fmla="*/ 0 60000 65536"/>
                <a:gd name="T14" fmla="*/ 0 60000 65536"/>
                <a:gd name="T15" fmla="*/ 0 w 32"/>
                <a:gd name="T16" fmla="*/ 0 h 44"/>
                <a:gd name="T17" fmla="*/ 32 w 32"/>
                <a:gd name="T18" fmla="*/ 44 h 44"/>
              </a:gdLst>
              <a:ahLst/>
              <a:cxnLst>
                <a:cxn ang="T10">
                  <a:pos x="T0" y="T1"/>
                </a:cxn>
                <a:cxn ang="T11">
                  <a:pos x="T2" y="T3"/>
                </a:cxn>
                <a:cxn ang="T12">
                  <a:pos x="T4" y="T5"/>
                </a:cxn>
                <a:cxn ang="T13">
                  <a:pos x="T6" y="T7"/>
                </a:cxn>
                <a:cxn ang="T14">
                  <a:pos x="T8" y="T9"/>
                </a:cxn>
              </a:cxnLst>
              <a:rect l="T15" t="T16" r="T17" b="T18"/>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1" name="Freeform 76">
              <a:extLst>
                <a:ext uri="{FF2B5EF4-FFF2-40B4-BE49-F238E27FC236}">
                  <a16:creationId xmlns:a16="http://schemas.microsoft.com/office/drawing/2014/main" id="{AEAC298B-BB35-45BB-8749-E7B2FFF94927}"/>
                </a:ext>
              </a:extLst>
            </p:cNvPr>
            <p:cNvSpPr>
              <a:spLocks noChangeArrowheads="1"/>
            </p:cNvSpPr>
            <p:nvPr/>
          </p:nvSpPr>
          <p:spPr bwMode="auto">
            <a:xfrm>
              <a:off x="4564" y="1351"/>
              <a:ext cx="30" cy="31"/>
            </a:xfrm>
            <a:custGeom>
              <a:avLst/>
              <a:gdLst>
                <a:gd name="T0" fmla="*/ 4 w 34"/>
                <a:gd name="T1" fmla="*/ 0 h 44"/>
                <a:gd name="T2" fmla="*/ 4 w 34"/>
                <a:gd name="T3" fmla="*/ 1 h 44"/>
                <a:gd name="T4" fmla="*/ 4 w 34"/>
                <a:gd name="T5" fmla="*/ 1 h 44"/>
                <a:gd name="T6" fmla="*/ 4 w 34"/>
                <a:gd name="T7" fmla="*/ 1 h 44"/>
                <a:gd name="T8" fmla="*/ 4 w 34"/>
                <a:gd name="T9" fmla="*/ 0 h 44"/>
                <a:gd name="T10" fmla="*/ 0 60000 65536"/>
                <a:gd name="T11" fmla="*/ 0 60000 65536"/>
                <a:gd name="T12" fmla="*/ 0 60000 65536"/>
                <a:gd name="T13" fmla="*/ 0 60000 65536"/>
                <a:gd name="T14" fmla="*/ 0 60000 65536"/>
                <a:gd name="T15" fmla="*/ 0 w 34"/>
                <a:gd name="T16" fmla="*/ 0 h 44"/>
                <a:gd name="T17" fmla="*/ 34 w 34"/>
                <a:gd name="T18" fmla="*/ 44 h 44"/>
              </a:gdLst>
              <a:ahLst/>
              <a:cxnLst>
                <a:cxn ang="T10">
                  <a:pos x="T0" y="T1"/>
                </a:cxn>
                <a:cxn ang="T11">
                  <a:pos x="T2" y="T3"/>
                </a:cxn>
                <a:cxn ang="T12">
                  <a:pos x="T4" y="T5"/>
                </a:cxn>
                <a:cxn ang="T13">
                  <a:pos x="T6" y="T7"/>
                </a:cxn>
                <a:cxn ang="T14">
                  <a:pos x="T8" y="T9"/>
                </a:cxn>
              </a:cxnLst>
              <a:rect l="T15" t="T16" r="T17" b="T18"/>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2" name="Freeform 77">
              <a:extLst>
                <a:ext uri="{FF2B5EF4-FFF2-40B4-BE49-F238E27FC236}">
                  <a16:creationId xmlns:a16="http://schemas.microsoft.com/office/drawing/2014/main" id="{3FD9E9EE-EE63-4A78-A569-75DEE7D72BFF}"/>
                </a:ext>
              </a:extLst>
            </p:cNvPr>
            <p:cNvSpPr>
              <a:spLocks noChangeArrowheads="1"/>
            </p:cNvSpPr>
            <p:nvPr/>
          </p:nvSpPr>
          <p:spPr bwMode="auto">
            <a:xfrm>
              <a:off x="4595" y="1410"/>
              <a:ext cx="32" cy="26"/>
            </a:xfrm>
            <a:custGeom>
              <a:avLst/>
              <a:gdLst>
                <a:gd name="T0" fmla="*/ 3 w 38"/>
                <a:gd name="T1" fmla="*/ 1 h 37"/>
                <a:gd name="T2" fmla="*/ 3 w 38"/>
                <a:gd name="T3" fmla="*/ 1 h 37"/>
                <a:gd name="T4" fmla="*/ 3 w 38"/>
                <a:gd name="T5" fmla="*/ 1 h 37"/>
                <a:gd name="T6" fmla="*/ 3 w 38"/>
                <a:gd name="T7" fmla="*/ 1 h 37"/>
                <a:gd name="T8" fmla="*/ 3 w 38"/>
                <a:gd name="T9" fmla="*/ 1 h 37"/>
                <a:gd name="T10" fmla="*/ 0 60000 65536"/>
                <a:gd name="T11" fmla="*/ 0 60000 65536"/>
                <a:gd name="T12" fmla="*/ 0 60000 65536"/>
                <a:gd name="T13" fmla="*/ 0 60000 65536"/>
                <a:gd name="T14" fmla="*/ 0 60000 65536"/>
                <a:gd name="T15" fmla="*/ 0 w 38"/>
                <a:gd name="T16" fmla="*/ 0 h 37"/>
                <a:gd name="T17" fmla="*/ 38 w 38"/>
                <a:gd name="T18" fmla="*/ 37 h 37"/>
              </a:gdLst>
              <a:ahLst/>
              <a:cxnLst>
                <a:cxn ang="T10">
                  <a:pos x="T0" y="T1"/>
                </a:cxn>
                <a:cxn ang="T11">
                  <a:pos x="T2" y="T3"/>
                </a:cxn>
                <a:cxn ang="T12">
                  <a:pos x="T4" y="T5"/>
                </a:cxn>
                <a:cxn ang="T13">
                  <a:pos x="T6" y="T7"/>
                </a:cxn>
                <a:cxn ang="T14">
                  <a:pos x="T8" y="T9"/>
                </a:cxn>
              </a:cxnLst>
              <a:rect l="T15" t="T16" r="T17" b="T18"/>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3" name="Freeform 78">
              <a:extLst>
                <a:ext uri="{FF2B5EF4-FFF2-40B4-BE49-F238E27FC236}">
                  <a16:creationId xmlns:a16="http://schemas.microsoft.com/office/drawing/2014/main" id="{E016421F-20D3-4003-BA05-A556D6FA6E3C}"/>
                </a:ext>
              </a:extLst>
            </p:cNvPr>
            <p:cNvSpPr>
              <a:spLocks noChangeArrowheads="1"/>
            </p:cNvSpPr>
            <p:nvPr/>
          </p:nvSpPr>
          <p:spPr bwMode="auto">
            <a:xfrm>
              <a:off x="4634" y="1400"/>
              <a:ext cx="32" cy="25"/>
            </a:xfrm>
            <a:custGeom>
              <a:avLst/>
              <a:gdLst>
                <a:gd name="T0" fmla="*/ 3 w 38"/>
                <a:gd name="T1" fmla="*/ 1 h 34"/>
                <a:gd name="T2" fmla="*/ 3 w 38"/>
                <a:gd name="T3" fmla="*/ 1 h 34"/>
                <a:gd name="T4" fmla="*/ 3 w 38"/>
                <a:gd name="T5" fmla="*/ 1 h 34"/>
                <a:gd name="T6" fmla="*/ 3 w 38"/>
                <a:gd name="T7" fmla="*/ 1 h 34"/>
                <a:gd name="T8" fmla="*/ 3 w 38"/>
                <a:gd name="T9" fmla="*/ 1 h 34"/>
                <a:gd name="T10" fmla="*/ 0 60000 65536"/>
                <a:gd name="T11" fmla="*/ 0 60000 65536"/>
                <a:gd name="T12" fmla="*/ 0 60000 65536"/>
                <a:gd name="T13" fmla="*/ 0 60000 65536"/>
                <a:gd name="T14" fmla="*/ 0 60000 65536"/>
                <a:gd name="T15" fmla="*/ 0 w 38"/>
                <a:gd name="T16" fmla="*/ 0 h 34"/>
                <a:gd name="T17" fmla="*/ 38 w 38"/>
                <a:gd name="T18" fmla="*/ 34 h 34"/>
              </a:gdLst>
              <a:ahLst/>
              <a:cxnLst>
                <a:cxn ang="T10">
                  <a:pos x="T0" y="T1"/>
                </a:cxn>
                <a:cxn ang="T11">
                  <a:pos x="T2" y="T3"/>
                </a:cxn>
                <a:cxn ang="T12">
                  <a:pos x="T4" y="T5"/>
                </a:cxn>
                <a:cxn ang="T13">
                  <a:pos x="T6" y="T7"/>
                </a:cxn>
                <a:cxn ang="T14">
                  <a:pos x="T8" y="T9"/>
                </a:cxn>
              </a:cxnLst>
              <a:rect l="T15" t="T16" r="T17" b="T18"/>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4" name="Freeform 79">
              <a:extLst>
                <a:ext uri="{FF2B5EF4-FFF2-40B4-BE49-F238E27FC236}">
                  <a16:creationId xmlns:a16="http://schemas.microsoft.com/office/drawing/2014/main" id="{FC0D5D42-8E4A-470A-B78A-229C4F3F0178}"/>
                </a:ext>
              </a:extLst>
            </p:cNvPr>
            <p:cNvSpPr>
              <a:spLocks noChangeArrowheads="1"/>
            </p:cNvSpPr>
            <p:nvPr/>
          </p:nvSpPr>
          <p:spPr bwMode="auto">
            <a:xfrm>
              <a:off x="4623" y="1367"/>
              <a:ext cx="30" cy="19"/>
            </a:xfrm>
            <a:custGeom>
              <a:avLst/>
              <a:gdLst>
                <a:gd name="T0" fmla="*/ 3 w 35"/>
                <a:gd name="T1" fmla="*/ 1 h 27"/>
                <a:gd name="T2" fmla="*/ 3 w 35"/>
                <a:gd name="T3" fmla="*/ 1 h 27"/>
                <a:gd name="T4" fmla="*/ 3 w 35"/>
                <a:gd name="T5" fmla="*/ 1 h 27"/>
                <a:gd name="T6" fmla="*/ 3 w 35"/>
                <a:gd name="T7" fmla="*/ 1 h 27"/>
                <a:gd name="T8" fmla="*/ 3 w 35"/>
                <a:gd name="T9" fmla="*/ 1 h 27"/>
                <a:gd name="T10" fmla="*/ 0 60000 65536"/>
                <a:gd name="T11" fmla="*/ 0 60000 65536"/>
                <a:gd name="T12" fmla="*/ 0 60000 65536"/>
                <a:gd name="T13" fmla="*/ 0 60000 65536"/>
                <a:gd name="T14" fmla="*/ 0 60000 65536"/>
                <a:gd name="T15" fmla="*/ 0 w 35"/>
                <a:gd name="T16" fmla="*/ 0 h 27"/>
                <a:gd name="T17" fmla="*/ 35 w 35"/>
                <a:gd name="T18" fmla="*/ 27 h 27"/>
              </a:gdLst>
              <a:ahLst/>
              <a:cxnLst>
                <a:cxn ang="T10">
                  <a:pos x="T0" y="T1"/>
                </a:cxn>
                <a:cxn ang="T11">
                  <a:pos x="T2" y="T3"/>
                </a:cxn>
                <a:cxn ang="T12">
                  <a:pos x="T4" y="T5"/>
                </a:cxn>
                <a:cxn ang="T13">
                  <a:pos x="T6" y="T7"/>
                </a:cxn>
                <a:cxn ang="T14">
                  <a:pos x="T8" y="T9"/>
                </a:cxn>
              </a:cxnLst>
              <a:rect l="T15" t="T16" r="T17" b="T18"/>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5" name="Freeform 80">
              <a:extLst>
                <a:ext uri="{FF2B5EF4-FFF2-40B4-BE49-F238E27FC236}">
                  <a16:creationId xmlns:a16="http://schemas.microsoft.com/office/drawing/2014/main" id="{54126D86-26B1-4504-9E77-66EC79EE299D}"/>
                </a:ext>
              </a:extLst>
            </p:cNvPr>
            <p:cNvSpPr>
              <a:spLocks noChangeArrowheads="1"/>
            </p:cNvSpPr>
            <p:nvPr/>
          </p:nvSpPr>
          <p:spPr bwMode="auto">
            <a:xfrm>
              <a:off x="4593" y="1343"/>
              <a:ext cx="30" cy="33"/>
            </a:xfrm>
            <a:custGeom>
              <a:avLst/>
              <a:gdLst>
                <a:gd name="T0" fmla="*/ 3 w 35"/>
                <a:gd name="T1" fmla="*/ 1 h 47"/>
                <a:gd name="T2" fmla="*/ 3 w 35"/>
                <a:gd name="T3" fmla="*/ 1 h 47"/>
                <a:gd name="T4" fmla="*/ 3 w 35"/>
                <a:gd name="T5" fmla="*/ 1 h 47"/>
                <a:gd name="T6" fmla="*/ 3 w 35"/>
                <a:gd name="T7" fmla="*/ 1 h 47"/>
                <a:gd name="T8" fmla="*/ 3 w 35"/>
                <a:gd name="T9" fmla="*/ 1 h 47"/>
                <a:gd name="T10" fmla="*/ 3 w 35"/>
                <a:gd name="T11" fmla="*/ 1 h 47"/>
                <a:gd name="T12" fmla="*/ 0 60000 65536"/>
                <a:gd name="T13" fmla="*/ 0 60000 65536"/>
                <a:gd name="T14" fmla="*/ 0 60000 65536"/>
                <a:gd name="T15" fmla="*/ 0 60000 65536"/>
                <a:gd name="T16" fmla="*/ 0 60000 65536"/>
                <a:gd name="T17" fmla="*/ 0 60000 65536"/>
                <a:gd name="T18" fmla="*/ 0 w 35"/>
                <a:gd name="T19" fmla="*/ 0 h 47"/>
                <a:gd name="T20" fmla="*/ 35 w 35"/>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6" name="Freeform 81">
              <a:extLst>
                <a:ext uri="{FF2B5EF4-FFF2-40B4-BE49-F238E27FC236}">
                  <a16:creationId xmlns:a16="http://schemas.microsoft.com/office/drawing/2014/main" id="{3FB9AD3F-F217-4473-8C4D-7C7F48DBFC4A}"/>
                </a:ext>
              </a:extLst>
            </p:cNvPr>
            <p:cNvSpPr>
              <a:spLocks noChangeArrowheads="1"/>
            </p:cNvSpPr>
            <p:nvPr/>
          </p:nvSpPr>
          <p:spPr bwMode="auto">
            <a:xfrm>
              <a:off x="4556" y="1329"/>
              <a:ext cx="27" cy="24"/>
            </a:xfrm>
            <a:custGeom>
              <a:avLst/>
              <a:gdLst>
                <a:gd name="T0" fmla="*/ 3 w 32"/>
                <a:gd name="T1" fmla="*/ 1 h 35"/>
                <a:gd name="T2" fmla="*/ 3 w 32"/>
                <a:gd name="T3" fmla="*/ 1 h 35"/>
                <a:gd name="T4" fmla="*/ 3 w 32"/>
                <a:gd name="T5" fmla="*/ 1 h 35"/>
                <a:gd name="T6" fmla="*/ 3 w 32"/>
                <a:gd name="T7" fmla="*/ 1 h 35"/>
                <a:gd name="T8" fmla="*/ 3 w 32"/>
                <a:gd name="T9" fmla="*/ 1 h 35"/>
                <a:gd name="T10" fmla="*/ 0 60000 65536"/>
                <a:gd name="T11" fmla="*/ 0 60000 65536"/>
                <a:gd name="T12" fmla="*/ 0 60000 65536"/>
                <a:gd name="T13" fmla="*/ 0 60000 65536"/>
                <a:gd name="T14" fmla="*/ 0 60000 65536"/>
                <a:gd name="T15" fmla="*/ 0 w 32"/>
                <a:gd name="T16" fmla="*/ 0 h 35"/>
                <a:gd name="T17" fmla="*/ 32 w 32"/>
                <a:gd name="T18" fmla="*/ 35 h 35"/>
              </a:gdLst>
              <a:ahLst/>
              <a:cxnLst>
                <a:cxn ang="T10">
                  <a:pos x="T0" y="T1"/>
                </a:cxn>
                <a:cxn ang="T11">
                  <a:pos x="T2" y="T3"/>
                </a:cxn>
                <a:cxn ang="T12">
                  <a:pos x="T4" y="T5"/>
                </a:cxn>
                <a:cxn ang="T13">
                  <a:pos x="T6" y="T7"/>
                </a:cxn>
                <a:cxn ang="T14">
                  <a:pos x="T8" y="T9"/>
                </a:cxn>
              </a:cxnLst>
              <a:rect l="T15" t="T16" r="T17" b="T18"/>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7" name="Freeform 82">
              <a:extLst>
                <a:ext uri="{FF2B5EF4-FFF2-40B4-BE49-F238E27FC236}">
                  <a16:creationId xmlns:a16="http://schemas.microsoft.com/office/drawing/2014/main" id="{C9FC1472-6000-4127-BDCF-310A174DEE56}"/>
                </a:ext>
              </a:extLst>
            </p:cNvPr>
            <p:cNvSpPr>
              <a:spLocks noChangeArrowheads="1"/>
            </p:cNvSpPr>
            <p:nvPr/>
          </p:nvSpPr>
          <p:spPr bwMode="auto">
            <a:xfrm>
              <a:off x="4602" y="1378"/>
              <a:ext cx="27" cy="24"/>
            </a:xfrm>
            <a:custGeom>
              <a:avLst/>
              <a:gdLst>
                <a:gd name="T0" fmla="*/ 3 w 32"/>
                <a:gd name="T1" fmla="*/ 1 h 35"/>
                <a:gd name="T2" fmla="*/ 3 w 32"/>
                <a:gd name="T3" fmla="*/ 1 h 35"/>
                <a:gd name="T4" fmla="*/ 3 w 32"/>
                <a:gd name="T5" fmla="*/ 1 h 35"/>
                <a:gd name="T6" fmla="*/ 3 w 32"/>
                <a:gd name="T7" fmla="*/ 1 h 35"/>
                <a:gd name="T8" fmla="*/ 3 w 32"/>
                <a:gd name="T9" fmla="*/ 1 h 35"/>
                <a:gd name="T10" fmla="*/ 0 60000 65536"/>
                <a:gd name="T11" fmla="*/ 0 60000 65536"/>
                <a:gd name="T12" fmla="*/ 0 60000 65536"/>
                <a:gd name="T13" fmla="*/ 0 60000 65536"/>
                <a:gd name="T14" fmla="*/ 0 60000 65536"/>
                <a:gd name="T15" fmla="*/ 0 w 32"/>
                <a:gd name="T16" fmla="*/ 0 h 35"/>
                <a:gd name="T17" fmla="*/ 32 w 32"/>
                <a:gd name="T18" fmla="*/ 35 h 35"/>
              </a:gdLst>
              <a:ahLst/>
              <a:cxnLst>
                <a:cxn ang="T10">
                  <a:pos x="T0" y="T1"/>
                </a:cxn>
                <a:cxn ang="T11">
                  <a:pos x="T2" y="T3"/>
                </a:cxn>
                <a:cxn ang="T12">
                  <a:pos x="T4" y="T5"/>
                </a:cxn>
                <a:cxn ang="T13">
                  <a:pos x="T6" y="T7"/>
                </a:cxn>
                <a:cxn ang="T14">
                  <a:pos x="T8" y="T9"/>
                </a:cxn>
              </a:cxnLst>
              <a:rect l="T15" t="T16" r="T17" b="T18"/>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8" name="Freeform 83">
              <a:extLst>
                <a:ext uri="{FF2B5EF4-FFF2-40B4-BE49-F238E27FC236}">
                  <a16:creationId xmlns:a16="http://schemas.microsoft.com/office/drawing/2014/main" id="{98732F97-3A28-40DC-9340-EE1A35515676}"/>
                </a:ext>
              </a:extLst>
            </p:cNvPr>
            <p:cNvSpPr>
              <a:spLocks noChangeArrowheads="1"/>
            </p:cNvSpPr>
            <p:nvPr/>
          </p:nvSpPr>
          <p:spPr bwMode="auto">
            <a:xfrm>
              <a:off x="2750" y="93"/>
              <a:ext cx="162" cy="101"/>
            </a:xfrm>
            <a:custGeom>
              <a:avLst/>
              <a:gdLst>
                <a:gd name="T0" fmla="*/ 11 w 189"/>
                <a:gd name="T1" fmla="*/ 1 h 144"/>
                <a:gd name="T2" fmla="*/ 11 w 189"/>
                <a:gd name="T3" fmla="*/ 1 h 144"/>
                <a:gd name="T4" fmla="*/ 11 w 189"/>
                <a:gd name="T5" fmla="*/ 1 h 144"/>
                <a:gd name="T6" fmla="*/ 11 w 189"/>
                <a:gd name="T7" fmla="*/ 1 h 144"/>
                <a:gd name="T8" fmla="*/ 8 w 189"/>
                <a:gd name="T9" fmla="*/ 1 h 144"/>
                <a:gd name="T10" fmla="*/ 7 w 189"/>
                <a:gd name="T11" fmla="*/ 1 h 144"/>
                <a:gd name="T12" fmla="*/ 6 w 189"/>
                <a:gd name="T13" fmla="*/ 1 h 144"/>
                <a:gd name="T14" fmla="*/ 4 w 189"/>
                <a:gd name="T15" fmla="*/ 1 h 144"/>
                <a:gd name="T16" fmla="*/ 4 w 189"/>
                <a:gd name="T17" fmla="*/ 1 h 144"/>
                <a:gd name="T18" fmla="*/ 5 w 189"/>
                <a:gd name="T19" fmla="*/ 1 h 144"/>
                <a:gd name="T20" fmla="*/ 7 w 189"/>
                <a:gd name="T21" fmla="*/ 1 h 144"/>
                <a:gd name="T22" fmla="*/ 6 w 189"/>
                <a:gd name="T23" fmla="*/ 1 h 144"/>
                <a:gd name="T24" fmla="*/ 5 w 189"/>
                <a:gd name="T25" fmla="*/ 1 h 144"/>
                <a:gd name="T26" fmla="*/ 4 w 189"/>
                <a:gd name="T27" fmla="*/ 1 h 144"/>
                <a:gd name="T28" fmla="*/ 3 w 189"/>
                <a:gd name="T29" fmla="*/ 1 h 144"/>
                <a:gd name="T30" fmla="*/ 3 w 189"/>
                <a:gd name="T31" fmla="*/ 1 h 144"/>
                <a:gd name="T32" fmla="*/ 3 w 189"/>
                <a:gd name="T33" fmla="*/ 1 h 144"/>
                <a:gd name="T34" fmla="*/ 3 w 189"/>
                <a:gd name="T35" fmla="*/ 1 h 144"/>
                <a:gd name="T36" fmla="*/ 3 w 189"/>
                <a:gd name="T37" fmla="*/ 1 h 144"/>
                <a:gd name="T38" fmla="*/ 4 w 189"/>
                <a:gd name="T39" fmla="*/ 1 h 144"/>
                <a:gd name="T40" fmla="*/ 6 w 189"/>
                <a:gd name="T41" fmla="*/ 1 h 144"/>
                <a:gd name="T42" fmla="*/ 7 w 189"/>
                <a:gd name="T43" fmla="*/ 1 h 144"/>
                <a:gd name="T44" fmla="*/ 11 w 189"/>
                <a:gd name="T45" fmla="*/ 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9"/>
                <a:gd name="T70" fmla="*/ 0 h 144"/>
                <a:gd name="T71" fmla="*/ 189 w 189"/>
                <a:gd name="T72" fmla="*/ 144 h 1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9" name="Freeform 84">
              <a:extLst>
                <a:ext uri="{FF2B5EF4-FFF2-40B4-BE49-F238E27FC236}">
                  <a16:creationId xmlns:a16="http://schemas.microsoft.com/office/drawing/2014/main" id="{63F4028A-38B7-4D70-9E38-5C885E5857F0}"/>
                </a:ext>
              </a:extLst>
            </p:cNvPr>
            <p:cNvSpPr>
              <a:spLocks noChangeArrowheads="1"/>
            </p:cNvSpPr>
            <p:nvPr/>
          </p:nvSpPr>
          <p:spPr bwMode="auto">
            <a:xfrm>
              <a:off x="2847" y="191"/>
              <a:ext cx="46" cy="11"/>
            </a:xfrm>
            <a:custGeom>
              <a:avLst/>
              <a:gdLst>
                <a:gd name="T0" fmla="*/ 3 w 53"/>
                <a:gd name="T1" fmla="*/ 0 h 17"/>
                <a:gd name="T2" fmla="*/ 3 w 53"/>
                <a:gd name="T3" fmla="*/ 1 h 17"/>
                <a:gd name="T4" fmla="*/ 3 w 53"/>
                <a:gd name="T5" fmla="*/ 1 h 17"/>
                <a:gd name="T6" fmla="*/ 3 w 53"/>
                <a:gd name="T7" fmla="*/ 1 h 17"/>
                <a:gd name="T8" fmla="*/ 3 w 53"/>
                <a:gd name="T9" fmla="*/ 0 h 17"/>
                <a:gd name="T10" fmla="*/ 0 60000 65536"/>
                <a:gd name="T11" fmla="*/ 0 60000 65536"/>
                <a:gd name="T12" fmla="*/ 0 60000 65536"/>
                <a:gd name="T13" fmla="*/ 0 60000 65536"/>
                <a:gd name="T14" fmla="*/ 0 60000 65536"/>
                <a:gd name="T15" fmla="*/ 0 w 53"/>
                <a:gd name="T16" fmla="*/ 0 h 17"/>
                <a:gd name="T17" fmla="*/ 53 w 53"/>
                <a:gd name="T18" fmla="*/ 17 h 17"/>
              </a:gdLst>
              <a:ahLst/>
              <a:cxnLst>
                <a:cxn ang="T10">
                  <a:pos x="T0" y="T1"/>
                </a:cxn>
                <a:cxn ang="T11">
                  <a:pos x="T2" y="T3"/>
                </a:cxn>
                <a:cxn ang="T12">
                  <a:pos x="T4" y="T5"/>
                </a:cxn>
                <a:cxn ang="T13">
                  <a:pos x="T6" y="T7"/>
                </a:cxn>
                <a:cxn ang="T14">
                  <a:pos x="T8" y="T9"/>
                </a:cxn>
              </a:cxnLst>
              <a:rect l="T15" t="T16" r="T17" b="T18"/>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0" name="Freeform 85">
              <a:extLst>
                <a:ext uri="{FF2B5EF4-FFF2-40B4-BE49-F238E27FC236}">
                  <a16:creationId xmlns:a16="http://schemas.microsoft.com/office/drawing/2014/main" id="{EF815ED5-E2DB-4160-88B9-2F376F512240}"/>
                </a:ext>
              </a:extLst>
            </p:cNvPr>
            <p:cNvSpPr>
              <a:spLocks noChangeArrowheads="1"/>
            </p:cNvSpPr>
            <p:nvPr/>
          </p:nvSpPr>
          <p:spPr bwMode="auto">
            <a:xfrm>
              <a:off x="3082" y="45"/>
              <a:ext cx="49" cy="26"/>
            </a:xfrm>
            <a:custGeom>
              <a:avLst/>
              <a:gdLst>
                <a:gd name="T0" fmla="*/ 3 w 57"/>
                <a:gd name="T1" fmla="*/ 1 h 37"/>
                <a:gd name="T2" fmla="*/ 3 w 57"/>
                <a:gd name="T3" fmla="*/ 1 h 37"/>
                <a:gd name="T4" fmla="*/ 3 w 57"/>
                <a:gd name="T5" fmla="*/ 1 h 37"/>
                <a:gd name="T6" fmla="*/ 3 w 57"/>
                <a:gd name="T7" fmla="*/ 1 h 37"/>
                <a:gd name="T8" fmla="*/ 3 w 57"/>
                <a:gd name="T9" fmla="*/ 0 h 37"/>
                <a:gd name="T10" fmla="*/ 3 w 57"/>
                <a:gd name="T11" fmla="*/ 1 h 37"/>
                <a:gd name="T12" fmla="*/ 0 60000 65536"/>
                <a:gd name="T13" fmla="*/ 0 60000 65536"/>
                <a:gd name="T14" fmla="*/ 0 60000 65536"/>
                <a:gd name="T15" fmla="*/ 0 60000 65536"/>
                <a:gd name="T16" fmla="*/ 0 60000 65536"/>
                <a:gd name="T17" fmla="*/ 0 60000 65536"/>
                <a:gd name="T18" fmla="*/ 0 w 57"/>
                <a:gd name="T19" fmla="*/ 0 h 37"/>
                <a:gd name="T20" fmla="*/ 57 w 57"/>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1" name="Freeform 86">
              <a:extLst>
                <a:ext uri="{FF2B5EF4-FFF2-40B4-BE49-F238E27FC236}">
                  <a16:creationId xmlns:a16="http://schemas.microsoft.com/office/drawing/2014/main" id="{17A1D1CC-0758-4E1C-8847-59297A853590}"/>
                </a:ext>
              </a:extLst>
            </p:cNvPr>
            <p:cNvSpPr>
              <a:spLocks noChangeArrowheads="1"/>
            </p:cNvSpPr>
            <p:nvPr/>
          </p:nvSpPr>
          <p:spPr bwMode="auto">
            <a:xfrm>
              <a:off x="3117" y="57"/>
              <a:ext cx="58" cy="19"/>
            </a:xfrm>
            <a:custGeom>
              <a:avLst/>
              <a:gdLst>
                <a:gd name="T0" fmla="*/ 3 w 68"/>
                <a:gd name="T1" fmla="*/ 0 h 26"/>
                <a:gd name="T2" fmla="*/ 3 w 68"/>
                <a:gd name="T3" fmla="*/ 1 h 26"/>
                <a:gd name="T4" fmla="*/ 3 w 68"/>
                <a:gd name="T5" fmla="*/ 1 h 26"/>
                <a:gd name="T6" fmla="*/ 3 w 68"/>
                <a:gd name="T7" fmla="*/ 1 h 26"/>
                <a:gd name="T8" fmla="*/ 3 w 68"/>
                <a:gd name="T9" fmla="*/ 0 h 26"/>
                <a:gd name="T10" fmla="*/ 0 60000 65536"/>
                <a:gd name="T11" fmla="*/ 0 60000 65536"/>
                <a:gd name="T12" fmla="*/ 0 60000 65536"/>
                <a:gd name="T13" fmla="*/ 0 60000 65536"/>
                <a:gd name="T14" fmla="*/ 0 60000 65536"/>
                <a:gd name="T15" fmla="*/ 0 w 68"/>
                <a:gd name="T16" fmla="*/ 0 h 26"/>
                <a:gd name="T17" fmla="*/ 68 w 68"/>
                <a:gd name="T18" fmla="*/ 26 h 26"/>
              </a:gdLst>
              <a:ahLst/>
              <a:cxnLst>
                <a:cxn ang="T10">
                  <a:pos x="T0" y="T1"/>
                </a:cxn>
                <a:cxn ang="T11">
                  <a:pos x="T2" y="T3"/>
                </a:cxn>
                <a:cxn ang="T12">
                  <a:pos x="T4" y="T5"/>
                </a:cxn>
                <a:cxn ang="T13">
                  <a:pos x="T6" y="T7"/>
                </a:cxn>
                <a:cxn ang="T14">
                  <a:pos x="T8" y="T9"/>
                </a:cxn>
              </a:cxnLst>
              <a:rect l="T15" t="T16" r="T17" b="T18"/>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2" name="Freeform 87">
              <a:extLst>
                <a:ext uri="{FF2B5EF4-FFF2-40B4-BE49-F238E27FC236}">
                  <a16:creationId xmlns:a16="http://schemas.microsoft.com/office/drawing/2014/main" id="{ABCC982A-280A-419B-BA63-AE8D2782A2E9}"/>
                </a:ext>
              </a:extLst>
            </p:cNvPr>
            <p:cNvSpPr>
              <a:spLocks noChangeArrowheads="1"/>
            </p:cNvSpPr>
            <p:nvPr/>
          </p:nvSpPr>
          <p:spPr bwMode="auto">
            <a:xfrm>
              <a:off x="3179" y="60"/>
              <a:ext cx="58" cy="30"/>
            </a:xfrm>
            <a:custGeom>
              <a:avLst/>
              <a:gdLst>
                <a:gd name="T0" fmla="*/ 5 w 66"/>
                <a:gd name="T1" fmla="*/ 1 h 43"/>
                <a:gd name="T2" fmla="*/ 4 w 66"/>
                <a:gd name="T3" fmla="*/ 1 h 43"/>
                <a:gd name="T4" fmla="*/ 4 w 66"/>
                <a:gd name="T5" fmla="*/ 1 h 43"/>
                <a:gd name="T6" fmla="*/ 4 w 66"/>
                <a:gd name="T7" fmla="*/ 1 h 43"/>
                <a:gd name="T8" fmla="*/ 4 w 66"/>
                <a:gd name="T9" fmla="*/ 1 h 43"/>
                <a:gd name="T10" fmla="*/ 6 w 66"/>
                <a:gd name="T11" fmla="*/ 1 h 43"/>
                <a:gd name="T12" fmla="*/ 5 w 66"/>
                <a:gd name="T13" fmla="*/ 1 h 43"/>
                <a:gd name="T14" fmla="*/ 0 60000 65536"/>
                <a:gd name="T15" fmla="*/ 0 60000 65536"/>
                <a:gd name="T16" fmla="*/ 0 60000 65536"/>
                <a:gd name="T17" fmla="*/ 0 60000 65536"/>
                <a:gd name="T18" fmla="*/ 0 60000 65536"/>
                <a:gd name="T19" fmla="*/ 0 60000 65536"/>
                <a:gd name="T20" fmla="*/ 0 60000 65536"/>
                <a:gd name="T21" fmla="*/ 0 w 66"/>
                <a:gd name="T22" fmla="*/ 0 h 43"/>
                <a:gd name="T23" fmla="*/ 66 w 66"/>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3" name="Freeform 88">
              <a:extLst>
                <a:ext uri="{FF2B5EF4-FFF2-40B4-BE49-F238E27FC236}">
                  <a16:creationId xmlns:a16="http://schemas.microsoft.com/office/drawing/2014/main" id="{C20DB3F9-015F-4368-9E3D-4B0EDE83A05B}"/>
                </a:ext>
              </a:extLst>
            </p:cNvPr>
            <p:cNvSpPr>
              <a:spLocks noChangeArrowheads="1"/>
            </p:cNvSpPr>
            <p:nvPr/>
          </p:nvSpPr>
          <p:spPr bwMode="auto">
            <a:xfrm>
              <a:off x="3581" y="85"/>
              <a:ext cx="101" cy="29"/>
            </a:xfrm>
            <a:custGeom>
              <a:avLst/>
              <a:gdLst>
                <a:gd name="T0" fmla="*/ 3 w 117"/>
                <a:gd name="T1" fmla="*/ 0 h 41"/>
                <a:gd name="T2" fmla="*/ 3 w 117"/>
                <a:gd name="T3" fmla="*/ 1 h 41"/>
                <a:gd name="T4" fmla="*/ 3 w 117"/>
                <a:gd name="T5" fmla="*/ 1 h 41"/>
                <a:gd name="T6" fmla="*/ 5 w 117"/>
                <a:gd name="T7" fmla="*/ 1 h 41"/>
                <a:gd name="T8" fmla="*/ 8 w 117"/>
                <a:gd name="T9" fmla="*/ 1 h 41"/>
                <a:gd name="T10" fmla="*/ 6 w 117"/>
                <a:gd name="T11" fmla="*/ 1 h 41"/>
                <a:gd name="T12" fmla="*/ 3 w 117"/>
                <a:gd name="T13" fmla="*/ 0 h 41"/>
                <a:gd name="T14" fmla="*/ 0 60000 65536"/>
                <a:gd name="T15" fmla="*/ 0 60000 65536"/>
                <a:gd name="T16" fmla="*/ 0 60000 65536"/>
                <a:gd name="T17" fmla="*/ 0 60000 65536"/>
                <a:gd name="T18" fmla="*/ 0 60000 65536"/>
                <a:gd name="T19" fmla="*/ 0 60000 65536"/>
                <a:gd name="T20" fmla="*/ 0 60000 65536"/>
                <a:gd name="T21" fmla="*/ 0 w 117"/>
                <a:gd name="T22" fmla="*/ 0 h 41"/>
                <a:gd name="T23" fmla="*/ 117 w 117"/>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4" name="Freeform 89">
              <a:extLst>
                <a:ext uri="{FF2B5EF4-FFF2-40B4-BE49-F238E27FC236}">
                  <a16:creationId xmlns:a16="http://schemas.microsoft.com/office/drawing/2014/main" id="{0370D233-091E-4330-BB8C-E6D733660772}"/>
                </a:ext>
              </a:extLst>
            </p:cNvPr>
            <p:cNvSpPr>
              <a:spLocks noChangeArrowheads="1"/>
            </p:cNvSpPr>
            <p:nvPr/>
          </p:nvSpPr>
          <p:spPr bwMode="auto">
            <a:xfrm>
              <a:off x="3684" y="84"/>
              <a:ext cx="53" cy="23"/>
            </a:xfrm>
            <a:custGeom>
              <a:avLst/>
              <a:gdLst>
                <a:gd name="T0" fmla="*/ 3 w 62"/>
                <a:gd name="T1" fmla="*/ 1 h 32"/>
                <a:gd name="T2" fmla="*/ 3 w 62"/>
                <a:gd name="T3" fmla="*/ 1 h 32"/>
                <a:gd name="T4" fmla="*/ 3 w 62"/>
                <a:gd name="T5" fmla="*/ 1 h 32"/>
                <a:gd name="T6" fmla="*/ 3 w 62"/>
                <a:gd name="T7" fmla="*/ 1 h 32"/>
                <a:gd name="T8" fmla="*/ 3 w 62"/>
                <a:gd name="T9" fmla="*/ 1 h 32"/>
                <a:gd name="T10" fmla="*/ 0 60000 65536"/>
                <a:gd name="T11" fmla="*/ 0 60000 65536"/>
                <a:gd name="T12" fmla="*/ 0 60000 65536"/>
                <a:gd name="T13" fmla="*/ 0 60000 65536"/>
                <a:gd name="T14" fmla="*/ 0 60000 65536"/>
                <a:gd name="T15" fmla="*/ 0 w 62"/>
                <a:gd name="T16" fmla="*/ 0 h 32"/>
                <a:gd name="T17" fmla="*/ 62 w 62"/>
                <a:gd name="T18" fmla="*/ 32 h 32"/>
              </a:gdLst>
              <a:ahLst/>
              <a:cxnLst>
                <a:cxn ang="T10">
                  <a:pos x="T0" y="T1"/>
                </a:cxn>
                <a:cxn ang="T11">
                  <a:pos x="T2" y="T3"/>
                </a:cxn>
                <a:cxn ang="T12">
                  <a:pos x="T4" y="T5"/>
                </a:cxn>
                <a:cxn ang="T13">
                  <a:pos x="T6" y="T7"/>
                </a:cxn>
                <a:cxn ang="T14">
                  <a:pos x="T8" y="T9"/>
                </a:cxn>
              </a:cxnLst>
              <a:rect l="T15" t="T16" r="T17" b="T18"/>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5" name="Freeform 90">
              <a:extLst>
                <a:ext uri="{FF2B5EF4-FFF2-40B4-BE49-F238E27FC236}">
                  <a16:creationId xmlns:a16="http://schemas.microsoft.com/office/drawing/2014/main" id="{3D552ECF-0924-4CB2-8518-2B5FE1773DF8}"/>
                </a:ext>
              </a:extLst>
            </p:cNvPr>
            <p:cNvSpPr>
              <a:spLocks noChangeArrowheads="1"/>
            </p:cNvSpPr>
            <p:nvPr/>
          </p:nvSpPr>
          <p:spPr bwMode="auto">
            <a:xfrm>
              <a:off x="3660" y="111"/>
              <a:ext cx="42" cy="16"/>
            </a:xfrm>
            <a:custGeom>
              <a:avLst/>
              <a:gdLst>
                <a:gd name="T0" fmla="*/ 3 w 49"/>
                <a:gd name="T1" fmla="*/ 1 h 23"/>
                <a:gd name="T2" fmla="*/ 3 w 49"/>
                <a:gd name="T3" fmla="*/ 1 h 23"/>
                <a:gd name="T4" fmla="*/ 3 w 49"/>
                <a:gd name="T5" fmla="*/ 1 h 23"/>
                <a:gd name="T6" fmla="*/ 3 w 49"/>
                <a:gd name="T7" fmla="*/ 1 h 23"/>
                <a:gd name="T8" fmla="*/ 0 60000 65536"/>
                <a:gd name="T9" fmla="*/ 0 60000 65536"/>
                <a:gd name="T10" fmla="*/ 0 60000 65536"/>
                <a:gd name="T11" fmla="*/ 0 60000 65536"/>
                <a:gd name="T12" fmla="*/ 0 w 49"/>
                <a:gd name="T13" fmla="*/ 0 h 23"/>
                <a:gd name="T14" fmla="*/ 49 w 49"/>
                <a:gd name="T15" fmla="*/ 23 h 23"/>
              </a:gdLst>
              <a:ahLst/>
              <a:cxnLst>
                <a:cxn ang="T8">
                  <a:pos x="T0" y="T1"/>
                </a:cxn>
                <a:cxn ang="T9">
                  <a:pos x="T2" y="T3"/>
                </a:cxn>
                <a:cxn ang="T10">
                  <a:pos x="T4" y="T5"/>
                </a:cxn>
                <a:cxn ang="T11">
                  <a:pos x="T6" y="T7"/>
                </a:cxn>
              </a:cxnLst>
              <a:rect l="T12" t="T13" r="T14" b="T15"/>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6" name="Freeform 91">
              <a:extLst>
                <a:ext uri="{FF2B5EF4-FFF2-40B4-BE49-F238E27FC236}">
                  <a16:creationId xmlns:a16="http://schemas.microsoft.com/office/drawing/2014/main" id="{A15F9A68-ED4B-4925-B012-5C8D91620E1E}"/>
                </a:ext>
              </a:extLst>
            </p:cNvPr>
            <p:cNvSpPr>
              <a:spLocks noChangeArrowheads="1"/>
            </p:cNvSpPr>
            <p:nvPr/>
          </p:nvSpPr>
          <p:spPr bwMode="auto">
            <a:xfrm>
              <a:off x="3950" y="321"/>
              <a:ext cx="87" cy="106"/>
            </a:xfrm>
            <a:custGeom>
              <a:avLst/>
              <a:gdLst>
                <a:gd name="T0" fmla="*/ 3 w 102"/>
                <a:gd name="T1" fmla="*/ 0 h 152"/>
                <a:gd name="T2" fmla="*/ 0 w 102"/>
                <a:gd name="T3" fmla="*/ 1 h 152"/>
                <a:gd name="T4" fmla="*/ 3 w 102"/>
                <a:gd name="T5" fmla="*/ 1 h 152"/>
                <a:gd name="T6" fmla="*/ 3 w 102"/>
                <a:gd name="T7" fmla="*/ 1 h 152"/>
                <a:gd name="T8" fmla="*/ 3 w 102"/>
                <a:gd name="T9" fmla="*/ 1 h 152"/>
                <a:gd name="T10" fmla="*/ 5 w 102"/>
                <a:gd name="T11" fmla="*/ 1 h 152"/>
                <a:gd name="T12" fmla="*/ 5 w 102"/>
                <a:gd name="T13" fmla="*/ 1 h 152"/>
                <a:gd name="T14" fmla="*/ 4 w 102"/>
                <a:gd name="T15" fmla="*/ 1 h 152"/>
                <a:gd name="T16" fmla="*/ 3 w 102"/>
                <a:gd name="T17" fmla="*/ 1 h 152"/>
                <a:gd name="T18" fmla="*/ 3 w 102"/>
                <a:gd name="T19" fmla="*/ 1 h 152"/>
                <a:gd name="T20" fmla="*/ 3 w 102"/>
                <a:gd name="T21" fmla="*/ 1 h 152"/>
                <a:gd name="T22" fmla="*/ 3 w 102"/>
                <a:gd name="T23" fmla="*/ 1 h 152"/>
                <a:gd name="T24" fmla="*/ 3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2"/>
                <a:gd name="T40" fmla="*/ 0 h 152"/>
                <a:gd name="T41" fmla="*/ 102 w 102"/>
                <a:gd name="T42" fmla="*/ 152 h 1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7" name="Freeform 92">
              <a:extLst>
                <a:ext uri="{FF2B5EF4-FFF2-40B4-BE49-F238E27FC236}">
                  <a16:creationId xmlns:a16="http://schemas.microsoft.com/office/drawing/2014/main" id="{B0BC9E54-EE75-4FA7-9485-31B3D4F327A7}"/>
                </a:ext>
              </a:extLst>
            </p:cNvPr>
            <p:cNvSpPr>
              <a:spLocks noChangeArrowheads="1"/>
            </p:cNvSpPr>
            <p:nvPr/>
          </p:nvSpPr>
          <p:spPr bwMode="auto">
            <a:xfrm>
              <a:off x="4020" y="431"/>
              <a:ext cx="63" cy="73"/>
            </a:xfrm>
            <a:custGeom>
              <a:avLst/>
              <a:gdLst>
                <a:gd name="T0" fmla="*/ 3 w 74"/>
                <a:gd name="T1" fmla="*/ 1 h 103"/>
                <a:gd name="T2" fmla="*/ 4 w 74"/>
                <a:gd name="T3" fmla="*/ 1 h 103"/>
                <a:gd name="T4" fmla="*/ 3 w 74"/>
                <a:gd name="T5" fmla="*/ 1 h 103"/>
                <a:gd name="T6" fmla="*/ 3 w 74"/>
                <a:gd name="T7" fmla="*/ 1 h 103"/>
                <a:gd name="T8" fmla="*/ 3 w 74"/>
                <a:gd name="T9" fmla="*/ 1 h 103"/>
                <a:gd name="T10" fmla="*/ 3 w 74"/>
                <a:gd name="T11" fmla="*/ 1 h 103"/>
                <a:gd name="T12" fmla="*/ 0 w 74"/>
                <a:gd name="T13" fmla="*/ 1 h 103"/>
                <a:gd name="T14" fmla="*/ 3 w 74"/>
                <a:gd name="T15" fmla="*/ 1 h 103"/>
                <a:gd name="T16" fmla="*/ 3 w 74"/>
                <a:gd name="T17" fmla="*/ 1 h 103"/>
                <a:gd name="T18" fmla="*/ 2 w 74"/>
                <a:gd name="T19" fmla="*/ 1 h 103"/>
                <a:gd name="T20" fmla="*/ 3 w 74"/>
                <a:gd name="T21" fmla="*/ 1 h 103"/>
                <a:gd name="T22" fmla="*/ 3 w 74"/>
                <a:gd name="T23" fmla="*/ 1 h 103"/>
                <a:gd name="T24" fmla="*/ 3 w 74"/>
                <a:gd name="T25" fmla="*/ 1 h 103"/>
                <a:gd name="T26" fmla="*/ 3 w 74"/>
                <a:gd name="T27" fmla="*/ 1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4"/>
                <a:gd name="T43" fmla="*/ 0 h 103"/>
                <a:gd name="T44" fmla="*/ 74 w 74"/>
                <a:gd name="T45" fmla="*/ 103 h 10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8" name="Freeform 93">
              <a:extLst>
                <a:ext uri="{FF2B5EF4-FFF2-40B4-BE49-F238E27FC236}">
                  <a16:creationId xmlns:a16="http://schemas.microsoft.com/office/drawing/2014/main" id="{9F3229BC-3F18-447B-9C8F-8165A663283B}"/>
                </a:ext>
              </a:extLst>
            </p:cNvPr>
            <p:cNvSpPr>
              <a:spLocks noChangeArrowheads="1"/>
            </p:cNvSpPr>
            <p:nvPr/>
          </p:nvSpPr>
          <p:spPr bwMode="auto">
            <a:xfrm>
              <a:off x="3978" y="506"/>
              <a:ext cx="126" cy="176"/>
            </a:xfrm>
            <a:custGeom>
              <a:avLst/>
              <a:gdLst>
                <a:gd name="T0" fmla="*/ 6 w 146"/>
                <a:gd name="T1" fmla="*/ 1 h 252"/>
                <a:gd name="T2" fmla="*/ 4 w 146"/>
                <a:gd name="T3" fmla="*/ 1 h 252"/>
                <a:gd name="T4" fmla="*/ 4 w 146"/>
                <a:gd name="T5" fmla="*/ 1 h 252"/>
                <a:gd name="T6" fmla="*/ 3 w 146"/>
                <a:gd name="T7" fmla="*/ 1 h 252"/>
                <a:gd name="T8" fmla="*/ 3 w 146"/>
                <a:gd name="T9" fmla="*/ 1 h 252"/>
                <a:gd name="T10" fmla="*/ 3 w 146"/>
                <a:gd name="T11" fmla="*/ 1 h 252"/>
                <a:gd name="T12" fmla="*/ 3 w 146"/>
                <a:gd name="T13" fmla="*/ 1 h 252"/>
                <a:gd name="T14" fmla="*/ 3 w 146"/>
                <a:gd name="T15" fmla="*/ 1 h 252"/>
                <a:gd name="T16" fmla="*/ 3 w 146"/>
                <a:gd name="T17" fmla="*/ 1 h 252"/>
                <a:gd name="T18" fmla="*/ 3 w 146"/>
                <a:gd name="T19" fmla="*/ 1 h 252"/>
                <a:gd name="T20" fmla="*/ 3 w 146"/>
                <a:gd name="T21" fmla="*/ 1 h 252"/>
                <a:gd name="T22" fmla="*/ 3 w 146"/>
                <a:gd name="T23" fmla="*/ 1 h 252"/>
                <a:gd name="T24" fmla="*/ 4 w 146"/>
                <a:gd name="T25" fmla="*/ 1 h 252"/>
                <a:gd name="T26" fmla="*/ 3 w 146"/>
                <a:gd name="T27" fmla="*/ 1 h 252"/>
                <a:gd name="T28" fmla="*/ 3 w 146"/>
                <a:gd name="T29" fmla="*/ 1 h 252"/>
                <a:gd name="T30" fmla="*/ 5 w 146"/>
                <a:gd name="T31" fmla="*/ 1 h 252"/>
                <a:gd name="T32" fmla="*/ 6 w 146"/>
                <a:gd name="T33" fmla="*/ 1 h 252"/>
                <a:gd name="T34" fmla="*/ 8 w 146"/>
                <a:gd name="T35" fmla="*/ 1 h 252"/>
                <a:gd name="T36" fmla="*/ 8 w 146"/>
                <a:gd name="T37" fmla="*/ 1 h 252"/>
                <a:gd name="T38" fmla="*/ 9 w 146"/>
                <a:gd name="T39" fmla="*/ 1 h 252"/>
                <a:gd name="T40" fmla="*/ 10 w 146"/>
                <a:gd name="T41" fmla="*/ 1 h 252"/>
                <a:gd name="T42" fmla="*/ 10 w 146"/>
                <a:gd name="T43" fmla="*/ 1 h 252"/>
                <a:gd name="T44" fmla="*/ 9 w 146"/>
                <a:gd name="T45" fmla="*/ 1 h 252"/>
                <a:gd name="T46" fmla="*/ 9 w 146"/>
                <a:gd name="T47" fmla="*/ 1 h 252"/>
                <a:gd name="T48" fmla="*/ 7 w 146"/>
                <a:gd name="T49" fmla="*/ 0 h 252"/>
                <a:gd name="T50" fmla="*/ 6 w 146"/>
                <a:gd name="T51" fmla="*/ 1 h 252"/>
                <a:gd name="T52" fmla="*/ 7 w 146"/>
                <a:gd name="T53" fmla="*/ 1 h 252"/>
                <a:gd name="T54" fmla="*/ 7 w 146"/>
                <a:gd name="T55" fmla="*/ 1 h 252"/>
                <a:gd name="T56" fmla="*/ 6 w 146"/>
                <a:gd name="T57" fmla="*/ 1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6"/>
                <a:gd name="T88" fmla="*/ 0 h 252"/>
                <a:gd name="T89" fmla="*/ 146 w 146"/>
                <a:gd name="T90" fmla="*/ 252 h 2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9" name="Freeform 94">
              <a:extLst>
                <a:ext uri="{FF2B5EF4-FFF2-40B4-BE49-F238E27FC236}">
                  <a16:creationId xmlns:a16="http://schemas.microsoft.com/office/drawing/2014/main" id="{F90D914F-A588-4D27-819D-D7B76150A3F8}"/>
                </a:ext>
              </a:extLst>
            </p:cNvPr>
            <p:cNvSpPr>
              <a:spLocks noChangeArrowheads="1"/>
            </p:cNvSpPr>
            <p:nvPr/>
          </p:nvSpPr>
          <p:spPr bwMode="auto">
            <a:xfrm>
              <a:off x="2758" y="35"/>
              <a:ext cx="60" cy="28"/>
            </a:xfrm>
            <a:custGeom>
              <a:avLst/>
              <a:gdLst>
                <a:gd name="T0" fmla="*/ 3 w 70"/>
                <a:gd name="T1" fmla="*/ 0 h 40"/>
                <a:gd name="T2" fmla="*/ 4 w 70"/>
                <a:gd name="T3" fmla="*/ 1 h 40"/>
                <a:gd name="T4" fmla="*/ 3 w 70"/>
                <a:gd name="T5" fmla="*/ 1 h 40"/>
                <a:gd name="T6" fmla="*/ 3 w 70"/>
                <a:gd name="T7" fmla="*/ 1 h 40"/>
                <a:gd name="T8" fmla="*/ 3 w 70"/>
                <a:gd name="T9" fmla="*/ 1 h 40"/>
                <a:gd name="T10" fmla="*/ 1 w 70"/>
                <a:gd name="T11" fmla="*/ 1 h 40"/>
                <a:gd name="T12" fmla="*/ 3 w 70"/>
                <a:gd name="T13" fmla="*/ 1 h 40"/>
                <a:gd name="T14" fmla="*/ 3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40"/>
                <a:gd name="T26" fmla="*/ 70 w 70"/>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0" name="Freeform 95">
              <a:extLst>
                <a:ext uri="{FF2B5EF4-FFF2-40B4-BE49-F238E27FC236}">
                  <a16:creationId xmlns:a16="http://schemas.microsoft.com/office/drawing/2014/main" id="{B0EEE00A-167C-45B0-804A-9F720319224E}"/>
                </a:ext>
              </a:extLst>
            </p:cNvPr>
            <p:cNvSpPr>
              <a:spLocks noChangeArrowheads="1"/>
            </p:cNvSpPr>
            <p:nvPr/>
          </p:nvSpPr>
          <p:spPr bwMode="auto">
            <a:xfrm>
              <a:off x="2635" y="43"/>
              <a:ext cx="22" cy="21"/>
            </a:xfrm>
            <a:custGeom>
              <a:avLst/>
              <a:gdLst>
                <a:gd name="T0" fmla="*/ 3 w 26"/>
                <a:gd name="T1" fmla="*/ 0 h 29"/>
                <a:gd name="T2" fmla="*/ 0 w 26"/>
                <a:gd name="T3" fmla="*/ 1 h 29"/>
                <a:gd name="T4" fmla="*/ 3 w 26"/>
                <a:gd name="T5" fmla="*/ 1 h 29"/>
                <a:gd name="T6" fmla="*/ 3 w 26"/>
                <a:gd name="T7" fmla="*/ 0 h 29"/>
                <a:gd name="T8" fmla="*/ 0 60000 65536"/>
                <a:gd name="T9" fmla="*/ 0 60000 65536"/>
                <a:gd name="T10" fmla="*/ 0 60000 65536"/>
                <a:gd name="T11" fmla="*/ 0 60000 65536"/>
                <a:gd name="T12" fmla="*/ 0 w 26"/>
                <a:gd name="T13" fmla="*/ 0 h 29"/>
                <a:gd name="T14" fmla="*/ 26 w 26"/>
                <a:gd name="T15" fmla="*/ 29 h 29"/>
              </a:gdLst>
              <a:ahLst/>
              <a:cxnLst>
                <a:cxn ang="T8">
                  <a:pos x="T0" y="T1"/>
                </a:cxn>
                <a:cxn ang="T9">
                  <a:pos x="T2" y="T3"/>
                </a:cxn>
                <a:cxn ang="T10">
                  <a:pos x="T4" y="T5"/>
                </a:cxn>
                <a:cxn ang="T11">
                  <a:pos x="T6" y="T7"/>
                </a:cxn>
              </a:cxnLst>
              <a:rect l="T12" t="T13" r="T14" b="T15"/>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1" name="Freeform 96">
              <a:extLst>
                <a:ext uri="{FF2B5EF4-FFF2-40B4-BE49-F238E27FC236}">
                  <a16:creationId xmlns:a16="http://schemas.microsoft.com/office/drawing/2014/main" id="{79E11609-FEA1-46BA-9088-2DB32C60B55C}"/>
                </a:ext>
              </a:extLst>
            </p:cNvPr>
            <p:cNvSpPr>
              <a:spLocks noChangeArrowheads="1"/>
            </p:cNvSpPr>
            <p:nvPr/>
          </p:nvSpPr>
          <p:spPr bwMode="auto">
            <a:xfrm>
              <a:off x="2663" y="42"/>
              <a:ext cx="42" cy="25"/>
            </a:xfrm>
            <a:custGeom>
              <a:avLst/>
              <a:gdLst>
                <a:gd name="T0" fmla="*/ 3 w 49"/>
                <a:gd name="T1" fmla="*/ 1 h 36"/>
                <a:gd name="T2" fmla="*/ 0 w 49"/>
                <a:gd name="T3" fmla="*/ 1 h 36"/>
                <a:gd name="T4" fmla="*/ 3 w 49"/>
                <a:gd name="T5" fmla="*/ 1 h 36"/>
                <a:gd name="T6" fmla="*/ 3 w 49"/>
                <a:gd name="T7" fmla="*/ 1 h 36"/>
                <a:gd name="T8" fmla="*/ 3 w 49"/>
                <a:gd name="T9" fmla="*/ 1 h 36"/>
                <a:gd name="T10" fmla="*/ 3 w 49"/>
                <a:gd name="T11" fmla="*/ 1 h 36"/>
                <a:gd name="T12" fmla="*/ 0 60000 65536"/>
                <a:gd name="T13" fmla="*/ 0 60000 65536"/>
                <a:gd name="T14" fmla="*/ 0 60000 65536"/>
                <a:gd name="T15" fmla="*/ 0 60000 65536"/>
                <a:gd name="T16" fmla="*/ 0 60000 65536"/>
                <a:gd name="T17" fmla="*/ 0 60000 65536"/>
                <a:gd name="T18" fmla="*/ 0 w 49"/>
                <a:gd name="T19" fmla="*/ 0 h 36"/>
                <a:gd name="T20" fmla="*/ 49 w 49"/>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2" name="Freeform 97">
              <a:extLst>
                <a:ext uri="{FF2B5EF4-FFF2-40B4-BE49-F238E27FC236}">
                  <a16:creationId xmlns:a16="http://schemas.microsoft.com/office/drawing/2014/main" id="{58E120EB-3B77-4374-B38D-33AC29F1F17B}"/>
                </a:ext>
              </a:extLst>
            </p:cNvPr>
            <p:cNvSpPr>
              <a:spLocks noChangeArrowheads="1"/>
            </p:cNvSpPr>
            <p:nvPr/>
          </p:nvSpPr>
          <p:spPr bwMode="auto">
            <a:xfrm>
              <a:off x="2733" y="34"/>
              <a:ext cx="23" cy="15"/>
            </a:xfrm>
            <a:custGeom>
              <a:avLst/>
              <a:gdLst>
                <a:gd name="T0" fmla="*/ 3 w 27"/>
                <a:gd name="T1" fmla="*/ 0 h 22"/>
                <a:gd name="T2" fmla="*/ 3 w 27"/>
                <a:gd name="T3" fmla="*/ 1 h 22"/>
                <a:gd name="T4" fmla="*/ 3 w 27"/>
                <a:gd name="T5" fmla="*/ 1 h 22"/>
                <a:gd name="T6" fmla="*/ 3 w 27"/>
                <a:gd name="T7" fmla="*/ 0 h 22"/>
                <a:gd name="T8" fmla="*/ 0 60000 65536"/>
                <a:gd name="T9" fmla="*/ 0 60000 65536"/>
                <a:gd name="T10" fmla="*/ 0 60000 65536"/>
                <a:gd name="T11" fmla="*/ 0 60000 65536"/>
                <a:gd name="T12" fmla="*/ 0 w 27"/>
                <a:gd name="T13" fmla="*/ 0 h 22"/>
                <a:gd name="T14" fmla="*/ 27 w 27"/>
                <a:gd name="T15" fmla="*/ 22 h 22"/>
              </a:gdLst>
              <a:ahLst/>
              <a:cxnLst>
                <a:cxn ang="T8">
                  <a:pos x="T0" y="T1"/>
                </a:cxn>
                <a:cxn ang="T9">
                  <a:pos x="T2" y="T3"/>
                </a:cxn>
                <a:cxn ang="T10">
                  <a:pos x="T4" y="T5"/>
                </a:cxn>
                <a:cxn ang="T11">
                  <a:pos x="T6" y="T7"/>
                </a:cxn>
              </a:cxnLst>
              <a:rect l="T12" t="T13" r="T14" b="T15"/>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3" name="Freeform 98">
              <a:extLst>
                <a:ext uri="{FF2B5EF4-FFF2-40B4-BE49-F238E27FC236}">
                  <a16:creationId xmlns:a16="http://schemas.microsoft.com/office/drawing/2014/main" id="{9546C889-D4D7-4E31-BD73-9F87B6FDA53F}"/>
                </a:ext>
              </a:extLst>
            </p:cNvPr>
            <p:cNvSpPr>
              <a:spLocks noChangeArrowheads="1"/>
            </p:cNvSpPr>
            <p:nvPr/>
          </p:nvSpPr>
          <p:spPr bwMode="auto">
            <a:xfrm>
              <a:off x="2712" y="50"/>
              <a:ext cx="17" cy="13"/>
            </a:xfrm>
            <a:custGeom>
              <a:avLst/>
              <a:gdLst>
                <a:gd name="T0" fmla="*/ 3 w 20"/>
                <a:gd name="T1" fmla="*/ 0 h 18"/>
                <a:gd name="T2" fmla="*/ 3 w 20"/>
                <a:gd name="T3" fmla="*/ 1 h 18"/>
                <a:gd name="T4" fmla="*/ 3 w 20"/>
                <a:gd name="T5" fmla="*/ 0 h 18"/>
                <a:gd name="T6" fmla="*/ 0 60000 65536"/>
                <a:gd name="T7" fmla="*/ 0 60000 65536"/>
                <a:gd name="T8" fmla="*/ 0 60000 65536"/>
                <a:gd name="T9" fmla="*/ 0 w 20"/>
                <a:gd name="T10" fmla="*/ 0 h 18"/>
                <a:gd name="T11" fmla="*/ 20 w 20"/>
                <a:gd name="T12" fmla="*/ 18 h 18"/>
              </a:gdLst>
              <a:ahLst/>
              <a:cxnLst>
                <a:cxn ang="T6">
                  <a:pos x="T0" y="T1"/>
                </a:cxn>
                <a:cxn ang="T7">
                  <a:pos x="T2" y="T3"/>
                </a:cxn>
                <a:cxn ang="T8">
                  <a:pos x="T4" y="T5"/>
                </a:cxn>
              </a:cxnLst>
              <a:rect l="T9" t="T10" r="T11" b="T12"/>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4" name="Freeform 99">
              <a:extLst>
                <a:ext uri="{FF2B5EF4-FFF2-40B4-BE49-F238E27FC236}">
                  <a16:creationId xmlns:a16="http://schemas.microsoft.com/office/drawing/2014/main" id="{B7221857-511B-4A2E-9DA7-7C990FFE5CD8}"/>
                </a:ext>
              </a:extLst>
            </p:cNvPr>
            <p:cNvSpPr>
              <a:spLocks noChangeArrowheads="1"/>
            </p:cNvSpPr>
            <p:nvPr/>
          </p:nvSpPr>
          <p:spPr bwMode="auto">
            <a:xfrm>
              <a:off x="4023" y="65"/>
              <a:ext cx="21" cy="31"/>
            </a:xfrm>
            <a:custGeom>
              <a:avLst/>
              <a:gdLst>
                <a:gd name="T0" fmla="*/ 4 w 24"/>
                <a:gd name="T1" fmla="*/ 0 h 44"/>
                <a:gd name="T2" fmla="*/ 4 w 24"/>
                <a:gd name="T3" fmla="*/ 1 h 44"/>
                <a:gd name="T4" fmla="*/ 0 w 24"/>
                <a:gd name="T5" fmla="*/ 1 h 44"/>
                <a:gd name="T6" fmla="*/ 4 w 24"/>
                <a:gd name="T7" fmla="*/ 1 h 44"/>
                <a:gd name="T8" fmla="*/ 4 w 24"/>
                <a:gd name="T9" fmla="*/ 0 h 44"/>
                <a:gd name="T10" fmla="*/ 0 60000 65536"/>
                <a:gd name="T11" fmla="*/ 0 60000 65536"/>
                <a:gd name="T12" fmla="*/ 0 60000 65536"/>
                <a:gd name="T13" fmla="*/ 0 60000 65536"/>
                <a:gd name="T14" fmla="*/ 0 60000 65536"/>
                <a:gd name="T15" fmla="*/ 0 w 24"/>
                <a:gd name="T16" fmla="*/ 0 h 44"/>
                <a:gd name="T17" fmla="*/ 24 w 24"/>
                <a:gd name="T18" fmla="*/ 44 h 44"/>
              </a:gdLst>
              <a:ahLst/>
              <a:cxnLst>
                <a:cxn ang="T10">
                  <a:pos x="T0" y="T1"/>
                </a:cxn>
                <a:cxn ang="T11">
                  <a:pos x="T2" y="T3"/>
                </a:cxn>
                <a:cxn ang="T12">
                  <a:pos x="T4" y="T5"/>
                </a:cxn>
                <a:cxn ang="T13">
                  <a:pos x="T6" y="T7"/>
                </a:cxn>
                <a:cxn ang="T14">
                  <a:pos x="T8" y="T9"/>
                </a:cxn>
              </a:cxnLst>
              <a:rect l="T15" t="T16" r="T17" b="T18"/>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5" name="Freeform 100">
              <a:extLst>
                <a:ext uri="{FF2B5EF4-FFF2-40B4-BE49-F238E27FC236}">
                  <a16:creationId xmlns:a16="http://schemas.microsoft.com/office/drawing/2014/main" id="{F95F6157-EC04-40F0-9C44-8F5E33CF912C}"/>
                </a:ext>
              </a:extLst>
            </p:cNvPr>
            <p:cNvSpPr>
              <a:spLocks noChangeArrowheads="1"/>
            </p:cNvSpPr>
            <p:nvPr/>
          </p:nvSpPr>
          <p:spPr bwMode="auto">
            <a:xfrm>
              <a:off x="3007" y="1423"/>
              <a:ext cx="35" cy="17"/>
            </a:xfrm>
            <a:custGeom>
              <a:avLst/>
              <a:gdLst>
                <a:gd name="T0" fmla="*/ 3 w 41"/>
                <a:gd name="T1" fmla="*/ 0 h 24"/>
                <a:gd name="T2" fmla="*/ 3 w 41"/>
                <a:gd name="T3" fmla="*/ 1 h 24"/>
                <a:gd name="T4" fmla="*/ 3 w 41"/>
                <a:gd name="T5" fmla="*/ 0 h 24"/>
                <a:gd name="T6" fmla="*/ 0 60000 65536"/>
                <a:gd name="T7" fmla="*/ 0 60000 65536"/>
                <a:gd name="T8" fmla="*/ 0 60000 65536"/>
                <a:gd name="T9" fmla="*/ 0 w 41"/>
                <a:gd name="T10" fmla="*/ 0 h 24"/>
                <a:gd name="T11" fmla="*/ 41 w 41"/>
                <a:gd name="T12" fmla="*/ 24 h 24"/>
              </a:gdLst>
              <a:ahLst/>
              <a:cxnLst>
                <a:cxn ang="T6">
                  <a:pos x="T0" y="T1"/>
                </a:cxn>
                <a:cxn ang="T7">
                  <a:pos x="T2" y="T3"/>
                </a:cxn>
                <a:cxn ang="T8">
                  <a:pos x="T4" y="T5"/>
                </a:cxn>
              </a:cxnLst>
              <a:rect l="T9" t="T10" r="T11" b="T12"/>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6" name="Freeform 101">
              <a:extLst>
                <a:ext uri="{FF2B5EF4-FFF2-40B4-BE49-F238E27FC236}">
                  <a16:creationId xmlns:a16="http://schemas.microsoft.com/office/drawing/2014/main" id="{EE29C11E-68FD-4ACD-88CF-855190BC1377}"/>
                </a:ext>
              </a:extLst>
            </p:cNvPr>
            <p:cNvSpPr>
              <a:spLocks noChangeArrowheads="1"/>
            </p:cNvSpPr>
            <p:nvPr/>
          </p:nvSpPr>
          <p:spPr bwMode="auto">
            <a:xfrm>
              <a:off x="3053" y="1416"/>
              <a:ext cx="11" cy="14"/>
            </a:xfrm>
            <a:custGeom>
              <a:avLst/>
              <a:gdLst>
                <a:gd name="T0" fmla="*/ 3 w 13"/>
                <a:gd name="T1" fmla="*/ 1 h 20"/>
                <a:gd name="T2" fmla="*/ 1 w 13"/>
                <a:gd name="T3" fmla="*/ 1 h 20"/>
                <a:gd name="T4" fmla="*/ 3 w 13"/>
                <a:gd name="T5" fmla="*/ 1 h 20"/>
                <a:gd name="T6" fmla="*/ 3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7" name="Freeform 102">
              <a:extLst>
                <a:ext uri="{FF2B5EF4-FFF2-40B4-BE49-F238E27FC236}">
                  <a16:creationId xmlns:a16="http://schemas.microsoft.com/office/drawing/2014/main" id="{627443B9-38AA-4092-B4CA-08EBC05D4B6B}"/>
                </a:ext>
              </a:extLst>
            </p:cNvPr>
            <p:cNvSpPr>
              <a:spLocks noChangeArrowheads="1"/>
            </p:cNvSpPr>
            <p:nvPr/>
          </p:nvSpPr>
          <p:spPr bwMode="auto">
            <a:xfrm>
              <a:off x="2976" y="1272"/>
              <a:ext cx="10" cy="14"/>
            </a:xfrm>
            <a:custGeom>
              <a:avLst/>
              <a:gdLst>
                <a:gd name="T0" fmla="*/ 2 w 13"/>
                <a:gd name="T1" fmla="*/ 1 h 20"/>
                <a:gd name="T2" fmla="*/ 1 w 13"/>
                <a:gd name="T3" fmla="*/ 1 h 20"/>
                <a:gd name="T4" fmla="*/ 2 w 13"/>
                <a:gd name="T5" fmla="*/ 1 h 20"/>
                <a:gd name="T6" fmla="*/ 2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8" name="Freeform 103">
              <a:extLst>
                <a:ext uri="{FF2B5EF4-FFF2-40B4-BE49-F238E27FC236}">
                  <a16:creationId xmlns:a16="http://schemas.microsoft.com/office/drawing/2014/main" id="{BBAC0262-D80C-4A2E-B858-7FC8474C4497}"/>
                </a:ext>
              </a:extLst>
            </p:cNvPr>
            <p:cNvSpPr>
              <a:spLocks noChangeArrowheads="1"/>
            </p:cNvSpPr>
            <p:nvPr/>
          </p:nvSpPr>
          <p:spPr bwMode="auto">
            <a:xfrm>
              <a:off x="3045" y="1204"/>
              <a:ext cx="12" cy="18"/>
            </a:xfrm>
            <a:custGeom>
              <a:avLst/>
              <a:gdLst>
                <a:gd name="T0" fmla="*/ 3 w 14"/>
                <a:gd name="T1" fmla="*/ 0 h 25"/>
                <a:gd name="T2" fmla="*/ 0 w 14"/>
                <a:gd name="T3" fmla="*/ 1 h 25"/>
                <a:gd name="T4" fmla="*/ 3 w 14"/>
                <a:gd name="T5" fmla="*/ 1 h 25"/>
                <a:gd name="T6" fmla="*/ 3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9" name="Freeform 104">
              <a:extLst>
                <a:ext uri="{FF2B5EF4-FFF2-40B4-BE49-F238E27FC236}">
                  <a16:creationId xmlns:a16="http://schemas.microsoft.com/office/drawing/2014/main" id="{1CB357D9-B200-4041-ACE8-12BF916D50CA}"/>
                </a:ext>
              </a:extLst>
            </p:cNvPr>
            <p:cNvSpPr>
              <a:spLocks noChangeArrowheads="1"/>
            </p:cNvSpPr>
            <p:nvPr/>
          </p:nvSpPr>
          <p:spPr bwMode="auto">
            <a:xfrm>
              <a:off x="3017" y="1203"/>
              <a:ext cx="13" cy="18"/>
            </a:xfrm>
            <a:custGeom>
              <a:avLst/>
              <a:gdLst>
                <a:gd name="T0" fmla="*/ 6 w 14"/>
                <a:gd name="T1" fmla="*/ 0 h 25"/>
                <a:gd name="T2" fmla="*/ 0 w 14"/>
                <a:gd name="T3" fmla="*/ 1 h 25"/>
                <a:gd name="T4" fmla="*/ 7 w 14"/>
                <a:gd name="T5" fmla="*/ 1 h 25"/>
                <a:gd name="T6" fmla="*/ 6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0" name="Freeform 105">
              <a:extLst>
                <a:ext uri="{FF2B5EF4-FFF2-40B4-BE49-F238E27FC236}">
                  <a16:creationId xmlns:a16="http://schemas.microsoft.com/office/drawing/2014/main" id="{371E4342-711E-41DC-A82D-946E4E06A4C0}"/>
                </a:ext>
              </a:extLst>
            </p:cNvPr>
            <p:cNvSpPr>
              <a:spLocks noChangeArrowheads="1"/>
            </p:cNvSpPr>
            <p:nvPr/>
          </p:nvSpPr>
          <p:spPr bwMode="auto">
            <a:xfrm>
              <a:off x="3004" y="1224"/>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1" name="Freeform 106">
              <a:extLst>
                <a:ext uri="{FF2B5EF4-FFF2-40B4-BE49-F238E27FC236}">
                  <a16:creationId xmlns:a16="http://schemas.microsoft.com/office/drawing/2014/main" id="{9553B4A2-705A-47CE-9717-9C584890BD77}"/>
                </a:ext>
              </a:extLst>
            </p:cNvPr>
            <p:cNvSpPr>
              <a:spLocks noChangeArrowheads="1"/>
            </p:cNvSpPr>
            <p:nvPr/>
          </p:nvSpPr>
          <p:spPr bwMode="auto">
            <a:xfrm>
              <a:off x="2976" y="1256"/>
              <a:ext cx="10" cy="14"/>
            </a:xfrm>
            <a:custGeom>
              <a:avLst/>
              <a:gdLst>
                <a:gd name="T0" fmla="*/ 2 w 13"/>
                <a:gd name="T1" fmla="*/ 1 h 20"/>
                <a:gd name="T2" fmla="*/ 1 w 13"/>
                <a:gd name="T3" fmla="*/ 1 h 20"/>
                <a:gd name="T4" fmla="*/ 2 w 13"/>
                <a:gd name="T5" fmla="*/ 1 h 20"/>
                <a:gd name="T6" fmla="*/ 2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2" name="Freeform 107">
              <a:extLst>
                <a:ext uri="{FF2B5EF4-FFF2-40B4-BE49-F238E27FC236}">
                  <a16:creationId xmlns:a16="http://schemas.microsoft.com/office/drawing/2014/main" id="{1A1F5F29-72CF-460A-92D8-F5D9673346E4}"/>
                </a:ext>
              </a:extLst>
            </p:cNvPr>
            <p:cNvSpPr>
              <a:spLocks noChangeArrowheads="1"/>
            </p:cNvSpPr>
            <p:nvPr/>
          </p:nvSpPr>
          <p:spPr bwMode="auto">
            <a:xfrm>
              <a:off x="2997" y="1243"/>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3" name="Freeform 108">
              <a:extLst>
                <a:ext uri="{FF2B5EF4-FFF2-40B4-BE49-F238E27FC236}">
                  <a16:creationId xmlns:a16="http://schemas.microsoft.com/office/drawing/2014/main" id="{939B9570-D594-4F72-98B9-188D450F86E9}"/>
                </a:ext>
              </a:extLst>
            </p:cNvPr>
            <p:cNvSpPr>
              <a:spLocks noChangeArrowheads="1"/>
            </p:cNvSpPr>
            <p:nvPr/>
          </p:nvSpPr>
          <p:spPr bwMode="auto">
            <a:xfrm>
              <a:off x="2154" y="320"/>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4" name="Freeform 109">
              <a:extLst>
                <a:ext uri="{FF2B5EF4-FFF2-40B4-BE49-F238E27FC236}">
                  <a16:creationId xmlns:a16="http://schemas.microsoft.com/office/drawing/2014/main" id="{CCBF1171-6509-4428-9A1A-8001068E01CB}"/>
                </a:ext>
              </a:extLst>
            </p:cNvPr>
            <p:cNvSpPr>
              <a:spLocks noChangeArrowheads="1"/>
            </p:cNvSpPr>
            <p:nvPr/>
          </p:nvSpPr>
          <p:spPr bwMode="auto">
            <a:xfrm>
              <a:off x="2084" y="288"/>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5" name="Freeform 110">
              <a:extLst>
                <a:ext uri="{FF2B5EF4-FFF2-40B4-BE49-F238E27FC236}">
                  <a16:creationId xmlns:a16="http://schemas.microsoft.com/office/drawing/2014/main" id="{FA6C162C-991C-4010-B40B-FE739ECCFEE4}"/>
                </a:ext>
              </a:extLst>
            </p:cNvPr>
            <p:cNvSpPr>
              <a:spLocks noChangeArrowheads="1"/>
            </p:cNvSpPr>
            <p:nvPr/>
          </p:nvSpPr>
          <p:spPr bwMode="auto">
            <a:xfrm>
              <a:off x="1810" y="85"/>
              <a:ext cx="2370" cy="1537"/>
            </a:xfrm>
            <a:custGeom>
              <a:avLst/>
              <a:gdLst>
                <a:gd name="T0" fmla="*/ 5636 w 2060"/>
                <a:gd name="T1" fmla="*/ 194 h 1644"/>
                <a:gd name="T2" fmla="*/ 4154 w 2060"/>
                <a:gd name="T3" fmla="*/ 177 h 1644"/>
                <a:gd name="T4" fmla="*/ 1967 w 2060"/>
                <a:gd name="T5" fmla="*/ 193 h 1644"/>
                <a:gd name="T6" fmla="*/ 578 w 2060"/>
                <a:gd name="T7" fmla="*/ 226 h 1644"/>
                <a:gd name="T8" fmla="*/ 150 w 2060"/>
                <a:gd name="T9" fmla="*/ 280 h 1644"/>
                <a:gd name="T10" fmla="*/ 1812 w 2060"/>
                <a:gd name="T11" fmla="*/ 316 h 1644"/>
                <a:gd name="T12" fmla="*/ 3828 w 2060"/>
                <a:gd name="T13" fmla="*/ 311 h 1644"/>
                <a:gd name="T14" fmla="*/ 4945 w 2060"/>
                <a:gd name="T15" fmla="*/ 339 h 1644"/>
                <a:gd name="T16" fmla="*/ 5636 w 2060"/>
                <a:gd name="T17" fmla="*/ 432 h 1644"/>
                <a:gd name="T18" fmla="*/ 6203 w 2060"/>
                <a:gd name="T19" fmla="*/ 484 h 1644"/>
                <a:gd name="T20" fmla="*/ 8782 w 2060"/>
                <a:gd name="T21" fmla="*/ 468 h 1644"/>
                <a:gd name="T22" fmla="*/ 10183 w 2060"/>
                <a:gd name="T23" fmla="*/ 411 h 1644"/>
                <a:gd name="T24" fmla="*/ 11032 w 2060"/>
                <a:gd name="T25" fmla="*/ 344 h 1644"/>
                <a:gd name="T26" fmla="*/ 12446 w 2060"/>
                <a:gd name="T27" fmla="*/ 298 h 1644"/>
                <a:gd name="T28" fmla="*/ 9936 w 2060"/>
                <a:gd name="T29" fmla="*/ 255 h 1644"/>
                <a:gd name="T30" fmla="*/ 10183 w 2060"/>
                <a:gd name="T31" fmla="*/ 244 h 1644"/>
                <a:gd name="T32" fmla="*/ 12510 w 2060"/>
                <a:gd name="T33" fmla="*/ 273 h 1644"/>
                <a:gd name="T34" fmla="*/ 13693 w 2060"/>
                <a:gd name="T35" fmla="*/ 236 h 1644"/>
                <a:gd name="T36" fmla="*/ 13042 w 2060"/>
                <a:gd name="T37" fmla="*/ 228 h 1644"/>
                <a:gd name="T38" fmla="*/ 11587 w 2060"/>
                <a:gd name="T39" fmla="*/ 213 h 1644"/>
                <a:gd name="T40" fmla="*/ 14234 w 2060"/>
                <a:gd name="T41" fmla="*/ 227 h 1644"/>
                <a:gd name="T42" fmla="*/ 16152 w 2060"/>
                <a:gd name="T43" fmla="*/ 254 h 1644"/>
                <a:gd name="T44" fmla="*/ 17133 w 2060"/>
                <a:gd name="T45" fmla="*/ 308 h 1644"/>
                <a:gd name="T46" fmla="*/ 20046 w 2060"/>
                <a:gd name="T47" fmla="*/ 252 h 1644"/>
                <a:gd name="T48" fmla="*/ 21239 w 2060"/>
                <a:gd name="T49" fmla="*/ 306 h 1644"/>
                <a:gd name="T50" fmla="*/ 21292 w 2060"/>
                <a:gd name="T51" fmla="*/ 261 h 1644"/>
                <a:gd name="T52" fmla="*/ 21942 w 2060"/>
                <a:gd name="T53" fmla="*/ 238 h 1644"/>
                <a:gd name="T54" fmla="*/ 22235 w 2060"/>
                <a:gd name="T55" fmla="*/ 162 h 1644"/>
                <a:gd name="T56" fmla="*/ 22739 w 2060"/>
                <a:gd name="T57" fmla="*/ 158 h 1644"/>
                <a:gd name="T58" fmla="*/ 22981 w 2060"/>
                <a:gd name="T59" fmla="*/ 127 h 1644"/>
                <a:gd name="T60" fmla="*/ 22517 w 2060"/>
                <a:gd name="T61" fmla="*/ 67 h 1644"/>
                <a:gd name="T62" fmla="*/ 23682 w 2060"/>
                <a:gd name="T63" fmla="*/ 32 h 1644"/>
                <a:gd name="T64" fmla="*/ 24275 w 2060"/>
                <a:gd name="T65" fmla="*/ 62 h 1644"/>
                <a:gd name="T66" fmla="*/ 24218 w 2060"/>
                <a:gd name="T67" fmla="*/ 36 h 1644"/>
                <a:gd name="T68" fmla="*/ 24623 w 2060"/>
                <a:gd name="T69" fmla="*/ 16 h 1644"/>
                <a:gd name="T70" fmla="*/ 25411 w 2060"/>
                <a:gd name="T71" fmla="*/ 0 h 1644"/>
                <a:gd name="T72" fmla="*/ 22699 w 2060"/>
                <a:gd name="T73" fmla="*/ 19 h 1644"/>
                <a:gd name="T74" fmla="*/ 19731 w 2060"/>
                <a:gd name="T75" fmla="*/ 25 h 1644"/>
                <a:gd name="T76" fmla="*/ 16826 w 2060"/>
                <a:gd name="T77" fmla="*/ 8 h 1644"/>
                <a:gd name="T78" fmla="*/ 14100 w 2060"/>
                <a:gd name="T79" fmla="*/ 20 h 1644"/>
                <a:gd name="T80" fmla="*/ 12963 w 2060"/>
                <a:gd name="T81" fmla="*/ 50 h 1644"/>
                <a:gd name="T82" fmla="*/ 11545 w 2060"/>
                <a:gd name="T83" fmla="*/ 41 h 1644"/>
                <a:gd name="T84" fmla="*/ 9452 w 2060"/>
                <a:gd name="T85" fmla="*/ 54 h 1644"/>
                <a:gd name="T86" fmla="*/ 8317 w 2060"/>
                <a:gd name="T87" fmla="*/ 41 h 1644"/>
                <a:gd name="T88" fmla="*/ 4544 w 2060"/>
                <a:gd name="T89" fmla="*/ 74 h 1644"/>
                <a:gd name="T90" fmla="*/ 6685 w 2060"/>
                <a:gd name="T91" fmla="*/ 63 h 1644"/>
                <a:gd name="T92" fmla="*/ 7948 w 2060"/>
                <a:gd name="T93" fmla="*/ 81 h 1644"/>
                <a:gd name="T94" fmla="*/ 5533 w 2060"/>
                <a:gd name="T95" fmla="*/ 106 h 1644"/>
                <a:gd name="T96" fmla="*/ 3433 w 2060"/>
                <a:gd name="T97" fmla="*/ 123 h 1644"/>
                <a:gd name="T98" fmla="*/ 2081 w 2060"/>
                <a:gd name="T99" fmla="*/ 158 h 1644"/>
                <a:gd name="T100" fmla="*/ 3534 w 2060"/>
                <a:gd name="T101" fmla="*/ 165 h 1644"/>
                <a:gd name="T102" fmla="*/ 4747 w 2060"/>
                <a:gd name="T103" fmla="*/ 169 h 1644"/>
                <a:gd name="T104" fmla="*/ 6146 w 2060"/>
                <a:gd name="T105" fmla="*/ 177 h 1644"/>
                <a:gd name="T106" fmla="*/ 6072 w 2060"/>
                <a:gd name="T107" fmla="*/ 153 h 1644"/>
                <a:gd name="T108" fmla="*/ 7388 w 2060"/>
                <a:gd name="T109" fmla="*/ 164 h 1644"/>
                <a:gd name="T110" fmla="*/ 8549 w 2060"/>
                <a:gd name="T111" fmla="*/ 138 h 1644"/>
                <a:gd name="T112" fmla="*/ 9632 w 2060"/>
                <a:gd name="T113" fmla="*/ 143 h 1644"/>
                <a:gd name="T114" fmla="*/ 7961 w 2060"/>
                <a:gd name="T115" fmla="*/ 179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060"/>
                <a:gd name="T175" fmla="*/ 0 h 1644"/>
                <a:gd name="T176" fmla="*/ 2060 w 2060"/>
                <a:gd name="T177" fmla="*/ 1644 h 164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4099" name="组合 13">
            <a:extLst>
              <a:ext uri="{FF2B5EF4-FFF2-40B4-BE49-F238E27FC236}">
                <a16:creationId xmlns:a16="http://schemas.microsoft.com/office/drawing/2014/main" id="{D9F04247-8F58-4DBB-8D11-FBC184D07B4F}"/>
              </a:ext>
            </a:extLst>
          </p:cNvPr>
          <p:cNvGrpSpPr>
            <a:grpSpLocks/>
          </p:cNvGrpSpPr>
          <p:nvPr/>
        </p:nvGrpSpPr>
        <p:grpSpPr bwMode="auto">
          <a:xfrm>
            <a:off x="4763" y="6542088"/>
            <a:ext cx="12192000" cy="320675"/>
            <a:chOff x="4763" y="6500813"/>
            <a:chExt cx="12192000" cy="357187"/>
          </a:xfrm>
        </p:grpSpPr>
        <p:sp>
          <p:nvSpPr>
            <p:cNvPr id="4127" name="任意多边形 11">
              <a:extLst>
                <a:ext uri="{FF2B5EF4-FFF2-40B4-BE49-F238E27FC236}">
                  <a16:creationId xmlns:a16="http://schemas.microsoft.com/office/drawing/2014/main" id="{F2682DA8-C6DC-4A4F-BA70-70DFBD6AF177}"/>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4128" name="平行四边形 13">
              <a:extLst>
                <a:ext uri="{FF2B5EF4-FFF2-40B4-BE49-F238E27FC236}">
                  <a16:creationId xmlns:a16="http://schemas.microsoft.com/office/drawing/2014/main" id="{7E159BAC-8CB4-4B91-A0AF-F2043269E77A}"/>
                </a:ext>
              </a:extLst>
            </p:cNvPr>
            <p:cNvSpPr>
              <a:spLocks noChangeArrowheads="1"/>
            </p:cNvSpPr>
            <p:nvPr/>
          </p:nvSpPr>
          <p:spPr bwMode="auto">
            <a:xfrm>
              <a:off x="561706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sp>
        <p:nvSpPr>
          <p:cNvPr id="4100" name="平行四边形 12">
            <a:extLst>
              <a:ext uri="{FF2B5EF4-FFF2-40B4-BE49-F238E27FC236}">
                <a16:creationId xmlns:a16="http://schemas.microsoft.com/office/drawing/2014/main" id="{364B4796-190E-4D73-AF9E-45D29DFFDDCF}"/>
              </a:ext>
            </a:extLst>
          </p:cNvPr>
          <p:cNvSpPr>
            <a:spLocks noChangeArrowheads="1"/>
          </p:cNvSpPr>
          <p:nvPr/>
        </p:nvSpPr>
        <p:spPr bwMode="auto">
          <a:xfrm>
            <a:off x="13684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1" name="平行四边形 13">
            <a:extLst>
              <a:ext uri="{FF2B5EF4-FFF2-40B4-BE49-F238E27FC236}">
                <a16:creationId xmlns:a16="http://schemas.microsoft.com/office/drawing/2014/main" id="{D4863597-2967-4DF1-99FB-BEA4223B0436}"/>
              </a:ext>
            </a:extLst>
          </p:cNvPr>
          <p:cNvSpPr>
            <a:spLocks noChangeArrowheads="1"/>
          </p:cNvSpPr>
          <p:nvPr/>
        </p:nvSpPr>
        <p:spPr bwMode="auto">
          <a:xfrm>
            <a:off x="239713"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4102" name="组合 17">
            <a:extLst>
              <a:ext uri="{FF2B5EF4-FFF2-40B4-BE49-F238E27FC236}">
                <a16:creationId xmlns:a16="http://schemas.microsoft.com/office/drawing/2014/main" id="{0DC0FAB5-8A50-4428-9121-324283EFD177}"/>
              </a:ext>
            </a:extLst>
          </p:cNvPr>
          <p:cNvGrpSpPr>
            <a:grpSpLocks/>
          </p:cNvGrpSpPr>
          <p:nvPr/>
        </p:nvGrpSpPr>
        <p:grpSpPr bwMode="auto">
          <a:xfrm>
            <a:off x="2409825" y="2787463"/>
            <a:ext cx="842963" cy="781050"/>
            <a:chOff x="0" y="0"/>
            <a:chExt cx="730541" cy="759532"/>
          </a:xfrm>
        </p:grpSpPr>
        <p:sp>
          <p:nvSpPr>
            <p:cNvPr id="4125" name="矩形​​ 3">
              <a:extLst>
                <a:ext uri="{FF2B5EF4-FFF2-40B4-BE49-F238E27FC236}">
                  <a16:creationId xmlns:a16="http://schemas.microsoft.com/office/drawing/2014/main" id="{26BC0441-A942-422E-827F-E6DAB7FC26DC}"/>
                </a:ext>
              </a:extLst>
            </p:cNvPr>
            <p:cNvSpPr>
              <a:spLocks noChangeArrowheads="1"/>
            </p:cNvSpPr>
            <p:nvPr/>
          </p:nvSpPr>
          <p:spPr bwMode="auto">
            <a:xfrm>
              <a:off x="0" y="22421"/>
              <a:ext cx="730541" cy="737111"/>
            </a:xfrm>
            <a:custGeom>
              <a:avLst/>
              <a:gdLst>
                <a:gd name="T0" fmla="*/ 0 w 1152128"/>
                <a:gd name="T1" fmla="*/ 0 h 936104"/>
                <a:gd name="T2" fmla="*/ 499 w 1152128"/>
                <a:gd name="T3" fmla="*/ 0 h 936104"/>
                <a:gd name="T4" fmla="*/ 499 w 1152128"/>
                <a:gd name="T5" fmla="*/ 13625 h 936104"/>
                <a:gd name="T6" fmla="*/ 311 w 1152128"/>
                <a:gd name="T7" fmla="*/ 13625 h 936104"/>
                <a:gd name="T8" fmla="*/ 249 w 1152128"/>
                <a:gd name="T9" fmla="*/ 16101 h 936104"/>
                <a:gd name="T10" fmla="*/ 187 w 1152128"/>
                <a:gd name="T11" fmla="*/ 13625 h 936104"/>
                <a:gd name="T12" fmla="*/ 0 w 1152128"/>
                <a:gd name="T13" fmla="*/ 13625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4126" name="TextBox 120">
              <a:extLst>
                <a:ext uri="{FF2B5EF4-FFF2-40B4-BE49-F238E27FC236}">
                  <a16:creationId xmlns:a16="http://schemas.microsoft.com/office/drawing/2014/main" id="{C68170CB-A362-4429-AB69-664641B94549}"/>
                </a:ext>
              </a:extLst>
            </p:cNvPr>
            <p:cNvSpPr>
              <a:spLocks noChangeArrowheads="1"/>
            </p:cNvSpPr>
            <p:nvPr/>
          </p:nvSpPr>
          <p:spPr bwMode="auto">
            <a:xfrm>
              <a:off x="153486" y="0"/>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2</a:t>
              </a:r>
              <a:endParaRPr lang="zh-CN" altLang="en-US"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grpSp>
        <p:nvGrpSpPr>
          <p:cNvPr id="4103" name="组合 20">
            <a:extLst>
              <a:ext uri="{FF2B5EF4-FFF2-40B4-BE49-F238E27FC236}">
                <a16:creationId xmlns:a16="http://schemas.microsoft.com/office/drawing/2014/main" id="{4FA38521-6AEA-432F-8F2C-893F9640B34C}"/>
              </a:ext>
            </a:extLst>
          </p:cNvPr>
          <p:cNvGrpSpPr>
            <a:grpSpLocks/>
          </p:cNvGrpSpPr>
          <p:nvPr/>
        </p:nvGrpSpPr>
        <p:grpSpPr bwMode="auto">
          <a:xfrm>
            <a:off x="2409825" y="3688406"/>
            <a:ext cx="842963" cy="784225"/>
            <a:chOff x="0" y="0"/>
            <a:chExt cx="730541" cy="760784"/>
          </a:xfrm>
        </p:grpSpPr>
        <p:sp>
          <p:nvSpPr>
            <p:cNvPr id="4123" name="矩形​​ 3">
              <a:extLst>
                <a:ext uri="{FF2B5EF4-FFF2-40B4-BE49-F238E27FC236}">
                  <a16:creationId xmlns:a16="http://schemas.microsoft.com/office/drawing/2014/main" id="{41E497BE-A406-4355-B16B-CF2334702A88}"/>
                </a:ext>
              </a:extLst>
            </p:cNvPr>
            <p:cNvSpPr>
              <a:spLocks noChangeArrowheads="1"/>
            </p:cNvSpPr>
            <p:nvPr/>
          </p:nvSpPr>
          <p:spPr bwMode="auto">
            <a:xfrm>
              <a:off x="0" y="22421"/>
              <a:ext cx="730541" cy="738363"/>
            </a:xfrm>
            <a:custGeom>
              <a:avLst/>
              <a:gdLst>
                <a:gd name="T0" fmla="*/ 0 w 1152128"/>
                <a:gd name="T1" fmla="*/ 0 h 936104"/>
                <a:gd name="T2" fmla="*/ 499 w 1152128"/>
                <a:gd name="T3" fmla="*/ 0 h 936104"/>
                <a:gd name="T4" fmla="*/ 499 w 1152128"/>
                <a:gd name="T5" fmla="*/ 14023 h 936104"/>
                <a:gd name="T6" fmla="*/ 311 w 1152128"/>
                <a:gd name="T7" fmla="*/ 14023 h 936104"/>
                <a:gd name="T8" fmla="*/ 249 w 1152128"/>
                <a:gd name="T9" fmla="*/ 16573 h 936104"/>
                <a:gd name="T10" fmla="*/ 187 w 1152128"/>
                <a:gd name="T11" fmla="*/ 14023 h 936104"/>
                <a:gd name="T12" fmla="*/ 0 w 1152128"/>
                <a:gd name="T13" fmla="*/ 14023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4124" name="TextBox 123">
              <a:extLst>
                <a:ext uri="{FF2B5EF4-FFF2-40B4-BE49-F238E27FC236}">
                  <a16:creationId xmlns:a16="http://schemas.microsoft.com/office/drawing/2014/main" id="{350934B0-08CA-4FC9-8854-33676311A4AE}"/>
                </a:ext>
              </a:extLst>
            </p:cNvPr>
            <p:cNvSpPr>
              <a:spLocks noChangeArrowheads="1"/>
            </p:cNvSpPr>
            <p:nvPr/>
          </p:nvSpPr>
          <p:spPr bwMode="auto">
            <a:xfrm>
              <a:off x="153486" y="0"/>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3</a:t>
              </a:r>
              <a:endParaRPr lang="zh-CN" altLang="en-US"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sp>
        <p:nvSpPr>
          <p:cNvPr id="4104" name="矩形​​ 9">
            <a:extLst>
              <a:ext uri="{FF2B5EF4-FFF2-40B4-BE49-F238E27FC236}">
                <a16:creationId xmlns:a16="http://schemas.microsoft.com/office/drawing/2014/main" id="{4ABB8116-A7B1-44DA-92DE-3DF5B5002E1D}"/>
              </a:ext>
            </a:extLst>
          </p:cNvPr>
          <p:cNvSpPr>
            <a:spLocks noChangeArrowheads="1"/>
          </p:cNvSpPr>
          <p:nvPr/>
        </p:nvSpPr>
        <p:spPr bwMode="auto">
          <a:xfrm>
            <a:off x="3790950" y="1910332"/>
            <a:ext cx="5953125" cy="693738"/>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5" name="矩形​​ 10">
            <a:extLst>
              <a:ext uri="{FF2B5EF4-FFF2-40B4-BE49-F238E27FC236}">
                <a16:creationId xmlns:a16="http://schemas.microsoft.com/office/drawing/2014/main" id="{EAB95399-24F3-4BC7-8F54-1EC10571E35D}"/>
              </a:ext>
            </a:extLst>
          </p:cNvPr>
          <p:cNvSpPr>
            <a:spLocks noChangeArrowheads="1"/>
          </p:cNvSpPr>
          <p:nvPr/>
        </p:nvSpPr>
        <p:spPr bwMode="auto">
          <a:xfrm>
            <a:off x="3790950" y="2808498"/>
            <a:ext cx="5953125" cy="695325"/>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6" name="矩形​​ 11">
            <a:extLst>
              <a:ext uri="{FF2B5EF4-FFF2-40B4-BE49-F238E27FC236}">
                <a16:creationId xmlns:a16="http://schemas.microsoft.com/office/drawing/2014/main" id="{A92F98DD-600B-4B74-B6D6-B20DC6FC3DC4}"/>
              </a:ext>
            </a:extLst>
          </p:cNvPr>
          <p:cNvSpPr>
            <a:spLocks noChangeArrowheads="1"/>
          </p:cNvSpPr>
          <p:nvPr/>
        </p:nvSpPr>
        <p:spPr bwMode="auto">
          <a:xfrm>
            <a:off x="3790950" y="3708251"/>
            <a:ext cx="5953125" cy="695325"/>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7" name="TextBox 132">
            <a:extLst>
              <a:ext uri="{FF2B5EF4-FFF2-40B4-BE49-F238E27FC236}">
                <a16:creationId xmlns:a16="http://schemas.microsoft.com/office/drawing/2014/main" id="{3B91FC44-0B36-43F5-867F-3894C1E79E44}"/>
              </a:ext>
            </a:extLst>
          </p:cNvPr>
          <p:cNvSpPr>
            <a:spLocks noChangeArrowheads="1"/>
          </p:cNvSpPr>
          <p:nvPr/>
        </p:nvSpPr>
        <p:spPr bwMode="auto">
          <a:xfrm>
            <a:off x="4367213" y="1999232"/>
            <a:ext cx="450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研究意义与内容</a:t>
            </a:r>
          </a:p>
        </p:txBody>
      </p:sp>
      <p:sp>
        <p:nvSpPr>
          <p:cNvPr id="4108" name="TextBox 133">
            <a:extLst>
              <a:ext uri="{FF2B5EF4-FFF2-40B4-BE49-F238E27FC236}">
                <a16:creationId xmlns:a16="http://schemas.microsoft.com/office/drawing/2014/main" id="{E2FD28F3-32B7-4ABE-BA12-726270A06F76}"/>
              </a:ext>
            </a:extLst>
          </p:cNvPr>
          <p:cNvSpPr>
            <a:spLocks noChangeArrowheads="1"/>
          </p:cNvSpPr>
          <p:nvPr/>
        </p:nvSpPr>
        <p:spPr bwMode="auto">
          <a:xfrm>
            <a:off x="4367213" y="2898191"/>
            <a:ext cx="502971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多维度聚合金字塔模型</a:t>
            </a:r>
            <a:endParaRPr lang="zh-CN" altLang="en-US" sz="2800" b="1" dirty="0">
              <a:solidFill>
                <a:srgbClr val="7F7F7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4109" name="TextBox 134">
            <a:extLst>
              <a:ext uri="{FF2B5EF4-FFF2-40B4-BE49-F238E27FC236}">
                <a16:creationId xmlns:a16="http://schemas.microsoft.com/office/drawing/2014/main" id="{AA7F6731-A078-45D2-B5A0-4C7E98B274EB}"/>
              </a:ext>
            </a:extLst>
          </p:cNvPr>
          <p:cNvSpPr>
            <a:spLocks noChangeArrowheads="1"/>
          </p:cNvSpPr>
          <p:nvPr/>
        </p:nvSpPr>
        <p:spPr bwMode="auto">
          <a:xfrm>
            <a:off x="4367213" y="3797150"/>
            <a:ext cx="501268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分布式可视化框架</a:t>
            </a:r>
            <a:r>
              <a:rPr lang="en-US" altLang="zh-CN"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dirty="0">
                <a:solidFill>
                  <a:srgbClr val="7F7F7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MAP-Vis</a:t>
            </a:r>
            <a:endParaRPr lang="zh-CN" altLang="en-US" sz="2800" b="1" dirty="0">
              <a:solidFill>
                <a:srgbClr val="7F7F7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grpSp>
        <p:nvGrpSpPr>
          <p:cNvPr id="4110" name="组合 14">
            <a:extLst>
              <a:ext uri="{FF2B5EF4-FFF2-40B4-BE49-F238E27FC236}">
                <a16:creationId xmlns:a16="http://schemas.microsoft.com/office/drawing/2014/main" id="{0972F85C-DFCD-4CED-A06D-B9AACD402B9F}"/>
              </a:ext>
            </a:extLst>
          </p:cNvPr>
          <p:cNvGrpSpPr>
            <a:grpSpLocks/>
          </p:cNvGrpSpPr>
          <p:nvPr/>
        </p:nvGrpSpPr>
        <p:grpSpPr bwMode="auto">
          <a:xfrm>
            <a:off x="2409825" y="1872232"/>
            <a:ext cx="842963" cy="795338"/>
            <a:chOff x="0" y="0"/>
            <a:chExt cx="730541" cy="773013"/>
          </a:xfrm>
        </p:grpSpPr>
        <p:sp>
          <p:nvSpPr>
            <p:cNvPr id="4121" name="矩形​​ 3">
              <a:extLst>
                <a:ext uri="{FF2B5EF4-FFF2-40B4-BE49-F238E27FC236}">
                  <a16:creationId xmlns:a16="http://schemas.microsoft.com/office/drawing/2014/main" id="{1D8E99B4-12CD-4696-92D8-3CB35F09EEC7}"/>
                </a:ext>
              </a:extLst>
            </p:cNvPr>
            <p:cNvSpPr>
              <a:spLocks noChangeArrowheads="1"/>
            </p:cNvSpPr>
            <p:nvPr/>
          </p:nvSpPr>
          <p:spPr bwMode="auto">
            <a:xfrm>
              <a:off x="0" y="34650"/>
              <a:ext cx="730541" cy="738363"/>
            </a:xfrm>
            <a:custGeom>
              <a:avLst/>
              <a:gdLst>
                <a:gd name="T0" fmla="*/ 0 w 1152128"/>
                <a:gd name="T1" fmla="*/ 0 h 936104"/>
                <a:gd name="T2" fmla="*/ 499 w 1152128"/>
                <a:gd name="T3" fmla="*/ 0 h 936104"/>
                <a:gd name="T4" fmla="*/ 499 w 1152128"/>
                <a:gd name="T5" fmla="*/ 14023 h 936104"/>
                <a:gd name="T6" fmla="*/ 311 w 1152128"/>
                <a:gd name="T7" fmla="*/ 14023 h 936104"/>
                <a:gd name="T8" fmla="*/ 249 w 1152128"/>
                <a:gd name="T9" fmla="*/ 16573 h 936104"/>
                <a:gd name="T10" fmla="*/ 187 w 1152128"/>
                <a:gd name="T11" fmla="*/ 14023 h 936104"/>
                <a:gd name="T12" fmla="*/ 0 w 1152128"/>
                <a:gd name="T13" fmla="*/ 14023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4122" name="TextBox 17">
              <a:extLst>
                <a:ext uri="{FF2B5EF4-FFF2-40B4-BE49-F238E27FC236}">
                  <a16:creationId xmlns:a16="http://schemas.microsoft.com/office/drawing/2014/main" id="{25AF294B-DF7C-446F-8DFF-98610762176B}"/>
                </a:ext>
              </a:extLst>
            </p:cNvPr>
            <p:cNvSpPr>
              <a:spLocks noChangeArrowheads="1"/>
            </p:cNvSpPr>
            <p:nvPr/>
          </p:nvSpPr>
          <p:spPr bwMode="auto">
            <a:xfrm>
              <a:off x="150641" y="0"/>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1</a:t>
              </a:r>
              <a:endParaRPr lang="zh-CN" altLang="en-US"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grpSp>
        <p:nvGrpSpPr>
          <p:cNvPr id="4111" name="组合 16">
            <a:extLst>
              <a:ext uri="{FF2B5EF4-FFF2-40B4-BE49-F238E27FC236}">
                <a16:creationId xmlns:a16="http://schemas.microsoft.com/office/drawing/2014/main" id="{A12BB04E-AD17-4738-A77F-C362F4911D49}"/>
              </a:ext>
            </a:extLst>
          </p:cNvPr>
          <p:cNvGrpSpPr>
            <a:grpSpLocks/>
          </p:cNvGrpSpPr>
          <p:nvPr/>
        </p:nvGrpSpPr>
        <p:grpSpPr bwMode="auto">
          <a:xfrm>
            <a:off x="1308100" y="702754"/>
            <a:ext cx="3200400" cy="1065212"/>
            <a:chOff x="1435540" y="774700"/>
            <a:chExt cx="3679385" cy="1327150"/>
          </a:xfrm>
        </p:grpSpPr>
        <p:sp>
          <p:nvSpPr>
            <p:cNvPr id="4119" name="标题 24">
              <a:extLst>
                <a:ext uri="{FF2B5EF4-FFF2-40B4-BE49-F238E27FC236}">
                  <a16:creationId xmlns:a16="http://schemas.microsoft.com/office/drawing/2014/main" id="{1CFCD1A9-6E5F-422D-98E8-5E3369AF1240}"/>
                </a:ext>
              </a:extLst>
            </p:cNvPr>
            <p:cNvSpPr>
              <a:spLocks noChangeArrowheads="1"/>
            </p:cNvSpPr>
            <p:nvPr/>
          </p:nvSpPr>
          <p:spPr bwMode="auto">
            <a:xfrm>
              <a:off x="2230438" y="774700"/>
              <a:ext cx="2884487"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400" b="1">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目 录 </a:t>
              </a:r>
              <a:r>
                <a:rPr lang="en-US" altLang="zh-CN" sz="3200" b="1">
                  <a:latin typeface="微软雅黑" panose="020B0503020204020204" pitchFamily="34" charset="-122"/>
                  <a:ea typeface="微软雅黑" panose="020B0503020204020204" pitchFamily="34" charset="-122"/>
                  <a:sym typeface="微软雅黑" panose="020B0503020204020204" pitchFamily="34" charset="-122"/>
                </a:rPr>
                <a:t>ONTENTS</a:t>
              </a:r>
              <a:endParaRPr lang="zh-CN" altLang="en-US" sz="32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20" name="标题 24">
              <a:extLst>
                <a:ext uri="{FF2B5EF4-FFF2-40B4-BE49-F238E27FC236}">
                  <a16:creationId xmlns:a16="http://schemas.microsoft.com/office/drawing/2014/main" id="{58D4FA43-0F34-4FF5-B933-5AB4C009E7FE}"/>
                </a:ext>
              </a:extLst>
            </p:cNvPr>
            <p:cNvSpPr>
              <a:spLocks noChangeArrowheads="1"/>
            </p:cNvSpPr>
            <p:nvPr/>
          </p:nvSpPr>
          <p:spPr bwMode="auto">
            <a:xfrm>
              <a:off x="1435540" y="1102047"/>
              <a:ext cx="895351"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8000" dirty="0">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80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112" name="灯片编号占位符 4">
            <a:extLst>
              <a:ext uri="{FF2B5EF4-FFF2-40B4-BE49-F238E27FC236}">
                <a16:creationId xmlns:a16="http://schemas.microsoft.com/office/drawing/2014/main" id="{FB78239C-6B9E-43C6-95FE-11AE5727E76E}"/>
              </a:ext>
            </a:extLst>
          </p:cNvPr>
          <p:cNvSpPr>
            <a:spLocks noGrp="1" noChangeArrowheads="1"/>
          </p:cNvSpPr>
          <p:nvPr/>
        </p:nvSpPr>
        <p:spPr bwMode="auto">
          <a:xfrm>
            <a:off x="9163050" y="6497638"/>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en-US" altLang="zh-CN" dirty="0">
              <a:solidFill>
                <a:schemeClr val="bg1"/>
              </a:solidFill>
              <a:sym typeface="方正兰亭黑_GBK"/>
            </a:endParaRPr>
          </a:p>
        </p:txBody>
      </p:sp>
      <p:sp>
        <p:nvSpPr>
          <p:cNvPr id="138" name="矩形 137">
            <a:extLst>
              <a:ext uri="{FF2B5EF4-FFF2-40B4-BE49-F238E27FC236}">
                <a16:creationId xmlns:a16="http://schemas.microsoft.com/office/drawing/2014/main" id="{2640C531-A539-4ACD-A3F5-893FEBBE26B5}"/>
              </a:ext>
            </a:extLst>
          </p:cNvPr>
          <p:cNvSpPr/>
          <p:nvPr/>
        </p:nvSpPr>
        <p:spPr>
          <a:xfrm>
            <a:off x="11420475" y="44450"/>
            <a:ext cx="735013" cy="241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www.1ppt.com/moban/                  PPT</a:t>
            </a:r>
            <a:r>
              <a:rPr lang="zh-CN" altLang="en-US" sz="100" dirty="0">
                <a:solidFill>
                  <a:schemeClr val="bg1"/>
                </a:solidFill>
              </a:rPr>
              <a:t>素材：</a:t>
            </a:r>
            <a:r>
              <a:rPr lang="en-US" altLang="zh-CN" sz="100" dirty="0">
                <a:solidFill>
                  <a:schemeClr val="bg1"/>
                </a:solidFill>
              </a:rPr>
              <a:t>www.1ppt.com/sucai/</a:t>
            </a:r>
          </a:p>
          <a:p>
            <a:pPr>
              <a:defRPr/>
            </a:pPr>
            <a:r>
              <a:rPr lang="en-US" altLang="zh-CN" sz="100" dirty="0">
                <a:solidFill>
                  <a:schemeClr val="bg1"/>
                </a:solidFill>
              </a:rPr>
              <a:t>PPT</a:t>
            </a:r>
            <a:r>
              <a:rPr lang="zh-CN" altLang="en-US" sz="100" dirty="0">
                <a:solidFill>
                  <a:schemeClr val="bg1"/>
                </a:solidFill>
              </a:rPr>
              <a:t>背景：</a:t>
            </a:r>
            <a:r>
              <a:rPr lang="en-US" altLang="zh-CN" sz="100" dirty="0">
                <a:solidFill>
                  <a:schemeClr val="bg1"/>
                </a:solidFill>
              </a:rPr>
              <a:t>www.1ppt.com/beijing/                   PPT</a:t>
            </a:r>
            <a:r>
              <a:rPr lang="zh-CN" altLang="en-US" sz="100" dirty="0">
                <a:solidFill>
                  <a:schemeClr val="bg1"/>
                </a:solidFill>
              </a:rPr>
              <a:t>图表：</a:t>
            </a:r>
            <a:r>
              <a:rPr lang="en-US" altLang="zh-CN" sz="100" dirty="0">
                <a:solidFill>
                  <a:schemeClr val="bg1"/>
                </a:solidFill>
              </a:rPr>
              <a:t>www.1ppt.com/tubiao/      </a:t>
            </a:r>
          </a:p>
          <a:p>
            <a:pPr>
              <a:defRPr/>
            </a:pP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a:defRPr/>
            </a:pPr>
            <a:r>
              <a:rPr lang="zh-CN" altLang="en-US" sz="100" dirty="0">
                <a:solidFill>
                  <a:schemeClr val="bg1"/>
                </a:solidFill>
              </a:rPr>
              <a:t>资料下载：</a:t>
            </a:r>
            <a:r>
              <a:rPr lang="en-US" altLang="zh-CN" sz="100" dirty="0">
                <a:solidFill>
                  <a:schemeClr val="bg1"/>
                </a:solidFill>
              </a:rPr>
              <a:t>www.1ppt.com/ziliao/                   </a:t>
            </a:r>
            <a:r>
              <a:rPr lang="zh-CN" altLang="en-US" sz="100" dirty="0">
                <a:solidFill>
                  <a:schemeClr val="bg1"/>
                </a:solidFill>
              </a:rPr>
              <a:t>范文下载：</a:t>
            </a:r>
            <a:r>
              <a:rPr lang="en-US" altLang="zh-CN" sz="100" dirty="0">
                <a:solidFill>
                  <a:schemeClr val="bg1"/>
                </a:solidFill>
              </a:rPr>
              <a:t>www.1ppt.com/fanwen/             </a:t>
            </a:r>
          </a:p>
          <a:p>
            <a:pPr>
              <a:defRPr/>
            </a:pPr>
            <a:r>
              <a:rPr lang="zh-CN" altLang="en-US" sz="100" dirty="0">
                <a:solidFill>
                  <a:schemeClr val="bg1"/>
                </a:solidFill>
              </a:rPr>
              <a:t>试卷下载：</a:t>
            </a:r>
            <a:r>
              <a:rPr lang="en-US" altLang="zh-CN" sz="100" dirty="0">
                <a:solidFill>
                  <a:schemeClr val="bg1"/>
                </a:solidFill>
              </a:rPr>
              <a:t>www.1ppt.com/shiti/                     </a:t>
            </a:r>
            <a:r>
              <a:rPr lang="zh-CN" altLang="en-US" sz="100" dirty="0">
                <a:solidFill>
                  <a:schemeClr val="bg1"/>
                </a:solidFill>
              </a:rPr>
              <a:t>教案下载：</a:t>
            </a:r>
            <a:r>
              <a:rPr lang="en-US" altLang="zh-CN" sz="100" dirty="0">
                <a:solidFill>
                  <a:schemeClr val="bg1"/>
                </a:solidFill>
              </a:rPr>
              <a:t>www.1ppt.com/jiaoan/               </a:t>
            </a:r>
          </a:p>
          <a:p>
            <a:pPr>
              <a:defRPr/>
            </a:pPr>
            <a:r>
              <a:rPr lang="en-US" altLang="zh-CN" sz="100" dirty="0">
                <a:solidFill>
                  <a:schemeClr val="bg1"/>
                </a:solidFill>
              </a:rPr>
              <a:t>PPT</a:t>
            </a:r>
            <a:r>
              <a:rPr lang="zh-CN" altLang="en-US" sz="100" dirty="0">
                <a:solidFill>
                  <a:schemeClr val="bg1"/>
                </a:solidFill>
              </a:rPr>
              <a:t>论坛：</a:t>
            </a:r>
            <a:r>
              <a:rPr lang="en-US" altLang="zh-CN" sz="100" dirty="0">
                <a:solidFill>
                  <a:schemeClr val="bg1"/>
                </a:solidFill>
              </a:rPr>
              <a:t>www.1ppt.cn                                     PPT</a:t>
            </a:r>
            <a:r>
              <a:rPr lang="zh-CN" altLang="en-US" sz="100" dirty="0">
                <a:solidFill>
                  <a:schemeClr val="bg1"/>
                </a:solidFill>
              </a:rPr>
              <a:t>课件：</a:t>
            </a:r>
            <a:r>
              <a:rPr lang="en-US" altLang="zh-CN" sz="100" dirty="0">
                <a:solidFill>
                  <a:schemeClr val="bg1"/>
                </a:solidFill>
              </a:rPr>
              <a:t>www.1ppt.com/kejian/ </a:t>
            </a:r>
          </a:p>
          <a:p>
            <a:pPr>
              <a:defRPr/>
            </a:pPr>
            <a:r>
              <a:rPr lang="zh-CN" altLang="en-US" sz="100" dirty="0">
                <a:solidFill>
                  <a:schemeClr val="bg1"/>
                </a:solidFill>
              </a:rPr>
              <a:t>语文课件：</a:t>
            </a:r>
            <a:r>
              <a:rPr lang="en-US" altLang="zh-CN" sz="100" dirty="0">
                <a:solidFill>
                  <a:schemeClr val="bg1"/>
                </a:solidFill>
              </a:rPr>
              <a:t>www.1ppt.com/kejian/yuwen/    </a:t>
            </a:r>
            <a:r>
              <a:rPr lang="zh-CN" altLang="en-US" sz="100" dirty="0">
                <a:solidFill>
                  <a:schemeClr val="bg1"/>
                </a:solidFill>
              </a:rPr>
              <a:t>数学课件：</a:t>
            </a:r>
            <a:r>
              <a:rPr lang="en-US" altLang="zh-CN" sz="100" dirty="0">
                <a:solidFill>
                  <a:schemeClr val="bg1"/>
                </a:solidFill>
              </a:rPr>
              <a:t>www.1ppt.com/kejian/shuxue/ </a:t>
            </a:r>
          </a:p>
          <a:p>
            <a:pPr>
              <a:defRPr/>
            </a:pPr>
            <a:r>
              <a:rPr lang="zh-CN" altLang="en-US" sz="100" dirty="0">
                <a:solidFill>
                  <a:schemeClr val="bg1"/>
                </a:solidFill>
              </a:rPr>
              <a:t>英语课件：</a:t>
            </a:r>
            <a:r>
              <a:rPr lang="en-US" altLang="zh-CN" sz="100" dirty="0">
                <a:solidFill>
                  <a:schemeClr val="bg1"/>
                </a:solidFill>
              </a:rPr>
              <a:t>www.1ppt.com/kejian/yingyu/    </a:t>
            </a:r>
            <a:r>
              <a:rPr lang="zh-CN" altLang="en-US" sz="100" dirty="0">
                <a:solidFill>
                  <a:schemeClr val="bg1"/>
                </a:solidFill>
              </a:rPr>
              <a:t>美术课件：</a:t>
            </a:r>
            <a:r>
              <a:rPr lang="en-US" altLang="zh-CN" sz="100" dirty="0">
                <a:solidFill>
                  <a:schemeClr val="bg1"/>
                </a:solidFill>
              </a:rPr>
              <a:t>www.1ppt.com/kejian/meishu/ </a:t>
            </a:r>
          </a:p>
          <a:p>
            <a:pPr>
              <a:defRPr/>
            </a:pPr>
            <a:r>
              <a:rPr lang="zh-CN" altLang="en-US" sz="100" dirty="0">
                <a:solidFill>
                  <a:schemeClr val="bg1"/>
                </a:solidFill>
              </a:rPr>
              <a:t>科学课件：</a:t>
            </a:r>
            <a:r>
              <a:rPr lang="en-US" altLang="zh-CN" sz="100" dirty="0">
                <a:solidFill>
                  <a:schemeClr val="bg1"/>
                </a:solidFill>
              </a:rPr>
              <a:t>www.1ppt.com/kejian/kexue/     </a:t>
            </a:r>
            <a:r>
              <a:rPr lang="zh-CN" altLang="en-US" sz="100" dirty="0">
                <a:solidFill>
                  <a:schemeClr val="bg1"/>
                </a:solidFill>
              </a:rPr>
              <a:t>物理课件：</a:t>
            </a:r>
            <a:r>
              <a:rPr lang="en-US" altLang="zh-CN" sz="100" dirty="0">
                <a:solidFill>
                  <a:schemeClr val="bg1"/>
                </a:solidFill>
              </a:rPr>
              <a:t>www.1ppt.com/kejian/wuli/ </a:t>
            </a:r>
          </a:p>
          <a:p>
            <a:pPr>
              <a:defRPr/>
            </a:pPr>
            <a:r>
              <a:rPr lang="zh-CN" altLang="en-US" sz="100" dirty="0">
                <a:solidFill>
                  <a:schemeClr val="bg1"/>
                </a:solidFill>
              </a:rPr>
              <a:t>化学课件：</a:t>
            </a:r>
            <a:r>
              <a:rPr lang="en-US" altLang="zh-CN" sz="100" dirty="0">
                <a:solidFill>
                  <a:schemeClr val="bg1"/>
                </a:solidFill>
              </a:rPr>
              <a:t>www.1ppt.com/kejian/huaxue/  </a:t>
            </a:r>
            <a:r>
              <a:rPr lang="zh-CN" altLang="en-US" sz="100" dirty="0">
                <a:solidFill>
                  <a:schemeClr val="bg1"/>
                </a:solidFill>
              </a:rPr>
              <a:t>生物课件：</a:t>
            </a:r>
            <a:r>
              <a:rPr lang="en-US" altLang="zh-CN" sz="100" dirty="0">
                <a:solidFill>
                  <a:schemeClr val="bg1"/>
                </a:solidFill>
              </a:rPr>
              <a:t>www.1ppt.com/kejian/shengwu/ </a:t>
            </a:r>
          </a:p>
          <a:p>
            <a:pPr>
              <a:defRPr/>
            </a:pPr>
            <a:r>
              <a:rPr lang="zh-CN" altLang="en-US" sz="100" dirty="0">
                <a:solidFill>
                  <a:schemeClr val="bg1"/>
                </a:solidFill>
              </a:rPr>
              <a:t>地理课件：</a:t>
            </a:r>
            <a:r>
              <a:rPr lang="en-US" altLang="zh-CN" sz="100" dirty="0">
                <a:solidFill>
                  <a:schemeClr val="bg1"/>
                </a:solidFill>
              </a:rPr>
              <a:t>www.1ppt.com/kejian/dili/          </a:t>
            </a:r>
            <a:r>
              <a:rPr lang="zh-CN" altLang="en-US" sz="100" dirty="0">
                <a:solidFill>
                  <a:schemeClr val="bg1"/>
                </a:solidFill>
              </a:rPr>
              <a:t>历史课件：</a:t>
            </a:r>
            <a:r>
              <a:rPr lang="en-US" altLang="zh-CN" sz="100" dirty="0">
                <a:solidFill>
                  <a:schemeClr val="bg1"/>
                </a:solidFill>
              </a:rPr>
              <a:t>www.1ppt.com/kejian/lishi/        </a:t>
            </a:r>
          </a:p>
        </p:txBody>
      </p:sp>
      <p:grpSp>
        <p:nvGrpSpPr>
          <p:cNvPr id="4114" name="组合 23">
            <a:extLst>
              <a:ext uri="{FF2B5EF4-FFF2-40B4-BE49-F238E27FC236}">
                <a16:creationId xmlns:a16="http://schemas.microsoft.com/office/drawing/2014/main" id="{F6E441C2-B1F5-4EFC-A9B2-FF28FD5508F0}"/>
              </a:ext>
            </a:extLst>
          </p:cNvPr>
          <p:cNvGrpSpPr>
            <a:grpSpLocks/>
          </p:cNvGrpSpPr>
          <p:nvPr/>
        </p:nvGrpSpPr>
        <p:grpSpPr bwMode="auto">
          <a:xfrm>
            <a:off x="2416175" y="5496644"/>
            <a:ext cx="823913" cy="738664"/>
            <a:chOff x="0" y="0"/>
            <a:chExt cx="713411" cy="717127"/>
          </a:xfrm>
        </p:grpSpPr>
        <p:sp>
          <p:nvSpPr>
            <p:cNvPr id="4117" name="矩形​​ 8">
              <a:extLst>
                <a:ext uri="{FF2B5EF4-FFF2-40B4-BE49-F238E27FC236}">
                  <a16:creationId xmlns:a16="http://schemas.microsoft.com/office/drawing/2014/main" id="{58136E43-6943-4E57-B7B5-A5F1D4A5A291}"/>
                </a:ext>
              </a:extLst>
            </p:cNvPr>
            <p:cNvSpPr>
              <a:spLocks noChangeArrowheads="1"/>
            </p:cNvSpPr>
            <p:nvPr/>
          </p:nvSpPr>
          <p:spPr bwMode="auto">
            <a:xfrm>
              <a:off x="0" y="22422"/>
              <a:ext cx="713411" cy="624479"/>
            </a:xfrm>
            <a:prstGeom prst="rect">
              <a:avLst/>
            </a:prstGeom>
            <a:solidFill>
              <a:srgbClr val="1B2153"/>
            </a:solidFill>
            <a:ln w="3175">
              <a:solidFill>
                <a:srgbClr val="BFBFBF"/>
              </a:solidFill>
              <a:bevel/>
              <a:headEnd/>
              <a:tailEnd/>
            </a:ln>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18" name="TextBox 21">
              <a:extLst>
                <a:ext uri="{FF2B5EF4-FFF2-40B4-BE49-F238E27FC236}">
                  <a16:creationId xmlns:a16="http://schemas.microsoft.com/office/drawing/2014/main" id="{2FCB2AB9-E605-401B-A072-73A7B00C0091}"/>
                </a:ext>
              </a:extLst>
            </p:cNvPr>
            <p:cNvSpPr>
              <a:spLocks noChangeArrowheads="1"/>
            </p:cNvSpPr>
            <p:nvPr/>
          </p:nvSpPr>
          <p:spPr bwMode="auto">
            <a:xfrm>
              <a:off x="160536" y="0"/>
              <a:ext cx="419457" cy="71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5</a:t>
              </a:r>
              <a:endParaRPr lang="zh-CN" altLang="en-US"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sp>
        <p:nvSpPr>
          <p:cNvPr id="4115" name="矩形​​ 12">
            <a:extLst>
              <a:ext uri="{FF2B5EF4-FFF2-40B4-BE49-F238E27FC236}">
                <a16:creationId xmlns:a16="http://schemas.microsoft.com/office/drawing/2014/main" id="{76CA4F07-6EDC-427A-97F7-D02A48E1B364}"/>
              </a:ext>
            </a:extLst>
          </p:cNvPr>
          <p:cNvSpPr>
            <a:spLocks noChangeArrowheads="1"/>
          </p:cNvSpPr>
          <p:nvPr/>
        </p:nvSpPr>
        <p:spPr bwMode="auto">
          <a:xfrm>
            <a:off x="3806825" y="5507757"/>
            <a:ext cx="5953125" cy="693737"/>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16" name="TextBox 135">
            <a:extLst>
              <a:ext uri="{FF2B5EF4-FFF2-40B4-BE49-F238E27FC236}">
                <a16:creationId xmlns:a16="http://schemas.microsoft.com/office/drawing/2014/main" id="{FE0ADC45-B4DD-4221-B20A-C4C15D2D212D}"/>
              </a:ext>
            </a:extLst>
          </p:cNvPr>
          <p:cNvSpPr>
            <a:spLocks noChangeArrowheads="1"/>
          </p:cNvSpPr>
          <p:nvPr/>
        </p:nvSpPr>
        <p:spPr bwMode="auto">
          <a:xfrm>
            <a:off x="4367213" y="5595069"/>
            <a:ext cx="450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grpSp>
        <p:nvGrpSpPr>
          <p:cNvPr id="140" name="组合 20">
            <a:extLst>
              <a:ext uri="{FF2B5EF4-FFF2-40B4-BE49-F238E27FC236}">
                <a16:creationId xmlns:a16="http://schemas.microsoft.com/office/drawing/2014/main" id="{1765E6E5-4FCD-4A70-A46C-9255C6481D3E}"/>
              </a:ext>
            </a:extLst>
          </p:cNvPr>
          <p:cNvGrpSpPr>
            <a:grpSpLocks/>
          </p:cNvGrpSpPr>
          <p:nvPr/>
        </p:nvGrpSpPr>
        <p:grpSpPr bwMode="auto">
          <a:xfrm>
            <a:off x="2395081" y="4592524"/>
            <a:ext cx="842963" cy="784225"/>
            <a:chOff x="0" y="0"/>
            <a:chExt cx="730541" cy="760784"/>
          </a:xfrm>
        </p:grpSpPr>
        <p:sp>
          <p:nvSpPr>
            <p:cNvPr id="141" name="矩形​​ 3">
              <a:extLst>
                <a:ext uri="{FF2B5EF4-FFF2-40B4-BE49-F238E27FC236}">
                  <a16:creationId xmlns:a16="http://schemas.microsoft.com/office/drawing/2014/main" id="{A1F9C983-F3C4-42C9-A273-B89808F7E00E}"/>
                </a:ext>
              </a:extLst>
            </p:cNvPr>
            <p:cNvSpPr>
              <a:spLocks noChangeArrowheads="1"/>
            </p:cNvSpPr>
            <p:nvPr/>
          </p:nvSpPr>
          <p:spPr bwMode="auto">
            <a:xfrm>
              <a:off x="0" y="22421"/>
              <a:ext cx="730541" cy="738363"/>
            </a:xfrm>
            <a:custGeom>
              <a:avLst/>
              <a:gdLst>
                <a:gd name="T0" fmla="*/ 0 w 1152128"/>
                <a:gd name="T1" fmla="*/ 0 h 936104"/>
                <a:gd name="T2" fmla="*/ 499 w 1152128"/>
                <a:gd name="T3" fmla="*/ 0 h 936104"/>
                <a:gd name="T4" fmla="*/ 499 w 1152128"/>
                <a:gd name="T5" fmla="*/ 14023 h 936104"/>
                <a:gd name="T6" fmla="*/ 311 w 1152128"/>
                <a:gd name="T7" fmla="*/ 14023 h 936104"/>
                <a:gd name="T8" fmla="*/ 249 w 1152128"/>
                <a:gd name="T9" fmla="*/ 16573 h 936104"/>
                <a:gd name="T10" fmla="*/ 187 w 1152128"/>
                <a:gd name="T11" fmla="*/ 14023 h 936104"/>
                <a:gd name="T12" fmla="*/ 0 w 1152128"/>
                <a:gd name="T13" fmla="*/ 14023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142" name="TextBox 123">
              <a:extLst>
                <a:ext uri="{FF2B5EF4-FFF2-40B4-BE49-F238E27FC236}">
                  <a16:creationId xmlns:a16="http://schemas.microsoft.com/office/drawing/2014/main" id="{E216A3D6-35A3-4A99-943C-64AE1235DA02}"/>
                </a:ext>
              </a:extLst>
            </p:cNvPr>
            <p:cNvSpPr>
              <a:spLocks noChangeArrowheads="1"/>
            </p:cNvSpPr>
            <p:nvPr/>
          </p:nvSpPr>
          <p:spPr bwMode="auto">
            <a:xfrm>
              <a:off x="153486" y="0"/>
              <a:ext cx="419822" cy="716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4</a:t>
              </a:r>
              <a:endParaRPr lang="zh-CN" altLang="en-US"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sp>
        <p:nvSpPr>
          <p:cNvPr id="143" name="矩形​​ 11">
            <a:extLst>
              <a:ext uri="{FF2B5EF4-FFF2-40B4-BE49-F238E27FC236}">
                <a16:creationId xmlns:a16="http://schemas.microsoft.com/office/drawing/2014/main" id="{76F67CD1-DFFD-4E73-A13B-E96C74039722}"/>
              </a:ext>
            </a:extLst>
          </p:cNvPr>
          <p:cNvSpPr>
            <a:spLocks noChangeArrowheads="1"/>
          </p:cNvSpPr>
          <p:nvPr/>
        </p:nvSpPr>
        <p:spPr bwMode="auto">
          <a:xfrm>
            <a:off x="3776206" y="4608004"/>
            <a:ext cx="5953125" cy="695325"/>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144" name="TextBox 134">
            <a:extLst>
              <a:ext uri="{FF2B5EF4-FFF2-40B4-BE49-F238E27FC236}">
                <a16:creationId xmlns:a16="http://schemas.microsoft.com/office/drawing/2014/main" id="{243F63D4-7499-4507-9D70-6EB33FACBC48}"/>
              </a:ext>
            </a:extLst>
          </p:cNvPr>
          <p:cNvSpPr>
            <a:spLocks noChangeArrowheads="1"/>
          </p:cNvSpPr>
          <p:nvPr/>
        </p:nvSpPr>
        <p:spPr bwMode="auto">
          <a:xfrm>
            <a:off x="4352469" y="4696109"/>
            <a:ext cx="450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实验结果与分析</a:t>
            </a:r>
          </a:p>
        </p:txBody>
      </p:sp>
    </p:spTree>
    <p:extLst>
      <p:ext uri="{BB962C8B-B14F-4D97-AF65-F5344CB8AC3E}">
        <p14:creationId xmlns:p14="http://schemas.microsoft.com/office/powerpoint/2010/main" val="2987668343"/>
      </p:ext>
    </p:extLst>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20">
            <a:extLst>
              <a:ext uri="{FF2B5EF4-FFF2-40B4-BE49-F238E27FC236}">
                <a16:creationId xmlns:a16="http://schemas.microsoft.com/office/drawing/2014/main" id="{A83784C8-2D1E-4656-AA7E-9410FB0CEC8D}"/>
              </a:ext>
            </a:extLst>
          </p:cNvPr>
          <p:cNvGrpSpPr>
            <a:grpSpLocks/>
          </p:cNvGrpSpPr>
          <p:nvPr/>
        </p:nvGrpSpPr>
        <p:grpSpPr bwMode="auto">
          <a:xfrm>
            <a:off x="3175" y="6551613"/>
            <a:ext cx="12192000" cy="320675"/>
            <a:chOff x="4763" y="6500813"/>
            <a:chExt cx="12192000" cy="357187"/>
          </a:xfrm>
        </p:grpSpPr>
        <p:sp>
          <p:nvSpPr>
            <p:cNvPr id="16447" name="任意多边形 11">
              <a:extLst>
                <a:ext uri="{FF2B5EF4-FFF2-40B4-BE49-F238E27FC236}">
                  <a16:creationId xmlns:a16="http://schemas.microsoft.com/office/drawing/2014/main" id="{69D02C34-D893-45D6-9203-1E7ED126EF77}"/>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16448" name="平行四边形 13">
              <a:extLst>
                <a:ext uri="{FF2B5EF4-FFF2-40B4-BE49-F238E27FC236}">
                  <a16:creationId xmlns:a16="http://schemas.microsoft.com/office/drawing/2014/main" id="{1E1CF7AC-732D-4E9C-AEB6-587B281539F5}"/>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16388" name="组合 134">
            <a:extLst>
              <a:ext uri="{FF2B5EF4-FFF2-40B4-BE49-F238E27FC236}">
                <a16:creationId xmlns:a16="http://schemas.microsoft.com/office/drawing/2014/main" id="{2813B9D3-FC8F-4386-BF66-6A51C1D0F6A4}"/>
              </a:ext>
            </a:extLst>
          </p:cNvPr>
          <p:cNvGrpSpPr>
            <a:grpSpLocks/>
          </p:cNvGrpSpPr>
          <p:nvPr/>
        </p:nvGrpSpPr>
        <p:grpSpPr bwMode="auto">
          <a:xfrm>
            <a:off x="423863" y="260350"/>
            <a:ext cx="11917362" cy="665163"/>
            <a:chOff x="424635" y="260736"/>
            <a:chExt cx="11917033" cy="664880"/>
          </a:xfrm>
        </p:grpSpPr>
        <p:sp>
          <p:nvSpPr>
            <p:cNvPr id="16438" name="平行四边形 12">
              <a:extLst>
                <a:ext uri="{FF2B5EF4-FFF2-40B4-BE49-F238E27FC236}">
                  <a16:creationId xmlns:a16="http://schemas.microsoft.com/office/drawing/2014/main" id="{89738C32-29D7-48C0-84C8-F0D06B1A407C}"/>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16439" name="平行四边形 13">
              <a:extLst>
                <a:ext uri="{FF2B5EF4-FFF2-40B4-BE49-F238E27FC236}">
                  <a16:creationId xmlns:a16="http://schemas.microsoft.com/office/drawing/2014/main" id="{B5ABD72E-C40E-48EA-B613-25897853B4CC}"/>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16440" name="组合 137">
              <a:extLst>
                <a:ext uri="{FF2B5EF4-FFF2-40B4-BE49-F238E27FC236}">
                  <a16:creationId xmlns:a16="http://schemas.microsoft.com/office/drawing/2014/main" id="{8101BB9C-1C5F-413E-9D70-7448C7EC5C8B}"/>
                </a:ext>
              </a:extLst>
            </p:cNvPr>
            <p:cNvGrpSpPr>
              <a:grpSpLocks/>
            </p:cNvGrpSpPr>
            <p:nvPr/>
          </p:nvGrpSpPr>
          <p:grpSpPr bwMode="auto">
            <a:xfrm>
              <a:off x="424635" y="260736"/>
              <a:ext cx="11917033" cy="664880"/>
              <a:chOff x="424635" y="260736"/>
              <a:chExt cx="11917033" cy="664880"/>
            </a:xfrm>
          </p:grpSpPr>
          <p:sp>
            <p:nvSpPr>
              <p:cNvPr id="139" name="矩形 138">
                <a:extLst>
                  <a:ext uri="{FF2B5EF4-FFF2-40B4-BE49-F238E27FC236}">
                    <a16:creationId xmlns:a16="http://schemas.microsoft.com/office/drawing/2014/main" id="{DEC6F50D-E2F9-49CC-97C0-2A6FAE2D7E38}"/>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140" name="矩形 139">
                <a:extLst>
                  <a:ext uri="{FF2B5EF4-FFF2-40B4-BE49-F238E27FC236}">
                    <a16:creationId xmlns:a16="http://schemas.microsoft.com/office/drawing/2014/main" id="{7FB0977F-37AB-44D0-8B43-9069F52DDC3A}"/>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16445" name="直接连接符 140">
                <a:extLst>
                  <a:ext uri="{FF2B5EF4-FFF2-40B4-BE49-F238E27FC236}">
                    <a16:creationId xmlns:a16="http://schemas.microsoft.com/office/drawing/2014/main" id="{F7E5FBE1-713B-4038-BFD8-4012CF630565}"/>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46" name="文本框 141">
                <a:extLst>
                  <a:ext uri="{FF2B5EF4-FFF2-40B4-BE49-F238E27FC236}">
                    <a16:creationId xmlns:a16="http://schemas.microsoft.com/office/drawing/2014/main" id="{B1A07E90-C7A3-4E44-9FB0-13BB6929752D}"/>
                  </a:ext>
                </a:extLst>
              </p:cNvPr>
              <p:cNvSpPr txBox="1">
                <a:spLocks noChangeArrowheads="1"/>
              </p:cNvSpPr>
              <p:nvPr/>
            </p:nvSpPr>
            <p:spPr bwMode="auto">
              <a:xfrm>
                <a:off x="1271598" y="332742"/>
                <a:ext cx="6801247"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b="1" dirty="0">
                    <a:latin typeface="微软雅黑" panose="020B0503020204020204" pitchFamily="34" charset="-122"/>
                    <a:ea typeface="微软雅黑" panose="020B0503020204020204" pitchFamily="34" charset="-122"/>
                  </a:rPr>
                  <a:t>3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MAP-Vis</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预处理工具</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Spark</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64" name="灯片编号占位符 4">
            <a:extLst>
              <a:ext uri="{FF2B5EF4-FFF2-40B4-BE49-F238E27FC236}">
                <a16:creationId xmlns:a16="http://schemas.microsoft.com/office/drawing/2014/main" id="{7814CEEE-A8FC-444E-A987-50242C289D53}"/>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15</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126" y="1052638"/>
            <a:ext cx="3897774" cy="5433729"/>
          </a:xfrm>
          <a:prstGeom prst="rect">
            <a:avLst/>
          </a:prstGeom>
        </p:spPr>
      </p:pic>
      <p:cxnSp>
        <p:nvCxnSpPr>
          <p:cNvPr id="10" name="直接连接符 9"/>
          <p:cNvCxnSpPr/>
          <p:nvPr/>
        </p:nvCxnSpPr>
        <p:spPr>
          <a:xfrm>
            <a:off x="856506" y="4895847"/>
            <a:ext cx="461560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56506" y="2428872"/>
            <a:ext cx="461560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356352" y="957388"/>
            <a:ext cx="5157315" cy="400110"/>
          </a:xfrm>
          <a:prstGeom prst="rect">
            <a:avLst/>
          </a:prstGeom>
          <a:noFill/>
        </p:spPr>
        <p:txBody>
          <a:bodyPr wrap="square" rtlCol="0">
            <a:spAutoFit/>
          </a:bodyPr>
          <a:lstStyle/>
          <a:p>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MAP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模型结构化数据快速转换通道（预处理）</a:t>
            </a:r>
          </a:p>
        </p:txBody>
      </p:sp>
      <p:sp>
        <p:nvSpPr>
          <p:cNvPr id="19" name="文本框 18"/>
          <p:cNvSpPr txBox="1"/>
          <p:nvPr/>
        </p:nvSpPr>
        <p:spPr>
          <a:xfrm>
            <a:off x="6353175" y="1308444"/>
            <a:ext cx="5514975" cy="124649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Extract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操作、</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Group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操作第一步</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indent="457200"/>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提取原始记录的时、空、属信息，得到每条记录对应的</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ST-Pixel</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；利用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Spark</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Reduce</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归约属于同一时间</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、同一</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ST-Tile</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内的</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ST-Pixel</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文本框 32"/>
          <p:cNvSpPr txBox="1"/>
          <p:nvPr/>
        </p:nvSpPr>
        <p:spPr>
          <a:xfrm>
            <a:off x="6353175" y="2991249"/>
            <a:ext cx="5492750" cy="124649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Group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操作第二步</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indent="457200"/>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将对应相同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ST-Tile</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的像素作聚合，形成一张</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ST-Tile</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，并统计该切片的像素聚合值；另外，预处理得到月、年的数据，操作与天相同</a:t>
            </a:r>
          </a:p>
        </p:txBody>
      </p:sp>
      <p:sp>
        <p:nvSpPr>
          <p:cNvPr id="34" name="文本框 33"/>
          <p:cNvSpPr txBox="1"/>
          <p:nvPr/>
        </p:nvSpPr>
        <p:spPr>
          <a:xfrm>
            <a:off x="6353175" y="5128123"/>
            <a:ext cx="5492750" cy="1000274"/>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Aggregate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操作</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indent="457200"/>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根据金字塔逐层聚合的关系，</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由</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1600" i="1" dirty="0">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层四个子切片数据聚合成相同空间范围的第</a:t>
            </a:r>
            <a:r>
              <a:rPr lang="en-US" altLang="zh-CN" sz="1600" i="1" dirty="0">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n-1</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层级的一个切片数据</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右箭头 19"/>
          <p:cNvSpPr/>
          <p:nvPr/>
        </p:nvSpPr>
        <p:spPr>
          <a:xfrm>
            <a:off x="5627684" y="1769766"/>
            <a:ext cx="538168" cy="26858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右箭头 35"/>
          <p:cNvSpPr/>
          <p:nvPr/>
        </p:nvSpPr>
        <p:spPr>
          <a:xfrm>
            <a:off x="5627684" y="3589494"/>
            <a:ext cx="538168" cy="26858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右箭头 36"/>
          <p:cNvSpPr/>
          <p:nvPr/>
        </p:nvSpPr>
        <p:spPr>
          <a:xfrm>
            <a:off x="5627684" y="5565691"/>
            <a:ext cx="538168" cy="26858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534871319"/>
      </p:ext>
    </p:extLst>
  </p:cSld>
  <p:clrMapOvr>
    <a:masterClrMapping/>
  </p:clrMapOvr>
  <p:transition>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20">
            <a:extLst>
              <a:ext uri="{FF2B5EF4-FFF2-40B4-BE49-F238E27FC236}">
                <a16:creationId xmlns:a16="http://schemas.microsoft.com/office/drawing/2014/main" id="{A83784C8-2D1E-4656-AA7E-9410FB0CEC8D}"/>
              </a:ext>
            </a:extLst>
          </p:cNvPr>
          <p:cNvGrpSpPr>
            <a:grpSpLocks/>
          </p:cNvGrpSpPr>
          <p:nvPr/>
        </p:nvGrpSpPr>
        <p:grpSpPr bwMode="auto">
          <a:xfrm>
            <a:off x="3175" y="6551613"/>
            <a:ext cx="12192000" cy="320675"/>
            <a:chOff x="4763" y="6500813"/>
            <a:chExt cx="12192000" cy="357187"/>
          </a:xfrm>
        </p:grpSpPr>
        <p:sp>
          <p:nvSpPr>
            <p:cNvPr id="16447" name="任意多边形 11">
              <a:extLst>
                <a:ext uri="{FF2B5EF4-FFF2-40B4-BE49-F238E27FC236}">
                  <a16:creationId xmlns:a16="http://schemas.microsoft.com/office/drawing/2014/main" id="{69D02C34-D893-45D6-9203-1E7ED126EF77}"/>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16448" name="平行四边形 13">
              <a:extLst>
                <a:ext uri="{FF2B5EF4-FFF2-40B4-BE49-F238E27FC236}">
                  <a16:creationId xmlns:a16="http://schemas.microsoft.com/office/drawing/2014/main" id="{1E1CF7AC-732D-4E9C-AEB6-587B281539F5}"/>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16388" name="组合 134">
            <a:extLst>
              <a:ext uri="{FF2B5EF4-FFF2-40B4-BE49-F238E27FC236}">
                <a16:creationId xmlns:a16="http://schemas.microsoft.com/office/drawing/2014/main" id="{2813B9D3-FC8F-4386-BF66-6A51C1D0F6A4}"/>
              </a:ext>
            </a:extLst>
          </p:cNvPr>
          <p:cNvGrpSpPr>
            <a:grpSpLocks/>
          </p:cNvGrpSpPr>
          <p:nvPr/>
        </p:nvGrpSpPr>
        <p:grpSpPr bwMode="auto">
          <a:xfrm>
            <a:off x="423863" y="260350"/>
            <a:ext cx="11917362" cy="665163"/>
            <a:chOff x="424635" y="260736"/>
            <a:chExt cx="11917033" cy="664880"/>
          </a:xfrm>
        </p:grpSpPr>
        <p:sp>
          <p:nvSpPr>
            <p:cNvPr id="16438" name="平行四边形 12">
              <a:extLst>
                <a:ext uri="{FF2B5EF4-FFF2-40B4-BE49-F238E27FC236}">
                  <a16:creationId xmlns:a16="http://schemas.microsoft.com/office/drawing/2014/main" id="{89738C32-29D7-48C0-84C8-F0D06B1A407C}"/>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16439" name="平行四边形 13">
              <a:extLst>
                <a:ext uri="{FF2B5EF4-FFF2-40B4-BE49-F238E27FC236}">
                  <a16:creationId xmlns:a16="http://schemas.microsoft.com/office/drawing/2014/main" id="{B5ABD72E-C40E-48EA-B613-25897853B4CC}"/>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16440" name="组合 137">
              <a:extLst>
                <a:ext uri="{FF2B5EF4-FFF2-40B4-BE49-F238E27FC236}">
                  <a16:creationId xmlns:a16="http://schemas.microsoft.com/office/drawing/2014/main" id="{8101BB9C-1C5F-413E-9D70-7448C7EC5C8B}"/>
                </a:ext>
              </a:extLst>
            </p:cNvPr>
            <p:cNvGrpSpPr>
              <a:grpSpLocks/>
            </p:cNvGrpSpPr>
            <p:nvPr/>
          </p:nvGrpSpPr>
          <p:grpSpPr bwMode="auto">
            <a:xfrm>
              <a:off x="424635" y="260736"/>
              <a:ext cx="11917033" cy="664880"/>
              <a:chOff x="424635" y="260736"/>
              <a:chExt cx="11917033" cy="664880"/>
            </a:xfrm>
          </p:grpSpPr>
          <p:sp>
            <p:nvSpPr>
              <p:cNvPr id="139" name="矩形 138">
                <a:extLst>
                  <a:ext uri="{FF2B5EF4-FFF2-40B4-BE49-F238E27FC236}">
                    <a16:creationId xmlns:a16="http://schemas.microsoft.com/office/drawing/2014/main" id="{DEC6F50D-E2F9-49CC-97C0-2A6FAE2D7E38}"/>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140" name="矩形 139">
                <a:extLst>
                  <a:ext uri="{FF2B5EF4-FFF2-40B4-BE49-F238E27FC236}">
                    <a16:creationId xmlns:a16="http://schemas.microsoft.com/office/drawing/2014/main" id="{7FB0977F-37AB-44D0-8B43-9069F52DDC3A}"/>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16445" name="直接连接符 140">
                <a:extLst>
                  <a:ext uri="{FF2B5EF4-FFF2-40B4-BE49-F238E27FC236}">
                    <a16:creationId xmlns:a16="http://schemas.microsoft.com/office/drawing/2014/main" id="{F7E5FBE1-713B-4038-BFD8-4012CF630565}"/>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46" name="文本框 141">
                <a:extLst>
                  <a:ext uri="{FF2B5EF4-FFF2-40B4-BE49-F238E27FC236}">
                    <a16:creationId xmlns:a16="http://schemas.microsoft.com/office/drawing/2014/main" id="{B1A07E90-C7A3-4E44-9FB0-13BB6929752D}"/>
                  </a:ext>
                </a:extLst>
              </p:cNvPr>
              <p:cNvSpPr txBox="1">
                <a:spLocks noChangeArrowheads="1"/>
              </p:cNvSpPr>
              <p:nvPr/>
            </p:nvSpPr>
            <p:spPr bwMode="auto">
              <a:xfrm>
                <a:off x="1271598" y="332742"/>
                <a:ext cx="6801247"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b="1" dirty="0">
                    <a:latin typeface="微软雅黑" panose="020B0503020204020204" pitchFamily="34" charset="-122"/>
                    <a:ea typeface="微软雅黑" panose="020B0503020204020204" pitchFamily="34" charset="-122"/>
                  </a:rPr>
                  <a:t>3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MAP-Vis</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原型系统介绍</a:t>
                </a:r>
              </a:p>
            </p:txBody>
          </p:sp>
        </p:grpSp>
      </p:grpSp>
      <p:sp>
        <p:nvSpPr>
          <p:cNvPr id="64" name="灯片编号占位符 4">
            <a:extLst>
              <a:ext uri="{FF2B5EF4-FFF2-40B4-BE49-F238E27FC236}">
                <a16:creationId xmlns:a16="http://schemas.microsoft.com/office/drawing/2014/main" id="{7814CEEE-A8FC-444E-A987-50242C289D53}"/>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16</a:t>
            </a:r>
          </a:p>
        </p:txBody>
      </p:sp>
      <p:sp>
        <p:nvSpPr>
          <p:cNvPr id="3" name="文本框 2"/>
          <p:cNvSpPr txBox="1"/>
          <p:nvPr/>
        </p:nvSpPr>
        <p:spPr>
          <a:xfrm>
            <a:off x="1260845" y="998208"/>
            <a:ext cx="3419475"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系统软硬件环境及实验数据</a:t>
            </a:r>
            <a:endParaRPr lang="en-US" altLang="zh-CN" sz="2000" b="1" dirty="0">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F0096D5D-576E-4C7B-89B2-C51CC6654281}"/>
              </a:ext>
            </a:extLst>
          </p:cNvPr>
          <p:cNvGraphicFramePr>
            <a:graphicFrameLocks noGrp="1"/>
          </p:cNvGraphicFramePr>
          <p:nvPr>
            <p:extLst>
              <p:ext uri="{D42A27DB-BD31-4B8C-83A1-F6EECF244321}">
                <p14:modId xmlns:p14="http://schemas.microsoft.com/office/powerpoint/2010/main" val="3866389232"/>
              </p:ext>
            </p:extLst>
          </p:nvPr>
        </p:nvGraphicFramePr>
        <p:xfrm>
          <a:off x="1204859" y="1512727"/>
          <a:ext cx="8311690" cy="3503984"/>
        </p:xfrm>
        <a:graphic>
          <a:graphicData uri="http://schemas.openxmlformats.org/drawingml/2006/table">
            <a:tbl>
              <a:tblPr firstRow="1" bandRow="1">
                <a:tableStyleId>{3B4B98B0-60AC-42C2-AFA5-B58CD77FA1E5}</a:tableStyleId>
              </a:tblPr>
              <a:tblGrid>
                <a:gridCol w="2988604">
                  <a:extLst>
                    <a:ext uri="{9D8B030D-6E8A-4147-A177-3AD203B41FA5}">
                      <a16:colId xmlns:a16="http://schemas.microsoft.com/office/drawing/2014/main" val="1221189754"/>
                    </a:ext>
                  </a:extLst>
                </a:gridCol>
                <a:gridCol w="5323086">
                  <a:extLst>
                    <a:ext uri="{9D8B030D-6E8A-4147-A177-3AD203B41FA5}">
                      <a16:colId xmlns:a16="http://schemas.microsoft.com/office/drawing/2014/main" val="2722650706"/>
                    </a:ext>
                  </a:extLst>
                </a:gridCol>
              </a:tblGrid>
              <a:tr h="392278">
                <a:tc>
                  <a:txBody>
                    <a:bodyPr/>
                    <a:lstStyle/>
                    <a:p>
                      <a:pPr algn="ctr"/>
                      <a:r>
                        <a:rPr lang="zh-CN" altLang="en-US" b="1" dirty="0">
                          <a:latin typeface="微软雅黑" panose="020B0503020204020204" pitchFamily="34" charset="-122"/>
                          <a:ea typeface="微软雅黑" panose="020B0503020204020204" pitchFamily="34" charset="-122"/>
                        </a:rPr>
                        <a:t>属性</a:t>
                      </a:r>
                    </a:p>
                  </a:txBody>
                  <a:tcPr/>
                </a:tc>
                <a:tc>
                  <a:txBody>
                    <a:bodyPr/>
                    <a:lstStyle/>
                    <a:p>
                      <a:pPr algn="ctr"/>
                      <a:r>
                        <a:rPr lang="zh-CN" altLang="en-US" b="1" dirty="0">
                          <a:latin typeface="微软雅黑" panose="020B0503020204020204" pitchFamily="34" charset="-122"/>
                          <a:ea typeface="微软雅黑" panose="020B0503020204020204" pitchFamily="34" charset="-122"/>
                        </a:rPr>
                        <a:t>配置信息</a:t>
                      </a:r>
                    </a:p>
                  </a:txBody>
                  <a:tcPr/>
                </a:tc>
                <a:extLst>
                  <a:ext uri="{0D108BD9-81ED-4DB2-BD59-A6C34878D82A}">
                    <a16:rowId xmlns:a16="http://schemas.microsoft.com/office/drawing/2014/main" val="3218330880"/>
                  </a:ext>
                </a:extLst>
              </a:tr>
              <a:tr h="357605">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CPU</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algn="ctr"/>
                      <a:r>
                        <a:rPr lang="zh-CN" altLang="en-US" sz="1800"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双</a:t>
                      </a:r>
                      <a:r>
                        <a:rPr lang="zh-CN" altLang="zh-CN" sz="1800"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路</a:t>
                      </a:r>
                      <a:r>
                        <a:rPr lang="en-US" altLang="zh-CN" sz="1800"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12 Core Intel(R) Xeon(R) CPU E5-2620 2.00GHz</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tc>
                <a:extLst>
                  <a:ext uri="{0D108BD9-81ED-4DB2-BD59-A6C34878D82A}">
                    <a16:rowId xmlns:a16="http://schemas.microsoft.com/office/drawing/2014/main" val="1600538924"/>
                  </a:ext>
                </a:extLst>
              </a:tr>
              <a:tr h="392278">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Memory</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32G</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tc>
                <a:extLst>
                  <a:ext uri="{0D108BD9-81ED-4DB2-BD59-A6C34878D82A}">
                    <a16:rowId xmlns:a16="http://schemas.microsoft.com/office/drawing/2014/main" val="2291120138"/>
                  </a:ext>
                </a:extLst>
              </a:tr>
              <a:tr h="392278">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OS</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CentOS 6.2 64bit</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tc>
                <a:extLst>
                  <a:ext uri="{0D108BD9-81ED-4DB2-BD59-A6C34878D82A}">
                    <a16:rowId xmlns:a16="http://schemas.microsoft.com/office/drawing/2014/main" val="1067750132"/>
                  </a:ext>
                </a:extLst>
              </a:tr>
              <a:tr h="392278">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JVM Version</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JVM 1.8.0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tc>
                <a:extLst>
                  <a:ext uri="{0D108BD9-81ED-4DB2-BD59-A6C34878D82A}">
                    <a16:rowId xmlns:a16="http://schemas.microsoft.com/office/drawing/2014/main" val="2344627628"/>
                  </a:ext>
                </a:extLst>
              </a:tr>
              <a:tr h="392278">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Hadoop Version</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Hadoop 2.6.0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tc>
                <a:extLst>
                  <a:ext uri="{0D108BD9-81ED-4DB2-BD59-A6C34878D82A}">
                    <a16:rowId xmlns:a16="http://schemas.microsoft.com/office/drawing/2014/main" val="3911292397"/>
                  </a:ext>
                </a:extLst>
              </a:tr>
              <a:tr h="392278">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HBase Version</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HBase 1.2.0-CDH5.10.0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tc>
                <a:extLst>
                  <a:ext uri="{0D108BD9-81ED-4DB2-BD59-A6C34878D82A}">
                    <a16:rowId xmlns:a16="http://schemas.microsoft.com/office/drawing/2014/main" val="2969041230"/>
                  </a:ext>
                </a:extLst>
              </a:tr>
              <a:tr h="392278">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Spark Version</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Spark 1.6.0</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tc>
                <a:extLst>
                  <a:ext uri="{0D108BD9-81ED-4DB2-BD59-A6C34878D82A}">
                    <a16:rowId xmlns:a16="http://schemas.microsoft.com/office/drawing/2014/main" val="4006027895"/>
                  </a:ext>
                </a:extLst>
              </a:tr>
              <a:tr h="392278">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Zookeeper Version</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algn="ct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Zookeeper 3.4.5</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a:txBody>
                  <a:tcPr/>
                </a:tc>
                <a:extLst>
                  <a:ext uri="{0D108BD9-81ED-4DB2-BD59-A6C34878D82A}">
                    <a16:rowId xmlns:a16="http://schemas.microsoft.com/office/drawing/2014/main" val="3129218056"/>
                  </a:ext>
                </a:extLst>
              </a:tr>
            </a:tbl>
          </a:graphicData>
        </a:graphic>
      </p:graphicFrame>
      <p:sp>
        <p:nvSpPr>
          <p:cNvPr id="6" name="矩形 5">
            <a:extLst>
              <a:ext uri="{FF2B5EF4-FFF2-40B4-BE49-F238E27FC236}">
                <a16:creationId xmlns:a16="http://schemas.microsoft.com/office/drawing/2014/main" id="{7BCF4EC1-7796-4FAC-8E65-F907EB01A8F4}"/>
              </a:ext>
            </a:extLst>
          </p:cNvPr>
          <p:cNvSpPr/>
          <p:nvPr/>
        </p:nvSpPr>
        <p:spPr>
          <a:xfrm>
            <a:off x="1204858" y="5115915"/>
            <a:ext cx="9839061" cy="1289712"/>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集群部署于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台浪潮刀片服务器上</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纽约市</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2014</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2015</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年以及</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2016</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年上半年共</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30</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个月的出租车（</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yellow car</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）原始数据，数据体量约</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54.5G</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，超过</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亿条数据记录</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3684715761"/>
      </p:ext>
    </p:extLst>
  </p:cSld>
  <p:clrMapOvr>
    <a:masterClrMapping/>
  </p:clrMapOvr>
  <p:transition>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19">
            <a:extLst>
              <a:ext uri="{FF2B5EF4-FFF2-40B4-BE49-F238E27FC236}">
                <a16:creationId xmlns:a16="http://schemas.microsoft.com/office/drawing/2014/main" id="{543B3020-801B-4477-8885-6799C1EC2005}"/>
              </a:ext>
            </a:extLst>
          </p:cNvPr>
          <p:cNvGrpSpPr>
            <a:grpSpLocks/>
          </p:cNvGrpSpPr>
          <p:nvPr/>
        </p:nvGrpSpPr>
        <p:grpSpPr bwMode="auto">
          <a:xfrm>
            <a:off x="4763" y="6548438"/>
            <a:ext cx="12192000" cy="320675"/>
            <a:chOff x="4763" y="6500813"/>
            <a:chExt cx="12192000" cy="357187"/>
          </a:xfrm>
        </p:grpSpPr>
        <p:sp>
          <p:nvSpPr>
            <p:cNvPr id="19470" name="任意多边形 11">
              <a:extLst>
                <a:ext uri="{FF2B5EF4-FFF2-40B4-BE49-F238E27FC236}">
                  <a16:creationId xmlns:a16="http://schemas.microsoft.com/office/drawing/2014/main" id="{EE483295-0604-4920-9CEA-6882465CF3CD}"/>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19471" name="平行四边形 13">
              <a:extLst>
                <a:ext uri="{FF2B5EF4-FFF2-40B4-BE49-F238E27FC236}">
                  <a16:creationId xmlns:a16="http://schemas.microsoft.com/office/drawing/2014/main" id="{888C59D6-B486-45B2-9C27-B2729C49D408}"/>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19460" name="组合 141">
            <a:extLst>
              <a:ext uri="{FF2B5EF4-FFF2-40B4-BE49-F238E27FC236}">
                <a16:creationId xmlns:a16="http://schemas.microsoft.com/office/drawing/2014/main" id="{85848F02-B2DD-4A66-AE9A-88F703756B67}"/>
              </a:ext>
            </a:extLst>
          </p:cNvPr>
          <p:cNvGrpSpPr>
            <a:grpSpLocks/>
          </p:cNvGrpSpPr>
          <p:nvPr/>
        </p:nvGrpSpPr>
        <p:grpSpPr bwMode="auto">
          <a:xfrm>
            <a:off x="423863" y="260350"/>
            <a:ext cx="11917362" cy="665163"/>
            <a:chOff x="424635" y="260736"/>
            <a:chExt cx="11917033" cy="664880"/>
          </a:xfrm>
        </p:grpSpPr>
        <p:sp>
          <p:nvSpPr>
            <p:cNvPr id="19461" name="平行四边形 12">
              <a:extLst>
                <a:ext uri="{FF2B5EF4-FFF2-40B4-BE49-F238E27FC236}">
                  <a16:creationId xmlns:a16="http://schemas.microsoft.com/office/drawing/2014/main" id="{EAE653B3-4F34-4702-A1FE-25DE31FFC45F}"/>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19462" name="平行四边形 13">
              <a:extLst>
                <a:ext uri="{FF2B5EF4-FFF2-40B4-BE49-F238E27FC236}">
                  <a16:creationId xmlns:a16="http://schemas.microsoft.com/office/drawing/2014/main" id="{C83C056D-910D-48C0-864C-18D4993FAC91}"/>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19463" name="组合 144">
              <a:extLst>
                <a:ext uri="{FF2B5EF4-FFF2-40B4-BE49-F238E27FC236}">
                  <a16:creationId xmlns:a16="http://schemas.microsoft.com/office/drawing/2014/main" id="{4E0133C5-A07D-4E75-8BF1-81444977FE1A}"/>
                </a:ext>
              </a:extLst>
            </p:cNvPr>
            <p:cNvGrpSpPr>
              <a:grpSpLocks/>
            </p:cNvGrpSpPr>
            <p:nvPr/>
          </p:nvGrpSpPr>
          <p:grpSpPr bwMode="auto">
            <a:xfrm>
              <a:off x="424635" y="260736"/>
              <a:ext cx="11917033" cy="664880"/>
              <a:chOff x="424635" y="260736"/>
              <a:chExt cx="11917033" cy="664880"/>
            </a:xfrm>
          </p:grpSpPr>
          <p:sp>
            <p:nvSpPr>
              <p:cNvPr id="146" name="矩形 145">
                <a:extLst>
                  <a:ext uri="{FF2B5EF4-FFF2-40B4-BE49-F238E27FC236}">
                    <a16:creationId xmlns:a16="http://schemas.microsoft.com/office/drawing/2014/main" id="{B2E6094A-39F6-4FF2-948C-0B2BCF2DDAD8}"/>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147" name="矩形 146">
                <a:extLst>
                  <a:ext uri="{FF2B5EF4-FFF2-40B4-BE49-F238E27FC236}">
                    <a16:creationId xmlns:a16="http://schemas.microsoft.com/office/drawing/2014/main" id="{215FB25C-6457-4BD6-B49C-04E14540125E}"/>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19468" name="直接连接符 147">
                <a:extLst>
                  <a:ext uri="{FF2B5EF4-FFF2-40B4-BE49-F238E27FC236}">
                    <a16:creationId xmlns:a16="http://schemas.microsoft.com/office/drawing/2014/main" id="{BC45826D-C7CC-4FF7-B35A-D16B7361B336}"/>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69" name="文本框 148">
                <a:extLst>
                  <a:ext uri="{FF2B5EF4-FFF2-40B4-BE49-F238E27FC236}">
                    <a16:creationId xmlns:a16="http://schemas.microsoft.com/office/drawing/2014/main" id="{621CF438-BA77-4640-83A6-3861572DEE47}"/>
                  </a:ext>
                </a:extLst>
              </p:cNvPr>
              <p:cNvSpPr txBox="1">
                <a:spLocks noChangeArrowheads="1"/>
              </p:cNvSpPr>
              <p:nvPr/>
            </p:nvSpPr>
            <p:spPr bwMode="auto">
              <a:xfrm>
                <a:off x="1271598" y="332742"/>
                <a:ext cx="4384792"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latin typeface="微软雅黑" panose="020B0503020204020204" pitchFamily="34" charset="-122"/>
                    <a:ea typeface="微软雅黑" panose="020B0503020204020204" pitchFamily="34" charset="-122"/>
                  </a:rPr>
                  <a:t>3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MAP-Vis</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原型系统介绍</a:t>
                </a:r>
              </a:p>
            </p:txBody>
          </p:sp>
        </p:grpSp>
      </p:grpSp>
      <p:sp>
        <p:nvSpPr>
          <p:cNvPr id="23" name="灯片编号占位符 4">
            <a:extLst>
              <a:ext uri="{FF2B5EF4-FFF2-40B4-BE49-F238E27FC236}">
                <a16:creationId xmlns:a16="http://schemas.microsoft.com/office/drawing/2014/main" id="{96287A59-533E-421B-AAF2-FBF9FA55375C}"/>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19</a:t>
            </a:r>
          </a:p>
        </p:txBody>
      </p:sp>
      <p:pic>
        <p:nvPicPr>
          <p:cNvPr id="7" name="9C02946">
            <a:hlinkClick r:id="" action="ppaction://media"/>
          </p:cNvPr>
          <p:cNvPicPr>
            <a:picLocks noChangeAspect="1"/>
          </p:cNvPicPr>
          <p:nvPr>
            <a:videoFile r:link="rId1"/>
            <p:extLst>
              <p:ext uri="{DAA4B4D4-6D71-4841-9C94-3DE7FCFB9230}">
                <p14:media xmlns:p14="http://schemas.microsoft.com/office/powerpoint/2010/main" r:embed="rId2">
                  <p14:trim end="1158"/>
                </p14:media>
              </p:ext>
            </p:extLst>
          </p:nvPr>
        </p:nvPicPr>
        <p:blipFill>
          <a:blip r:embed="rId5"/>
          <a:stretch>
            <a:fillRect/>
          </a:stretch>
        </p:blipFill>
        <p:spPr>
          <a:xfrm>
            <a:off x="-1" y="-1"/>
            <a:ext cx="12196764" cy="6858000"/>
          </a:xfrm>
          <a:prstGeom prst="rect">
            <a:avLst/>
          </a:prstGeom>
        </p:spPr>
      </p:pic>
    </p:spTree>
    <p:extLst>
      <p:ext uri="{BB962C8B-B14F-4D97-AF65-F5344CB8AC3E}">
        <p14:creationId xmlns:p14="http://schemas.microsoft.com/office/powerpoint/2010/main" val="173885983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4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20">
            <a:extLst>
              <a:ext uri="{FF2B5EF4-FFF2-40B4-BE49-F238E27FC236}">
                <a16:creationId xmlns:a16="http://schemas.microsoft.com/office/drawing/2014/main" id="{A83784C8-2D1E-4656-AA7E-9410FB0CEC8D}"/>
              </a:ext>
            </a:extLst>
          </p:cNvPr>
          <p:cNvGrpSpPr>
            <a:grpSpLocks/>
          </p:cNvGrpSpPr>
          <p:nvPr/>
        </p:nvGrpSpPr>
        <p:grpSpPr bwMode="auto">
          <a:xfrm>
            <a:off x="3175" y="6551613"/>
            <a:ext cx="12192000" cy="320675"/>
            <a:chOff x="4763" y="6500813"/>
            <a:chExt cx="12192000" cy="357187"/>
          </a:xfrm>
        </p:grpSpPr>
        <p:sp>
          <p:nvSpPr>
            <p:cNvPr id="16447" name="任意多边形 11">
              <a:extLst>
                <a:ext uri="{FF2B5EF4-FFF2-40B4-BE49-F238E27FC236}">
                  <a16:creationId xmlns:a16="http://schemas.microsoft.com/office/drawing/2014/main" id="{69D02C34-D893-45D6-9203-1E7ED126EF77}"/>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16448" name="平行四边形 13">
              <a:extLst>
                <a:ext uri="{FF2B5EF4-FFF2-40B4-BE49-F238E27FC236}">
                  <a16:creationId xmlns:a16="http://schemas.microsoft.com/office/drawing/2014/main" id="{1E1CF7AC-732D-4E9C-AEB6-587B281539F5}"/>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16388" name="组合 134">
            <a:extLst>
              <a:ext uri="{FF2B5EF4-FFF2-40B4-BE49-F238E27FC236}">
                <a16:creationId xmlns:a16="http://schemas.microsoft.com/office/drawing/2014/main" id="{2813B9D3-FC8F-4386-BF66-6A51C1D0F6A4}"/>
              </a:ext>
            </a:extLst>
          </p:cNvPr>
          <p:cNvGrpSpPr>
            <a:grpSpLocks/>
          </p:cNvGrpSpPr>
          <p:nvPr/>
        </p:nvGrpSpPr>
        <p:grpSpPr bwMode="auto">
          <a:xfrm>
            <a:off x="423863" y="260350"/>
            <a:ext cx="11917362" cy="665163"/>
            <a:chOff x="424635" y="260736"/>
            <a:chExt cx="11917033" cy="664880"/>
          </a:xfrm>
        </p:grpSpPr>
        <p:sp>
          <p:nvSpPr>
            <p:cNvPr id="16438" name="平行四边形 12">
              <a:extLst>
                <a:ext uri="{FF2B5EF4-FFF2-40B4-BE49-F238E27FC236}">
                  <a16:creationId xmlns:a16="http://schemas.microsoft.com/office/drawing/2014/main" id="{89738C32-29D7-48C0-84C8-F0D06B1A407C}"/>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16439" name="平行四边形 13">
              <a:extLst>
                <a:ext uri="{FF2B5EF4-FFF2-40B4-BE49-F238E27FC236}">
                  <a16:creationId xmlns:a16="http://schemas.microsoft.com/office/drawing/2014/main" id="{B5ABD72E-C40E-48EA-B613-25897853B4CC}"/>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16440" name="组合 137">
              <a:extLst>
                <a:ext uri="{FF2B5EF4-FFF2-40B4-BE49-F238E27FC236}">
                  <a16:creationId xmlns:a16="http://schemas.microsoft.com/office/drawing/2014/main" id="{8101BB9C-1C5F-413E-9D70-7448C7EC5C8B}"/>
                </a:ext>
              </a:extLst>
            </p:cNvPr>
            <p:cNvGrpSpPr>
              <a:grpSpLocks/>
            </p:cNvGrpSpPr>
            <p:nvPr/>
          </p:nvGrpSpPr>
          <p:grpSpPr bwMode="auto">
            <a:xfrm>
              <a:off x="424635" y="260736"/>
              <a:ext cx="11917033" cy="664880"/>
              <a:chOff x="424635" y="260736"/>
              <a:chExt cx="11917033" cy="664880"/>
            </a:xfrm>
          </p:grpSpPr>
          <p:sp>
            <p:nvSpPr>
              <p:cNvPr id="139" name="矩形 138">
                <a:extLst>
                  <a:ext uri="{FF2B5EF4-FFF2-40B4-BE49-F238E27FC236}">
                    <a16:creationId xmlns:a16="http://schemas.microsoft.com/office/drawing/2014/main" id="{DEC6F50D-E2F9-49CC-97C0-2A6FAE2D7E38}"/>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140" name="矩形 139">
                <a:extLst>
                  <a:ext uri="{FF2B5EF4-FFF2-40B4-BE49-F238E27FC236}">
                    <a16:creationId xmlns:a16="http://schemas.microsoft.com/office/drawing/2014/main" id="{7FB0977F-37AB-44D0-8B43-9069F52DDC3A}"/>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16445" name="直接连接符 140">
                <a:extLst>
                  <a:ext uri="{FF2B5EF4-FFF2-40B4-BE49-F238E27FC236}">
                    <a16:creationId xmlns:a16="http://schemas.microsoft.com/office/drawing/2014/main" id="{F7E5FBE1-713B-4038-BFD8-4012CF630565}"/>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46" name="文本框 141">
                <a:extLst>
                  <a:ext uri="{FF2B5EF4-FFF2-40B4-BE49-F238E27FC236}">
                    <a16:creationId xmlns:a16="http://schemas.microsoft.com/office/drawing/2014/main" id="{B1A07E90-C7A3-4E44-9FB0-13BB6929752D}"/>
                  </a:ext>
                </a:extLst>
              </p:cNvPr>
              <p:cNvSpPr txBox="1">
                <a:spLocks noChangeArrowheads="1"/>
              </p:cNvSpPr>
              <p:nvPr/>
            </p:nvSpPr>
            <p:spPr bwMode="auto">
              <a:xfrm>
                <a:off x="1271598" y="332742"/>
                <a:ext cx="6801247"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b="1" dirty="0">
                    <a:latin typeface="微软雅黑" panose="020B0503020204020204" pitchFamily="34" charset="-122"/>
                    <a:ea typeface="微软雅黑" panose="020B0503020204020204" pitchFamily="34" charset="-122"/>
                  </a:rPr>
                  <a:t>3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MAP-Vis</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原型系统介绍</a:t>
                </a:r>
              </a:p>
            </p:txBody>
          </p:sp>
        </p:grpSp>
      </p:grpSp>
      <p:sp>
        <p:nvSpPr>
          <p:cNvPr id="64" name="灯片编号占位符 4">
            <a:extLst>
              <a:ext uri="{FF2B5EF4-FFF2-40B4-BE49-F238E27FC236}">
                <a16:creationId xmlns:a16="http://schemas.microsoft.com/office/drawing/2014/main" id="{7814CEEE-A8FC-444E-A987-50242C289D53}"/>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18</a:t>
            </a:r>
          </a:p>
        </p:txBody>
      </p:sp>
      <p:sp>
        <p:nvSpPr>
          <p:cNvPr id="5" name="矩形 4"/>
          <p:cNvSpPr/>
          <p:nvPr/>
        </p:nvSpPr>
        <p:spPr>
          <a:xfrm>
            <a:off x="7684217" y="1087775"/>
            <a:ext cx="4202528" cy="4955203"/>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查询过程</a:t>
            </a:r>
            <a:endParaRPr lang="en-US" altLang="zh-CN" sz="2000"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zh-CN" sz="1600" dirty="0">
                <a:latin typeface="微软雅黑" panose="020B0503020204020204" pitchFamily="34" charset="-122"/>
                <a:ea typeface="微软雅黑" panose="020B0503020204020204" pitchFamily="34" charset="-122"/>
              </a:rPr>
              <a:t>空间</a:t>
            </a:r>
            <a:r>
              <a:rPr lang="zh-CN" altLang="en-US" sz="1600" dirty="0">
                <a:latin typeface="微软雅黑" panose="020B0503020204020204" pitchFamily="34" charset="-122"/>
                <a:ea typeface="微软雅黑" panose="020B0503020204020204" pitchFamily="34" charset="-122"/>
              </a:rPr>
              <a:t>查询</a:t>
            </a:r>
            <a:endParaRPr lang="en-US" altLang="zh-CN" sz="1600" dirty="0">
              <a:latin typeface="微软雅黑" panose="020B0503020204020204" pitchFamily="34" charset="-122"/>
              <a:ea typeface="微软雅黑" panose="020B0503020204020204" pitchFamily="34" charset="-122"/>
            </a:endParaRPr>
          </a:p>
          <a:p>
            <a:pPr indent="457200"/>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每个地图瓦片异步地单独发送请求，在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Heatmap</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列族读取对应时间段的热图数据，然后</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将各时间节点的数据做聚合计算，得最终的</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可视化</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结果</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indent="457200"/>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时间查询</a:t>
            </a:r>
            <a:endParaRPr lang="en-US" altLang="zh-CN" sz="1600" dirty="0">
              <a:latin typeface="微软雅黑" panose="020B0503020204020204" pitchFamily="34" charset="-122"/>
              <a:ea typeface="微软雅黑" panose="020B0503020204020204" pitchFamily="34" charset="-122"/>
            </a:endParaRPr>
          </a:p>
          <a:p>
            <a:pPr indent="457200"/>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整个图幅作为条件发送请求，在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Sum</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列族扫描对应时间段内每个时间节点的聚合数据，然后返回</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client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中间件汇总统计，得时间轴曲线</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indent="457200"/>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属性查询</a:t>
            </a:r>
            <a:endParaRPr lang="en-US" altLang="zh-CN" sz="1600" dirty="0">
              <a:latin typeface="微软雅黑" panose="020B0503020204020204" pitchFamily="34" charset="-122"/>
              <a:ea typeface="微软雅黑" panose="020B0503020204020204" pitchFamily="34" charset="-122"/>
            </a:endParaRPr>
          </a:p>
          <a:p>
            <a:pPr indent="457200"/>
            <a:r>
              <a:rPr lang="zh-CN" altLang="en-US" sz="1600" dirty="0">
                <a:latin typeface="微软雅黑" panose="020B0503020204020204" pitchFamily="34" charset="-122"/>
                <a:ea typeface="微软雅黑" panose="020B0503020204020204" pitchFamily="34" charset="-122"/>
              </a:rPr>
              <a:t>与时间查询类似</a:t>
            </a:r>
            <a:r>
              <a:rPr lang="zh-CN" altLang="zh-CN" sz="1600" dirty="0">
                <a:latin typeface="微软雅黑" panose="020B0503020204020204" pitchFamily="34" charset="-122"/>
                <a:ea typeface="微软雅黑" panose="020B0503020204020204" pitchFamily="34" charset="-122"/>
              </a:rPr>
              <a:t>，得到相应时间范围的数据后，统计各个类别的总和，然后返回中间件，</a:t>
            </a:r>
            <a:r>
              <a:rPr lang="zh-CN" altLang="en-US" sz="1600" dirty="0">
                <a:latin typeface="微软雅黑" panose="020B0503020204020204" pitchFamily="34" charset="-122"/>
                <a:ea typeface="微软雅黑" panose="020B0503020204020204" pitchFamily="34" charset="-122"/>
              </a:rPr>
              <a:t>进</a:t>
            </a:r>
            <a:r>
              <a:rPr lang="zh-CN" altLang="zh-CN" sz="1600" dirty="0">
                <a:latin typeface="微软雅黑" panose="020B0503020204020204" pitchFamily="34" charset="-122"/>
                <a:ea typeface="微软雅黑" panose="020B0503020204020204" pitchFamily="34" charset="-122"/>
              </a:rPr>
              <a:t>一步统计整个空间范围内的每个类别节点的总值</a:t>
            </a:r>
            <a:endParaRPr lang="en-US" altLang="zh-CN" sz="1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81B7DF9-47E2-4C2C-BB4A-72F32327B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59" y="1532596"/>
            <a:ext cx="7296028" cy="4162562"/>
          </a:xfrm>
          <a:prstGeom prst="rect">
            <a:avLst/>
          </a:prstGeom>
        </p:spPr>
      </p:pic>
    </p:spTree>
    <p:extLst>
      <p:ext uri="{BB962C8B-B14F-4D97-AF65-F5344CB8AC3E}">
        <p14:creationId xmlns:p14="http://schemas.microsoft.com/office/powerpoint/2010/main" val="3809770418"/>
      </p:ext>
    </p:extLst>
  </p:cSld>
  <p:clrMapOvr>
    <a:masterClrMapping/>
  </p:clrMapOvr>
  <p:transition>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3">
            <a:extLst>
              <a:ext uri="{FF2B5EF4-FFF2-40B4-BE49-F238E27FC236}">
                <a16:creationId xmlns:a16="http://schemas.microsoft.com/office/drawing/2014/main" id="{3A76224C-9FDC-48E3-8601-38BEBBF83A95}"/>
              </a:ext>
            </a:extLst>
          </p:cNvPr>
          <p:cNvGrpSpPr>
            <a:grpSpLocks/>
          </p:cNvGrpSpPr>
          <p:nvPr/>
        </p:nvGrpSpPr>
        <p:grpSpPr bwMode="auto">
          <a:xfrm>
            <a:off x="1008063" y="1412875"/>
            <a:ext cx="10488612" cy="4195763"/>
            <a:chOff x="0" y="0"/>
            <a:chExt cx="4955" cy="1982"/>
          </a:xfrm>
        </p:grpSpPr>
        <p:sp>
          <p:nvSpPr>
            <p:cNvPr id="4129" name="Freeform 4">
              <a:extLst>
                <a:ext uri="{FF2B5EF4-FFF2-40B4-BE49-F238E27FC236}">
                  <a16:creationId xmlns:a16="http://schemas.microsoft.com/office/drawing/2014/main" id="{6810D718-412E-4151-B6F8-76E7B055C518}"/>
                </a:ext>
              </a:extLst>
            </p:cNvPr>
            <p:cNvSpPr>
              <a:spLocks noChangeArrowheads="1"/>
            </p:cNvSpPr>
            <p:nvPr/>
          </p:nvSpPr>
          <p:spPr bwMode="auto">
            <a:xfrm>
              <a:off x="91" y="88"/>
              <a:ext cx="1457" cy="1812"/>
            </a:xfrm>
            <a:custGeom>
              <a:avLst/>
              <a:gdLst>
                <a:gd name="T0" fmla="*/ 8 w 1692"/>
                <a:gd name="T1" fmla="*/ 1 h 2586"/>
                <a:gd name="T2" fmla="*/ 22 w 1692"/>
                <a:gd name="T3" fmla="*/ 1 h 2586"/>
                <a:gd name="T4" fmla="*/ 29 w 1692"/>
                <a:gd name="T5" fmla="*/ 1 h 2586"/>
                <a:gd name="T6" fmla="*/ 29 w 1692"/>
                <a:gd name="T7" fmla="*/ 1 h 2586"/>
                <a:gd name="T8" fmla="*/ 19 w 1692"/>
                <a:gd name="T9" fmla="*/ 1 h 2586"/>
                <a:gd name="T10" fmla="*/ 16 w 1692"/>
                <a:gd name="T11" fmla="*/ 1 h 2586"/>
                <a:gd name="T12" fmla="*/ 19 w 1692"/>
                <a:gd name="T13" fmla="*/ 1 h 2586"/>
                <a:gd name="T14" fmla="*/ 22 w 1692"/>
                <a:gd name="T15" fmla="*/ 1 h 2586"/>
                <a:gd name="T16" fmla="*/ 22 w 1692"/>
                <a:gd name="T17" fmla="*/ 1 h 2586"/>
                <a:gd name="T18" fmla="*/ 33 w 1692"/>
                <a:gd name="T19" fmla="*/ 2 h 2586"/>
                <a:gd name="T20" fmla="*/ 44 w 1692"/>
                <a:gd name="T21" fmla="*/ 2 h 2586"/>
                <a:gd name="T22" fmla="*/ 53 w 1692"/>
                <a:gd name="T23" fmla="*/ 2 h 2586"/>
                <a:gd name="T24" fmla="*/ 58 w 1692"/>
                <a:gd name="T25" fmla="*/ 3 h 2586"/>
                <a:gd name="T26" fmla="*/ 53 w 1692"/>
                <a:gd name="T27" fmla="*/ 3 h 2586"/>
                <a:gd name="T28" fmla="*/ 62 w 1692"/>
                <a:gd name="T29" fmla="*/ 3 h 2586"/>
                <a:gd name="T30" fmla="*/ 71 w 1692"/>
                <a:gd name="T31" fmla="*/ 4 h 2586"/>
                <a:gd name="T32" fmla="*/ 74 w 1692"/>
                <a:gd name="T33" fmla="*/ 4 h 2586"/>
                <a:gd name="T34" fmla="*/ 81 w 1692"/>
                <a:gd name="T35" fmla="*/ 4 h 2586"/>
                <a:gd name="T36" fmla="*/ 87 w 1692"/>
                <a:gd name="T37" fmla="*/ 4 h 2586"/>
                <a:gd name="T38" fmla="*/ 84 w 1692"/>
                <a:gd name="T39" fmla="*/ 4 h 2586"/>
                <a:gd name="T40" fmla="*/ 87 w 1692"/>
                <a:gd name="T41" fmla="*/ 4 h 2586"/>
                <a:gd name="T42" fmla="*/ 93 w 1692"/>
                <a:gd name="T43" fmla="*/ 4 h 2586"/>
                <a:gd name="T44" fmla="*/ 99 w 1692"/>
                <a:gd name="T45" fmla="*/ 4 h 2586"/>
                <a:gd name="T46" fmla="*/ 106 w 1692"/>
                <a:gd name="T47" fmla="*/ 3 h 2586"/>
                <a:gd name="T48" fmla="*/ 110 w 1692"/>
                <a:gd name="T49" fmla="*/ 3 h 2586"/>
                <a:gd name="T50" fmla="*/ 104 w 1692"/>
                <a:gd name="T51" fmla="*/ 3 h 2586"/>
                <a:gd name="T52" fmla="*/ 94 w 1692"/>
                <a:gd name="T53" fmla="*/ 3 h 2586"/>
                <a:gd name="T54" fmla="*/ 75 w 1692"/>
                <a:gd name="T55" fmla="*/ 2 h 2586"/>
                <a:gd name="T56" fmla="*/ 67 w 1692"/>
                <a:gd name="T57" fmla="*/ 2 h 2586"/>
                <a:gd name="T58" fmla="*/ 61 w 1692"/>
                <a:gd name="T59" fmla="*/ 2 h 2586"/>
                <a:gd name="T60" fmla="*/ 53 w 1692"/>
                <a:gd name="T61" fmla="*/ 2 h 2586"/>
                <a:gd name="T62" fmla="*/ 52 w 1692"/>
                <a:gd name="T63" fmla="*/ 2 h 2586"/>
                <a:gd name="T64" fmla="*/ 50 w 1692"/>
                <a:gd name="T65" fmla="*/ 2 h 2586"/>
                <a:gd name="T66" fmla="*/ 43 w 1692"/>
                <a:gd name="T67" fmla="*/ 2 h 2586"/>
                <a:gd name="T68" fmla="*/ 40 w 1692"/>
                <a:gd name="T69" fmla="*/ 1 h 2586"/>
                <a:gd name="T70" fmla="*/ 50 w 1692"/>
                <a:gd name="T71" fmla="*/ 1 h 2586"/>
                <a:gd name="T72" fmla="*/ 58 w 1692"/>
                <a:gd name="T73" fmla="*/ 1 h 2586"/>
                <a:gd name="T74" fmla="*/ 61 w 1692"/>
                <a:gd name="T75" fmla="*/ 1 h 2586"/>
                <a:gd name="T76" fmla="*/ 72 w 1692"/>
                <a:gd name="T77" fmla="*/ 1 h 2586"/>
                <a:gd name="T78" fmla="*/ 81 w 1692"/>
                <a:gd name="T79" fmla="*/ 1 h 2586"/>
                <a:gd name="T80" fmla="*/ 87 w 1692"/>
                <a:gd name="T81" fmla="*/ 1 h 2586"/>
                <a:gd name="T82" fmla="*/ 90 w 1692"/>
                <a:gd name="T83" fmla="*/ 1 h 2586"/>
                <a:gd name="T84" fmla="*/ 87 w 1692"/>
                <a:gd name="T85" fmla="*/ 1 h 2586"/>
                <a:gd name="T86" fmla="*/ 104 w 1692"/>
                <a:gd name="T87" fmla="*/ 1 h 2586"/>
                <a:gd name="T88" fmla="*/ 95 w 1692"/>
                <a:gd name="T89" fmla="*/ 1 h 2586"/>
                <a:gd name="T90" fmla="*/ 90 w 1692"/>
                <a:gd name="T91" fmla="*/ 1 h 2586"/>
                <a:gd name="T92" fmla="*/ 84 w 1692"/>
                <a:gd name="T93" fmla="*/ 1 h 2586"/>
                <a:gd name="T94" fmla="*/ 75 w 1692"/>
                <a:gd name="T95" fmla="*/ 1 h 2586"/>
                <a:gd name="T96" fmla="*/ 70 w 1692"/>
                <a:gd name="T97" fmla="*/ 1 h 2586"/>
                <a:gd name="T98" fmla="*/ 82 w 1692"/>
                <a:gd name="T99" fmla="*/ 1 h 2586"/>
                <a:gd name="T100" fmla="*/ 86 w 1692"/>
                <a:gd name="T101" fmla="*/ 1 h 2586"/>
                <a:gd name="T102" fmla="*/ 90 w 1692"/>
                <a:gd name="T103" fmla="*/ 1 h 2586"/>
                <a:gd name="T104" fmla="*/ 87 w 1692"/>
                <a:gd name="T105" fmla="*/ 1 h 2586"/>
                <a:gd name="T106" fmla="*/ 85 w 1692"/>
                <a:gd name="T107" fmla="*/ 1 h 2586"/>
                <a:gd name="T108" fmla="*/ 82 w 1692"/>
                <a:gd name="T109" fmla="*/ 1 h 2586"/>
                <a:gd name="T110" fmla="*/ 75 w 1692"/>
                <a:gd name="T111" fmla="*/ 1 h 2586"/>
                <a:gd name="T112" fmla="*/ 65 w 1692"/>
                <a:gd name="T113" fmla="*/ 1 h 2586"/>
                <a:gd name="T114" fmla="*/ 37 w 1692"/>
                <a:gd name="T115" fmla="*/ 0 h 2586"/>
                <a:gd name="T116" fmla="*/ 24 w 1692"/>
                <a:gd name="T117" fmla="*/ 1 h 2586"/>
                <a:gd name="T118" fmla="*/ 19 w 1692"/>
                <a:gd name="T119" fmla="*/ 1 h 2586"/>
                <a:gd name="T120" fmla="*/ 9 w 1692"/>
                <a:gd name="T121" fmla="*/ 1 h 2586"/>
                <a:gd name="T122" fmla="*/ 9 w 1692"/>
                <a:gd name="T123" fmla="*/ 1 h 2586"/>
                <a:gd name="T124" fmla="*/ 2 w 1692"/>
                <a:gd name="T125" fmla="*/ 1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92"/>
                <a:gd name="T190" fmla="*/ 0 h 2586"/>
                <a:gd name="T191" fmla="*/ 1692 w 1692"/>
                <a:gd name="T192" fmla="*/ 2586 h 25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0" name="Freeform 5">
              <a:extLst>
                <a:ext uri="{FF2B5EF4-FFF2-40B4-BE49-F238E27FC236}">
                  <a16:creationId xmlns:a16="http://schemas.microsoft.com/office/drawing/2014/main" id="{954BA957-9E96-4275-A505-DFCE5ED12547}"/>
                </a:ext>
              </a:extLst>
            </p:cNvPr>
            <p:cNvSpPr>
              <a:spLocks noChangeArrowheads="1"/>
            </p:cNvSpPr>
            <p:nvPr/>
          </p:nvSpPr>
          <p:spPr bwMode="auto">
            <a:xfrm>
              <a:off x="45" y="261"/>
              <a:ext cx="39" cy="26"/>
            </a:xfrm>
            <a:custGeom>
              <a:avLst/>
              <a:gdLst>
                <a:gd name="T0" fmla="*/ 3 w 46"/>
                <a:gd name="T1" fmla="*/ 1 h 38"/>
                <a:gd name="T2" fmla="*/ 0 w 46"/>
                <a:gd name="T3" fmla="*/ 1 h 38"/>
                <a:gd name="T4" fmla="*/ 3 w 46"/>
                <a:gd name="T5" fmla="*/ 1 h 38"/>
                <a:gd name="T6" fmla="*/ 3 w 46"/>
                <a:gd name="T7" fmla="*/ 1 h 38"/>
                <a:gd name="T8" fmla="*/ 3 w 46"/>
                <a:gd name="T9" fmla="*/ 0 h 38"/>
                <a:gd name="T10" fmla="*/ 3 w 46"/>
                <a:gd name="T11" fmla="*/ 1 h 38"/>
                <a:gd name="T12" fmla="*/ 0 60000 65536"/>
                <a:gd name="T13" fmla="*/ 0 60000 65536"/>
                <a:gd name="T14" fmla="*/ 0 60000 65536"/>
                <a:gd name="T15" fmla="*/ 0 60000 65536"/>
                <a:gd name="T16" fmla="*/ 0 60000 65536"/>
                <a:gd name="T17" fmla="*/ 0 60000 65536"/>
                <a:gd name="T18" fmla="*/ 0 w 46"/>
                <a:gd name="T19" fmla="*/ 0 h 38"/>
                <a:gd name="T20" fmla="*/ 46 w 46"/>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1" name="Freeform 6">
              <a:extLst>
                <a:ext uri="{FF2B5EF4-FFF2-40B4-BE49-F238E27FC236}">
                  <a16:creationId xmlns:a16="http://schemas.microsoft.com/office/drawing/2014/main" id="{05BFA818-7F3F-4EB1-91FC-18856963A0C6}"/>
                </a:ext>
              </a:extLst>
            </p:cNvPr>
            <p:cNvSpPr>
              <a:spLocks noChangeArrowheads="1"/>
            </p:cNvSpPr>
            <p:nvPr/>
          </p:nvSpPr>
          <p:spPr bwMode="auto">
            <a:xfrm>
              <a:off x="398" y="376"/>
              <a:ext cx="45" cy="30"/>
            </a:xfrm>
            <a:custGeom>
              <a:avLst/>
              <a:gdLst>
                <a:gd name="T0" fmla="*/ 3 w 52"/>
                <a:gd name="T1" fmla="*/ 0 h 44"/>
                <a:gd name="T2" fmla="*/ 3 w 52"/>
                <a:gd name="T3" fmla="*/ 1 h 44"/>
                <a:gd name="T4" fmla="*/ 3 w 52"/>
                <a:gd name="T5" fmla="*/ 1 h 44"/>
                <a:gd name="T6" fmla="*/ 3 w 52"/>
                <a:gd name="T7" fmla="*/ 1 h 44"/>
                <a:gd name="T8" fmla="*/ 3 w 52"/>
                <a:gd name="T9" fmla="*/ 1 h 44"/>
                <a:gd name="T10" fmla="*/ 3 w 52"/>
                <a:gd name="T11" fmla="*/ 0 h 44"/>
                <a:gd name="T12" fmla="*/ 0 60000 65536"/>
                <a:gd name="T13" fmla="*/ 0 60000 65536"/>
                <a:gd name="T14" fmla="*/ 0 60000 65536"/>
                <a:gd name="T15" fmla="*/ 0 60000 65536"/>
                <a:gd name="T16" fmla="*/ 0 60000 65536"/>
                <a:gd name="T17" fmla="*/ 0 60000 65536"/>
                <a:gd name="T18" fmla="*/ 0 w 52"/>
                <a:gd name="T19" fmla="*/ 0 h 44"/>
                <a:gd name="T20" fmla="*/ 52 w 52"/>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2" name="Freeform 7">
              <a:extLst>
                <a:ext uri="{FF2B5EF4-FFF2-40B4-BE49-F238E27FC236}">
                  <a16:creationId xmlns:a16="http://schemas.microsoft.com/office/drawing/2014/main" id="{7DCFD022-1610-4AEA-9B9F-4EABE76961DA}"/>
                </a:ext>
              </a:extLst>
            </p:cNvPr>
            <p:cNvSpPr>
              <a:spLocks noChangeArrowheads="1"/>
            </p:cNvSpPr>
            <p:nvPr/>
          </p:nvSpPr>
          <p:spPr bwMode="auto">
            <a:xfrm>
              <a:off x="1297" y="428"/>
              <a:ext cx="113" cy="69"/>
            </a:xfrm>
            <a:custGeom>
              <a:avLst/>
              <a:gdLst>
                <a:gd name="T0" fmla="*/ 7 w 131"/>
                <a:gd name="T1" fmla="*/ 0 h 98"/>
                <a:gd name="T2" fmla="*/ 6 w 131"/>
                <a:gd name="T3" fmla="*/ 1 h 98"/>
                <a:gd name="T4" fmla="*/ 3 w 131"/>
                <a:gd name="T5" fmla="*/ 1 h 98"/>
                <a:gd name="T6" fmla="*/ 3 w 131"/>
                <a:gd name="T7" fmla="*/ 1 h 98"/>
                <a:gd name="T8" fmla="*/ 3 w 131"/>
                <a:gd name="T9" fmla="*/ 1 h 98"/>
                <a:gd name="T10" fmla="*/ 4 w 131"/>
                <a:gd name="T11" fmla="*/ 1 h 98"/>
                <a:gd name="T12" fmla="*/ 6 w 131"/>
                <a:gd name="T13" fmla="*/ 1 h 98"/>
                <a:gd name="T14" fmla="*/ 6 w 131"/>
                <a:gd name="T15" fmla="*/ 1 h 98"/>
                <a:gd name="T16" fmla="*/ 6 w 131"/>
                <a:gd name="T17" fmla="*/ 1 h 98"/>
                <a:gd name="T18" fmla="*/ 7 w 131"/>
                <a:gd name="T19" fmla="*/ 1 h 98"/>
                <a:gd name="T20" fmla="*/ 9 w 131"/>
                <a:gd name="T21" fmla="*/ 1 h 98"/>
                <a:gd name="T22" fmla="*/ 9 w 131"/>
                <a:gd name="T23" fmla="*/ 1 h 98"/>
                <a:gd name="T24" fmla="*/ 7 w 131"/>
                <a:gd name="T25" fmla="*/ 1 h 98"/>
                <a:gd name="T26" fmla="*/ 8 w 131"/>
                <a:gd name="T27" fmla="*/ 1 h 98"/>
                <a:gd name="T28" fmla="*/ 8 w 131"/>
                <a:gd name="T29" fmla="*/ 1 h 98"/>
                <a:gd name="T30" fmla="*/ 7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1"/>
                <a:gd name="T49" fmla="*/ 0 h 98"/>
                <a:gd name="T50" fmla="*/ 131 w 131"/>
                <a:gd name="T51" fmla="*/ 98 h 9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3" name="Freeform 8">
              <a:extLst>
                <a:ext uri="{FF2B5EF4-FFF2-40B4-BE49-F238E27FC236}">
                  <a16:creationId xmlns:a16="http://schemas.microsoft.com/office/drawing/2014/main" id="{CFFB6771-CD0C-407B-999F-377FB5298DDD}"/>
                </a:ext>
              </a:extLst>
            </p:cNvPr>
            <p:cNvSpPr>
              <a:spLocks noChangeArrowheads="1"/>
            </p:cNvSpPr>
            <p:nvPr/>
          </p:nvSpPr>
          <p:spPr bwMode="auto">
            <a:xfrm>
              <a:off x="752" y="787"/>
              <a:ext cx="182" cy="79"/>
            </a:xfrm>
            <a:custGeom>
              <a:avLst/>
              <a:gdLst>
                <a:gd name="T0" fmla="*/ 3 w 212"/>
                <a:gd name="T1" fmla="*/ 1 h 112"/>
                <a:gd name="T2" fmla="*/ 3 w 212"/>
                <a:gd name="T3" fmla="*/ 1 h 112"/>
                <a:gd name="T4" fmla="*/ 3 w 212"/>
                <a:gd name="T5" fmla="*/ 1 h 112"/>
                <a:gd name="T6" fmla="*/ 3 w 212"/>
                <a:gd name="T7" fmla="*/ 1 h 112"/>
                <a:gd name="T8" fmla="*/ 3 w 212"/>
                <a:gd name="T9" fmla="*/ 1 h 112"/>
                <a:gd name="T10" fmla="*/ 6 w 212"/>
                <a:gd name="T11" fmla="*/ 1 h 112"/>
                <a:gd name="T12" fmla="*/ 7 w 212"/>
                <a:gd name="T13" fmla="*/ 1 h 112"/>
                <a:gd name="T14" fmla="*/ 8 w 212"/>
                <a:gd name="T15" fmla="*/ 1 h 112"/>
                <a:gd name="T16" fmla="*/ 9 w 212"/>
                <a:gd name="T17" fmla="*/ 1 h 112"/>
                <a:gd name="T18" fmla="*/ 9 w 212"/>
                <a:gd name="T19" fmla="*/ 1 h 112"/>
                <a:gd name="T20" fmla="*/ 11 w 212"/>
                <a:gd name="T21" fmla="*/ 1 h 112"/>
                <a:gd name="T22" fmla="*/ 11 w 212"/>
                <a:gd name="T23" fmla="*/ 1 h 112"/>
                <a:gd name="T24" fmla="*/ 13 w 212"/>
                <a:gd name="T25" fmla="*/ 1 h 112"/>
                <a:gd name="T26" fmla="*/ 9 w 212"/>
                <a:gd name="T27" fmla="*/ 1 h 112"/>
                <a:gd name="T28" fmla="*/ 7 w 212"/>
                <a:gd name="T29" fmla="*/ 1 h 112"/>
                <a:gd name="T30" fmla="*/ 3 w 212"/>
                <a:gd name="T31" fmla="*/ 1 h 112"/>
                <a:gd name="T32" fmla="*/ 3 w 212"/>
                <a:gd name="T33" fmla="*/ 1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2"/>
                <a:gd name="T52" fmla="*/ 0 h 112"/>
                <a:gd name="T53" fmla="*/ 212 w 212"/>
                <a:gd name="T54" fmla="*/ 112 h 1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4" name="Freeform 9">
              <a:extLst>
                <a:ext uri="{FF2B5EF4-FFF2-40B4-BE49-F238E27FC236}">
                  <a16:creationId xmlns:a16="http://schemas.microsoft.com/office/drawing/2014/main" id="{B732C7C8-D370-4E34-99C7-A3BC75805C0F}"/>
                </a:ext>
              </a:extLst>
            </p:cNvPr>
            <p:cNvSpPr>
              <a:spLocks noChangeArrowheads="1"/>
            </p:cNvSpPr>
            <p:nvPr/>
          </p:nvSpPr>
          <p:spPr bwMode="auto">
            <a:xfrm>
              <a:off x="902" y="847"/>
              <a:ext cx="114" cy="38"/>
            </a:xfrm>
            <a:custGeom>
              <a:avLst/>
              <a:gdLst>
                <a:gd name="T0" fmla="*/ 3 w 133"/>
                <a:gd name="T1" fmla="*/ 0 h 54"/>
                <a:gd name="T2" fmla="*/ 3 w 133"/>
                <a:gd name="T3" fmla="*/ 1 h 54"/>
                <a:gd name="T4" fmla="*/ 3 w 133"/>
                <a:gd name="T5" fmla="*/ 1 h 54"/>
                <a:gd name="T6" fmla="*/ 3 w 133"/>
                <a:gd name="T7" fmla="*/ 1 h 54"/>
                <a:gd name="T8" fmla="*/ 3 w 133"/>
                <a:gd name="T9" fmla="*/ 1 h 54"/>
                <a:gd name="T10" fmla="*/ 3 w 133"/>
                <a:gd name="T11" fmla="*/ 1 h 54"/>
                <a:gd name="T12" fmla="*/ 8 w 133"/>
                <a:gd name="T13" fmla="*/ 1 h 54"/>
                <a:gd name="T14" fmla="*/ 8 w 133"/>
                <a:gd name="T15" fmla="*/ 1 h 54"/>
                <a:gd name="T16" fmla="*/ 7 w 133"/>
                <a:gd name="T17" fmla="*/ 1 h 54"/>
                <a:gd name="T18" fmla="*/ 6 w 133"/>
                <a:gd name="T19" fmla="*/ 1 h 54"/>
                <a:gd name="T20" fmla="*/ 6 w 133"/>
                <a:gd name="T21" fmla="*/ 1 h 54"/>
                <a:gd name="T22" fmla="*/ 4 w 133"/>
                <a:gd name="T23" fmla="*/ 1 h 54"/>
                <a:gd name="T24" fmla="*/ 3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3"/>
                <a:gd name="T40" fmla="*/ 0 h 54"/>
                <a:gd name="T41" fmla="*/ 133 w 133"/>
                <a:gd name="T42" fmla="*/ 54 h 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5" name="Freeform 10">
              <a:extLst>
                <a:ext uri="{FF2B5EF4-FFF2-40B4-BE49-F238E27FC236}">
                  <a16:creationId xmlns:a16="http://schemas.microsoft.com/office/drawing/2014/main" id="{60548B27-A374-4983-8429-7C6589A8E146}"/>
                </a:ext>
              </a:extLst>
            </p:cNvPr>
            <p:cNvSpPr>
              <a:spLocks noChangeArrowheads="1"/>
            </p:cNvSpPr>
            <p:nvPr/>
          </p:nvSpPr>
          <p:spPr bwMode="auto">
            <a:xfrm>
              <a:off x="1023" y="871"/>
              <a:ext cx="43"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6" name="Freeform 11">
              <a:extLst>
                <a:ext uri="{FF2B5EF4-FFF2-40B4-BE49-F238E27FC236}">
                  <a16:creationId xmlns:a16="http://schemas.microsoft.com/office/drawing/2014/main" id="{3212854B-A22A-4110-977D-CFE888EFA887}"/>
                </a:ext>
              </a:extLst>
            </p:cNvPr>
            <p:cNvSpPr>
              <a:spLocks noChangeArrowheads="1"/>
            </p:cNvSpPr>
            <p:nvPr/>
          </p:nvSpPr>
          <p:spPr bwMode="auto">
            <a:xfrm>
              <a:off x="1087" y="874"/>
              <a:ext cx="14" cy="24"/>
            </a:xfrm>
            <a:custGeom>
              <a:avLst/>
              <a:gdLst>
                <a:gd name="T0" fmla="*/ 4 w 16"/>
                <a:gd name="T1" fmla="*/ 0 h 34"/>
                <a:gd name="T2" fmla="*/ 0 w 16"/>
                <a:gd name="T3" fmla="*/ 1 h 34"/>
                <a:gd name="T4" fmla="*/ 4 w 16"/>
                <a:gd name="T5" fmla="*/ 1 h 34"/>
                <a:gd name="T6" fmla="*/ 4 w 16"/>
                <a:gd name="T7" fmla="*/ 1 h 34"/>
                <a:gd name="T8" fmla="*/ 4 w 16"/>
                <a:gd name="T9" fmla="*/ 1 h 34"/>
                <a:gd name="T10" fmla="*/ 4 w 16"/>
                <a:gd name="T11" fmla="*/ 0 h 34"/>
                <a:gd name="T12" fmla="*/ 0 60000 65536"/>
                <a:gd name="T13" fmla="*/ 0 60000 65536"/>
                <a:gd name="T14" fmla="*/ 0 60000 65536"/>
                <a:gd name="T15" fmla="*/ 0 60000 65536"/>
                <a:gd name="T16" fmla="*/ 0 60000 65536"/>
                <a:gd name="T17" fmla="*/ 0 60000 65536"/>
                <a:gd name="T18" fmla="*/ 0 w 16"/>
                <a:gd name="T19" fmla="*/ 0 h 34"/>
                <a:gd name="T20" fmla="*/ 16 w 16"/>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7" name="Freeform 12">
              <a:extLst>
                <a:ext uri="{FF2B5EF4-FFF2-40B4-BE49-F238E27FC236}">
                  <a16:creationId xmlns:a16="http://schemas.microsoft.com/office/drawing/2014/main" id="{044E868C-FE4D-4965-B2F8-F36E0A7EB1CA}"/>
                </a:ext>
              </a:extLst>
            </p:cNvPr>
            <p:cNvSpPr>
              <a:spLocks noChangeArrowheads="1"/>
            </p:cNvSpPr>
            <p:nvPr/>
          </p:nvSpPr>
          <p:spPr bwMode="auto">
            <a:xfrm>
              <a:off x="876" y="83"/>
              <a:ext cx="207" cy="82"/>
            </a:xfrm>
            <a:custGeom>
              <a:avLst/>
              <a:gdLst>
                <a:gd name="T0" fmla="*/ 4 w 240"/>
                <a:gd name="T1" fmla="*/ 1 h 117"/>
                <a:gd name="T2" fmla="*/ 3 w 240"/>
                <a:gd name="T3" fmla="*/ 1 h 117"/>
                <a:gd name="T4" fmla="*/ 3 w 240"/>
                <a:gd name="T5" fmla="*/ 1 h 117"/>
                <a:gd name="T6" fmla="*/ 0 w 240"/>
                <a:gd name="T7" fmla="*/ 1 h 117"/>
                <a:gd name="T8" fmla="*/ 3 w 240"/>
                <a:gd name="T9" fmla="*/ 1 h 117"/>
                <a:gd name="T10" fmla="*/ 3 w 240"/>
                <a:gd name="T11" fmla="*/ 1 h 117"/>
                <a:gd name="T12" fmla="*/ 5 w 240"/>
                <a:gd name="T13" fmla="*/ 1 h 117"/>
                <a:gd name="T14" fmla="*/ 6 w 240"/>
                <a:gd name="T15" fmla="*/ 1 h 117"/>
                <a:gd name="T16" fmla="*/ 6 w 240"/>
                <a:gd name="T17" fmla="*/ 1 h 117"/>
                <a:gd name="T18" fmla="*/ 4 w 240"/>
                <a:gd name="T19" fmla="*/ 1 h 117"/>
                <a:gd name="T20" fmla="*/ 5 w 240"/>
                <a:gd name="T21" fmla="*/ 1 h 117"/>
                <a:gd name="T22" fmla="*/ 3 w 240"/>
                <a:gd name="T23" fmla="*/ 1 h 117"/>
                <a:gd name="T24" fmla="*/ 5 w 240"/>
                <a:gd name="T25" fmla="*/ 1 h 117"/>
                <a:gd name="T26" fmla="*/ 6 w 240"/>
                <a:gd name="T27" fmla="*/ 1 h 117"/>
                <a:gd name="T28" fmla="*/ 8 w 240"/>
                <a:gd name="T29" fmla="*/ 1 h 117"/>
                <a:gd name="T30" fmla="*/ 10 w 240"/>
                <a:gd name="T31" fmla="*/ 1 h 117"/>
                <a:gd name="T32" fmla="*/ 12 w 240"/>
                <a:gd name="T33" fmla="*/ 1 h 117"/>
                <a:gd name="T34" fmla="*/ 14 w 240"/>
                <a:gd name="T35" fmla="*/ 1 h 117"/>
                <a:gd name="T36" fmla="*/ 16 w 240"/>
                <a:gd name="T37" fmla="*/ 1 h 117"/>
                <a:gd name="T38" fmla="*/ 16 w 240"/>
                <a:gd name="T39" fmla="*/ 1 h 117"/>
                <a:gd name="T40" fmla="*/ 16 w 240"/>
                <a:gd name="T41" fmla="*/ 1 h 117"/>
                <a:gd name="T42" fmla="*/ 16 w 240"/>
                <a:gd name="T43" fmla="*/ 1 h 117"/>
                <a:gd name="T44" fmla="*/ 14 w 240"/>
                <a:gd name="T45" fmla="*/ 1 h 117"/>
                <a:gd name="T46" fmla="*/ 14 w 240"/>
                <a:gd name="T47" fmla="*/ 1 h 117"/>
                <a:gd name="T48" fmla="*/ 12 w 240"/>
                <a:gd name="T49" fmla="*/ 1 h 117"/>
                <a:gd name="T50" fmla="*/ 9 w 240"/>
                <a:gd name="T51" fmla="*/ 1 h 117"/>
                <a:gd name="T52" fmla="*/ 7 w 240"/>
                <a:gd name="T53" fmla="*/ 1 h 117"/>
                <a:gd name="T54" fmla="*/ 6 w 240"/>
                <a:gd name="T55" fmla="*/ 1 h 117"/>
                <a:gd name="T56" fmla="*/ 4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0"/>
                <a:gd name="T88" fmla="*/ 0 h 117"/>
                <a:gd name="T89" fmla="*/ 240 w 240"/>
                <a:gd name="T90" fmla="*/ 117 h 1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8" name="Freeform 13">
              <a:extLst>
                <a:ext uri="{FF2B5EF4-FFF2-40B4-BE49-F238E27FC236}">
                  <a16:creationId xmlns:a16="http://schemas.microsoft.com/office/drawing/2014/main" id="{B9535A91-2C01-427D-AAE3-C22C59484226}"/>
                </a:ext>
              </a:extLst>
            </p:cNvPr>
            <p:cNvSpPr>
              <a:spLocks noChangeArrowheads="1"/>
            </p:cNvSpPr>
            <p:nvPr/>
          </p:nvSpPr>
          <p:spPr bwMode="auto">
            <a:xfrm>
              <a:off x="968" y="45"/>
              <a:ext cx="168" cy="56"/>
            </a:xfrm>
            <a:custGeom>
              <a:avLst/>
              <a:gdLst>
                <a:gd name="T0" fmla="*/ 8 w 194"/>
                <a:gd name="T1" fmla="*/ 1 h 80"/>
                <a:gd name="T2" fmla="*/ 3 w 194"/>
                <a:gd name="T3" fmla="*/ 1 h 80"/>
                <a:gd name="T4" fmla="*/ 3 w 194"/>
                <a:gd name="T5" fmla="*/ 1 h 80"/>
                <a:gd name="T6" fmla="*/ 4 w 194"/>
                <a:gd name="T7" fmla="*/ 1 h 80"/>
                <a:gd name="T8" fmla="*/ 10 w 194"/>
                <a:gd name="T9" fmla="*/ 1 h 80"/>
                <a:gd name="T10" fmla="*/ 13 w 194"/>
                <a:gd name="T11" fmla="*/ 1 h 80"/>
                <a:gd name="T12" fmla="*/ 14 w 194"/>
                <a:gd name="T13" fmla="*/ 1 h 80"/>
                <a:gd name="T14" fmla="*/ 13 w 194"/>
                <a:gd name="T15" fmla="*/ 1 h 80"/>
                <a:gd name="T16" fmla="*/ 12 w 194"/>
                <a:gd name="T17" fmla="*/ 1 h 80"/>
                <a:gd name="T18" fmla="*/ 10 w 194"/>
                <a:gd name="T19" fmla="*/ 1 h 80"/>
                <a:gd name="T20" fmla="*/ 8 w 194"/>
                <a:gd name="T21" fmla="*/ 1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4"/>
                <a:gd name="T34" fmla="*/ 0 h 80"/>
                <a:gd name="T35" fmla="*/ 194 w 194"/>
                <a:gd name="T36" fmla="*/ 80 h 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9" name="Freeform 14">
              <a:extLst>
                <a:ext uri="{FF2B5EF4-FFF2-40B4-BE49-F238E27FC236}">
                  <a16:creationId xmlns:a16="http://schemas.microsoft.com/office/drawing/2014/main" id="{B5E5C83D-574C-43FB-9174-F75431FF6FC1}"/>
                </a:ext>
              </a:extLst>
            </p:cNvPr>
            <p:cNvSpPr>
              <a:spLocks noChangeArrowheads="1"/>
            </p:cNvSpPr>
            <p:nvPr/>
          </p:nvSpPr>
          <p:spPr bwMode="auto">
            <a:xfrm>
              <a:off x="1204" y="110"/>
              <a:ext cx="268" cy="178"/>
            </a:xfrm>
            <a:custGeom>
              <a:avLst/>
              <a:gdLst>
                <a:gd name="T0" fmla="*/ 5 w 310"/>
                <a:gd name="T1" fmla="*/ 1 h 254"/>
                <a:gd name="T2" fmla="*/ 3 w 310"/>
                <a:gd name="T3" fmla="*/ 1 h 254"/>
                <a:gd name="T4" fmla="*/ 3 w 310"/>
                <a:gd name="T5" fmla="*/ 1 h 254"/>
                <a:gd name="T6" fmla="*/ 3 w 310"/>
                <a:gd name="T7" fmla="*/ 1 h 254"/>
                <a:gd name="T8" fmla="*/ 6 w 310"/>
                <a:gd name="T9" fmla="*/ 1 h 254"/>
                <a:gd name="T10" fmla="*/ 8 w 310"/>
                <a:gd name="T11" fmla="*/ 1 h 254"/>
                <a:gd name="T12" fmla="*/ 9 w 310"/>
                <a:gd name="T13" fmla="*/ 1 h 254"/>
                <a:gd name="T14" fmla="*/ 10 w 310"/>
                <a:gd name="T15" fmla="*/ 1 h 254"/>
                <a:gd name="T16" fmla="*/ 10 w 310"/>
                <a:gd name="T17" fmla="*/ 1 h 254"/>
                <a:gd name="T18" fmla="*/ 8 w 310"/>
                <a:gd name="T19" fmla="*/ 1 h 254"/>
                <a:gd name="T20" fmla="*/ 7 w 310"/>
                <a:gd name="T21" fmla="*/ 1 h 254"/>
                <a:gd name="T22" fmla="*/ 5 w 310"/>
                <a:gd name="T23" fmla="*/ 1 h 254"/>
                <a:gd name="T24" fmla="*/ 4 w 310"/>
                <a:gd name="T25" fmla="*/ 1 h 254"/>
                <a:gd name="T26" fmla="*/ 3 w 310"/>
                <a:gd name="T27" fmla="*/ 1 h 254"/>
                <a:gd name="T28" fmla="*/ 3 w 310"/>
                <a:gd name="T29" fmla="*/ 1 h 254"/>
                <a:gd name="T30" fmla="*/ 5 w 310"/>
                <a:gd name="T31" fmla="*/ 1 h 254"/>
                <a:gd name="T32" fmla="*/ 7 w 310"/>
                <a:gd name="T33" fmla="*/ 1 h 254"/>
                <a:gd name="T34" fmla="*/ 8 w 310"/>
                <a:gd name="T35" fmla="*/ 1 h 254"/>
                <a:gd name="T36" fmla="*/ 9 w 310"/>
                <a:gd name="T37" fmla="*/ 1 h 254"/>
                <a:gd name="T38" fmla="*/ 10 w 310"/>
                <a:gd name="T39" fmla="*/ 1 h 254"/>
                <a:gd name="T40" fmla="*/ 10 w 310"/>
                <a:gd name="T41" fmla="*/ 1 h 254"/>
                <a:gd name="T42" fmla="*/ 12 w 310"/>
                <a:gd name="T43" fmla="*/ 1 h 254"/>
                <a:gd name="T44" fmla="*/ 14 w 310"/>
                <a:gd name="T45" fmla="*/ 1 h 254"/>
                <a:gd name="T46" fmla="*/ 16 w 310"/>
                <a:gd name="T47" fmla="*/ 1 h 254"/>
                <a:gd name="T48" fmla="*/ 16 w 310"/>
                <a:gd name="T49" fmla="*/ 1 h 254"/>
                <a:gd name="T50" fmla="*/ 16 w 310"/>
                <a:gd name="T51" fmla="*/ 1 h 254"/>
                <a:gd name="T52" fmla="*/ 16 w 310"/>
                <a:gd name="T53" fmla="*/ 1 h 254"/>
                <a:gd name="T54" fmla="*/ 17 w 310"/>
                <a:gd name="T55" fmla="*/ 1 h 254"/>
                <a:gd name="T56" fmla="*/ 18 w 310"/>
                <a:gd name="T57" fmla="*/ 1 h 254"/>
                <a:gd name="T58" fmla="*/ 19 w 310"/>
                <a:gd name="T59" fmla="*/ 1 h 254"/>
                <a:gd name="T60" fmla="*/ 22 w 310"/>
                <a:gd name="T61" fmla="*/ 1 h 254"/>
                <a:gd name="T62" fmla="*/ 22 w 310"/>
                <a:gd name="T63" fmla="*/ 1 h 254"/>
                <a:gd name="T64" fmla="*/ 19 w 310"/>
                <a:gd name="T65" fmla="*/ 1 h 254"/>
                <a:gd name="T66" fmla="*/ 19 w 310"/>
                <a:gd name="T67" fmla="*/ 1 h 254"/>
                <a:gd name="T68" fmla="*/ 19 w 310"/>
                <a:gd name="T69" fmla="*/ 1 h 254"/>
                <a:gd name="T70" fmla="*/ 19 w 310"/>
                <a:gd name="T71" fmla="*/ 1 h 254"/>
                <a:gd name="T72" fmla="*/ 16 w 310"/>
                <a:gd name="T73" fmla="*/ 1 h 254"/>
                <a:gd name="T74" fmla="*/ 16 w 310"/>
                <a:gd name="T75" fmla="*/ 1 h 254"/>
                <a:gd name="T76" fmla="*/ 14 w 310"/>
                <a:gd name="T77" fmla="*/ 1 h 254"/>
                <a:gd name="T78" fmla="*/ 10 w 310"/>
                <a:gd name="T79" fmla="*/ 1 h 254"/>
                <a:gd name="T80" fmla="*/ 12 w 310"/>
                <a:gd name="T81" fmla="*/ 1 h 254"/>
                <a:gd name="T82" fmla="*/ 10 w 310"/>
                <a:gd name="T83" fmla="*/ 1 h 254"/>
                <a:gd name="T84" fmla="*/ 9 w 310"/>
                <a:gd name="T85" fmla="*/ 1 h 254"/>
                <a:gd name="T86" fmla="*/ 5 w 310"/>
                <a:gd name="T87" fmla="*/ 1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0"/>
                <a:gd name="T133" fmla="*/ 0 h 254"/>
                <a:gd name="T134" fmla="*/ 310 w 310"/>
                <a:gd name="T135" fmla="*/ 254 h 2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0" name="Freeform 15">
              <a:extLst>
                <a:ext uri="{FF2B5EF4-FFF2-40B4-BE49-F238E27FC236}">
                  <a16:creationId xmlns:a16="http://schemas.microsoft.com/office/drawing/2014/main" id="{B4B2F1AF-CBDE-4F0C-8FEE-EEAA6D97CE4B}"/>
                </a:ext>
              </a:extLst>
            </p:cNvPr>
            <p:cNvSpPr>
              <a:spLocks noChangeArrowheads="1"/>
            </p:cNvSpPr>
            <p:nvPr/>
          </p:nvSpPr>
          <p:spPr bwMode="auto">
            <a:xfrm>
              <a:off x="1202" y="34"/>
              <a:ext cx="51" cy="34"/>
            </a:xfrm>
            <a:custGeom>
              <a:avLst/>
              <a:gdLst>
                <a:gd name="T0" fmla="*/ 3 w 59"/>
                <a:gd name="T1" fmla="*/ 0 h 50"/>
                <a:gd name="T2" fmla="*/ 0 w 59"/>
                <a:gd name="T3" fmla="*/ 1 h 50"/>
                <a:gd name="T4" fmla="*/ 3 w 59"/>
                <a:gd name="T5" fmla="*/ 1 h 50"/>
                <a:gd name="T6" fmla="*/ 3 w 59"/>
                <a:gd name="T7" fmla="*/ 1 h 50"/>
                <a:gd name="T8" fmla="*/ 4 w 59"/>
                <a:gd name="T9" fmla="*/ 1 h 50"/>
                <a:gd name="T10" fmla="*/ 3 w 59"/>
                <a:gd name="T11" fmla="*/ 1 h 50"/>
                <a:gd name="T12" fmla="*/ 3 w 59"/>
                <a:gd name="T13" fmla="*/ 0 h 50"/>
                <a:gd name="T14" fmla="*/ 0 60000 65536"/>
                <a:gd name="T15" fmla="*/ 0 60000 65536"/>
                <a:gd name="T16" fmla="*/ 0 60000 65536"/>
                <a:gd name="T17" fmla="*/ 0 60000 65536"/>
                <a:gd name="T18" fmla="*/ 0 60000 65536"/>
                <a:gd name="T19" fmla="*/ 0 60000 65536"/>
                <a:gd name="T20" fmla="*/ 0 60000 65536"/>
                <a:gd name="T21" fmla="*/ 0 w 59"/>
                <a:gd name="T22" fmla="*/ 0 h 50"/>
                <a:gd name="T23" fmla="*/ 59 w 59"/>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1" name="Freeform 16">
              <a:extLst>
                <a:ext uri="{FF2B5EF4-FFF2-40B4-BE49-F238E27FC236}">
                  <a16:creationId xmlns:a16="http://schemas.microsoft.com/office/drawing/2014/main" id="{6389A1AA-9273-4B9B-BF73-7027F2BD1D96}"/>
                </a:ext>
              </a:extLst>
            </p:cNvPr>
            <p:cNvSpPr>
              <a:spLocks noChangeArrowheads="1"/>
            </p:cNvSpPr>
            <p:nvPr/>
          </p:nvSpPr>
          <p:spPr bwMode="auto">
            <a:xfrm>
              <a:off x="1105" y="99"/>
              <a:ext cx="75" cy="39"/>
            </a:xfrm>
            <a:custGeom>
              <a:avLst/>
              <a:gdLst>
                <a:gd name="T0" fmla="*/ 3 w 86"/>
                <a:gd name="T1" fmla="*/ 1 h 57"/>
                <a:gd name="T2" fmla="*/ 3 w 86"/>
                <a:gd name="T3" fmla="*/ 1 h 57"/>
                <a:gd name="T4" fmla="*/ 3 w 86"/>
                <a:gd name="T5" fmla="*/ 1 h 57"/>
                <a:gd name="T6" fmla="*/ 3 w 86"/>
                <a:gd name="T7" fmla="*/ 1 h 57"/>
                <a:gd name="T8" fmla="*/ 7 w 86"/>
                <a:gd name="T9" fmla="*/ 1 h 57"/>
                <a:gd name="T10" fmla="*/ 8 w 86"/>
                <a:gd name="T11" fmla="*/ 1 h 57"/>
                <a:gd name="T12" fmla="*/ 5 w 86"/>
                <a:gd name="T13" fmla="*/ 1 h 57"/>
                <a:gd name="T14" fmla="*/ 3 w 86"/>
                <a:gd name="T15" fmla="*/ 1 h 57"/>
                <a:gd name="T16" fmla="*/ 0 60000 65536"/>
                <a:gd name="T17" fmla="*/ 0 60000 65536"/>
                <a:gd name="T18" fmla="*/ 0 60000 65536"/>
                <a:gd name="T19" fmla="*/ 0 60000 65536"/>
                <a:gd name="T20" fmla="*/ 0 60000 65536"/>
                <a:gd name="T21" fmla="*/ 0 60000 65536"/>
                <a:gd name="T22" fmla="*/ 0 60000 65536"/>
                <a:gd name="T23" fmla="*/ 0 60000 65536"/>
                <a:gd name="T24" fmla="*/ 0 w 86"/>
                <a:gd name="T25" fmla="*/ 0 h 57"/>
                <a:gd name="T26" fmla="*/ 86 w 8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2" name="Freeform 17">
              <a:extLst>
                <a:ext uri="{FF2B5EF4-FFF2-40B4-BE49-F238E27FC236}">
                  <a16:creationId xmlns:a16="http://schemas.microsoft.com/office/drawing/2014/main" id="{9F5F8ED9-A4DB-46C0-A545-755FC9CE34F4}"/>
                </a:ext>
              </a:extLst>
            </p:cNvPr>
            <p:cNvSpPr>
              <a:spLocks noChangeArrowheads="1"/>
            </p:cNvSpPr>
            <p:nvPr/>
          </p:nvSpPr>
          <p:spPr bwMode="auto">
            <a:xfrm>
              <a:off x="1184" y="107"/>
              <a:ext cx="62" cy="23"/>
            </a:xfrm>
            <a:custGeom>
              <a:avLst/>
              <a:gdLst>
                <a:gd name="T0" fmla="*/ 3 w 73"/>
                <a:gd name="T1" fmla="*/ 0 h 34"/>
                <a:gd name="T2" fmla="*/ 3 w 73"/>
                <a:gd name="T3" fmla="*/ 1 h 34"/>
                <a:gd name="T4" fmla="*/ 3 w 73"/>
                <a:gd name="T5" fmla="*/ 1 h 34"/>
                <a:gd name="T6" fmla="*/ 3 w 73"/>
                <a:gd name="T7" fmla="*/ 1 h 34"/>
                <a:gd name="T8" fmla="*/ 3 w 73"/>
                <a:gd name="T9" fmla="*/ 1 h 34"/>
                <a:gd name="T10" fmla="*/ 3 w 73"/>
                <a:gd name="T11" fmla="*/ 0 h 34"/>
                <a:gd name="T12" fmla="*/ 0 60000 65536"/>
                <a:gd name="T13" fmla="*/ 0 60000 65536"/>
                <a:gd name="T14" fmla="*/ 0 60000 65536"/>
                <a:gd name="T15" fmla="*/ 0 60000 65536"/>
                <a:gd name="T16" fmla="*/ 0 60000 65536"/>
                <a:gd name="T17" fmla="*/ 0 60000 65536"/>
                <a:gd name="T18" fmla="*/ 0 w 73"/>
                <a:gd name="T19" fmla="*/ 0 h 34"/>
                <a:gd name="T20" fmla="*/ 73 w 73"/>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3" name="Freeform 18">
              <a:extLst>
                <a:ext uri="{FF2B5EF4-FFF2-40B4-BE49-F238E27FC236}">
                  <a16:creationId xmlns:a16="http://schemas.microsoft.com/office/drawing/2014/main" id="{007432B2-603F-47B0-8847-D97FB8F17A21}"/>
                </a:ext>
              </a:extLst>
            </p:cNvPr>
            <p:cNvSpPr>
              <a:spLocks noChangeArrowheads="1"/>
            </p:cNvSpPr>
            <p:nvPr/>
          </p:nvSpPr>
          <p:spPr bwMode="auto">
            <a:xfrm>
              <a:off x="1150" y="73"/>
              <a:ext cx="74" cy="32"/>
            </a:xfrm>
            <a:custGeom>
              <a:avLst/>
              <a:gdLst>
                <a:gd name="T0" fmla="*/ 5 w 85"/>
                <a:gd name="T1" fmla="*/ 1 h 45"/>
                <a:gd name="T2" fmla="*/ 3 w 85"/>
                <a:gd name="T3" fmla="*/ 1 h 45"/>
                <a:gd name="T4" fmla="*/ 0 w 85"/>
                <a:gd name="T5" fmla="*/ 1 h 45"/>
                <a:gd name="T6" fmla="*/ 3 w 85"/>
                <a:gd name="T7" fmla="*/ 1 h 45"/>
                <a:gd name="T8" fmla="*/ 5 w 85"/>
                <a:gd name="T9" fmla="*/ 1 h 45"/>
                <a:gd name="T10" fmla="*/ 7 w 85"/>
                <a:gd name="T11" fmla="*/ 1 h 45"/>
                <a:gd name="T12" fmla="*/ 7 w 85"/>
                <a:gd name="T13" fmla="*/ 1 h 45"/>
                <a:gd name="T14" fmla="*/ 5 w 85"/>
                <a:gd name="T15" fmla="*/ 0 h 45"/>
                <a:gd name="T16" fmla="*/ 5 w 85"/>
                <a:gd name="T17" fmla="*/ 1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
                <a:gd name="T28" fmla="*/ 0 h 45"/>
                <a:gd name="T29" fmla="*/ 85 w 85"/>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4" name="Freeform 19">
              <a:extLst>
                <a:ext uri="{FF2B5EF4-FFF2-40B4-BE49-F238E27FC236}">
                  <a16:creationId xmlns:a16="http://schemas.microsoft.com/office/drawing/2014/main" id="{60FD97D4-0F9C-47E5-B46D-37B88669983B}"/>
                </a:ext>
              </a:extLst>
            </p:cNvPr>
            <p:cNvSpPr>
              <a:spLocks noChangeArrowheads="1"/>
            </p:cNvSpPr>
            <p:nvPr/>
          </p:nvSpPr>
          <p:spPr bwMode="auto">
            <a:xfrm>
              <a:off x="1119" y="43"/>
              <a:ext cx="51" cy="22"/>
            </a:xfrm>
            <a:custGeom>
              <a:avLst/>
              <a:gdLst>
                <a:gd name="T0" fmla="*/ 4 w 58"/>
                <a:gd name="T1" fmla="*/ 1 h 31"/>
                <a:gd name="T2" fmla="*/ 0 w 58"/>
                <a:gd name="T3" fmla="*/ 1 h 31"/>
                <a:gd name="T4" fmla="*/ 4 w 58"/>
                <a:gd name="T5" fmla="*/ 1 h 31"/>
                <a:gd name="T6" fmla="*/ 4 w 58"/>
                <a:gd name="T7" fmla="*/ 1 h 31"/>
                <a:gd name="T8" fmla="*/ 5 w 58"/>
                <a:gd name="T9" fmla="*/ 1 h 31"/>
                <a:gd name="T10" fmla="*/ 4 w 58"/>
                <a:gd name="T11" fmla="*/ 0 h 31"/>
                <a:gd name="T12" fmla="*/ 4 w 58"/>
                <a:gd name="T13" fmla="*/ 1 h 31"/>
                <a:gd name="T14" fmla="*/ 0 60000 65536"/>
                <a:gd name="T15" fmla="*/ 0 60000 65536"/>
                <a:gd name="T16" fmla="*/ 0 60000 65536"/>
                <a:gd name="T17" fmla="*/ 0 60000 65536"/>
                <a:gd name="T18" fmla="*/ 0 60000 65536"/>
                <a:gd name="T19" fmla="*/ 0 60000 65536"/>
                <a:gd name="T20" fmla="*/ 0 60000 65536"/>
                <a:gd name="T21" fmla="*/ 0 w 58"/>
                <a:gd name="T22" fmla="*/ 0 h 31"/>
                <a:gd name="T23" fmla="*/ 58 w 58"/>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5" name="Freeform 20">
              <a:extLst>
                <a:ext uri="{FF2B5EF4-FFF2-40B4-BE49-F238E27FC236}">
                  <a16:creationId xmlns:a16="http://schemas.microsoft.com/office/drawing/2014/main" id="{22D67526-7C14-419C-988F-AD52939B5AE4}"/>
                </a:ext>
              </a:extLst>
            </p:cNvPr>
            <p:cNvSpPr>
              <a:spLocks noChangeArrowheads="1"/>
            </p:cNvSpPr>
            <p:nvPr/>
          </p:nvSpPr>
          <p:spPr bwMode="auto">
            <a:xfrm>
              <a:off x="1250" y="46"/>
              <a:ext cx="131" cy="72"/>
            </a:xfrm>
            <a:custGeom>
              <a:avLst/>
              <a:gdLst>
                <a:gd name="T0" fmla="*/ 3 w 152"/>
                <a:gd name="T1" fmla="*/ 0 h 102"/>
                <a:gd name="T2" fmla="*/ 3 w 152"/>
                <a:gd name="T3" fmla="*/ 1 h 102"/>
                <a:gd name="T4" fmla="*/ 3 w 152"/>
                <a:gd name="T5" fmla="*/ 1 h 102"/>
                <a:gd name="T6" fmla="*/ 3 w 152"/>
                <a:gd name="T7" fmla="*/ 1 h 102"/>
                <a:gd name="T8" fmla="*/ 0 w 152"/>
                <a:gd name="T9" fmla="*/ 1 h 102"/>
                <a:gd name="T10" fmla="*/ 3 w 152"/>
                <a:gd name="T11" fmla="*/ 1 h 102"/>
                <a:gd name="T12" fmla="*/ 6 w 152"/>
                <a:gd name="T13" fmla="*/ 1 h 102"/>
                <a:gd name="T14" fmla="*/ 10 w 152"/>
                <a:gd name="T15" fmla="*/ 1 h 102"/>
                <a:gd name="T16" fmla="*/ 5 w 152"/>
                <a:gd name="T17" fmla="*/ 1 h 102"/>
                <a:gd name="T18" fmla="*/ 3 w 152"/>
                <a:gd name="T19" fmla="*/ 1 h 102"/>
                <a:gd name="T20" fmla="*/ 3 w 152"/>
                <a:gd name="T21" fmla="*/ 1 h 102"/>
                <a:gd name="T22" fmla="*/ 3 w 152"/>
                <a:gd name="T23" fmla="*/ 1 h 102"/>
                <a:gd name="T24" fmla="*/ 3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2"/>
                <a:gd name="T40" fmla="*/ 0 h 102"/>
                <a:gd name="T41" fmla="*/ 152 w 152"/>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6" name="Freeform 21">
              <a:extLst>
                <a:ext uri="{FF2B5EF4-FFF2-40B4-BE49-F238E27FC236}">
                  <a16:creationId xmlns:a16="http://schemas.microsoft.com/office/drawing/2014/main" id="{F0C5427D-7476-4796-9DA4-29D2A4151ADD}"/>
                </a:ext>
              </a:extLst>
            </p:cNvPr>
            <p:cNvSpPr>
              <a:spLocks noChangeArrowheads="1"/>
            </p:cNvSpPr>
            <p:nvPr/>
          </p:nvSpPr>
          <p:spPr bwMode="auto">
            <a:xfrm>
              <a:off x="0" y="275"/>
              <a:ext cx="29" cy="14"/>
            </a:xfrm>
            <a:custGeom>
              <a:avLst/>
              <a:gdLst>
                <a:gd name="T0" fmla="*/ 3 w 34"/>
                <a:gd name="T1" fmla="*/ 0 h 20"/>
                <a:gd name="T2" fmla="*/ 3 w 34"/>
                <a:gd name="T3" fmla="*/ 1 h 20"/>
                <a:gd name="T4" fmla="*/ 3 w 34"/>
                <a:gd name="T5" fmla="*/ 1 h 20"/>
                <a:gd name="T6" fmla="*/ 3 w 34"/>
                <a:gd name="T7" fmla="*/ 1 h 20"/>
                <a:gd name="T8" fmla="*/ 3 w 34"/>
                <a:gd name="T9" fmla="*/ 0 h 20"/>
                <a:gd name="T10" fmla="*/ 0 60000 65536"/>
                <a:gd name="T11" fmla="*/ 0 60000 65536"/>
                <a:gd name="T12" fmla="*/ 0 60000 65536"/>
                <a:gd name="T13" fmla="*/ 0 60000 65536"/>
                <a:gd name="T14" fmla="*/ 0 60000 65536"/>
                <a:gd name="T15" fmla="*/ 0 w 34"/>
                <a:gd name="T16" fmla="*/ 0 h 20"/>
                <a:gd name="T17" fmla="*/ 34 w 34"/>
                <a:gd name="T18" fmla="*/ 20 h 20"/>
              </a:gdLst>
              <a:ahLst/>
              <a:cxnLst>
                <a:cxn ang="T10">
                  <a:pos x="T0" y="T1"/>
                </a:cxn>
                <a:cxn ang="T11">
                  <a:pos x="T2" y="T3"/>
                </a:cxn>
                <a:cxn ang="T12">
                  <a:pos x="T4" y="T5"/>
                </a:cxn>
                <a:cxn ang="T13">
                  <a:pos x="T6" y="T7"/>
                </a:cxn>
                <a:cxn ang="T14">
                  <a:pos x="T8" y="T9"/>
                </a:cxn>
              </a:cxnLst>
              <a:rect l="T15" t="T16" r="T17" b="T18"/>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7" name="Freeform 22">
              <a:extLst>
                <a:ext uri="{FF2B5EF4-FFF2-40B4-BE49-F238E27FC236}">
                  <a16:creationId xmlns:a16="http://schemas.microsoft.com/office/drawing/2014/main" id="{06912FB8-EA24-42D7-83AD-4E73A8977CD5}"/>
                </a:ext>
              </a:extLst>
            </p:cNvPr>
            <p:cNvSpPr>
              <a:spLocks noChangeArrowheads="1"/>
            </p:cNvSpPr>
            <p:nvPr/>
          </p:nvSpPr>
          <p:spPr bwMode="auto">
            <a:xfrm>
              <a:off x="871" y="753"/>
              <a:ext cx="18" cy="11"/>
            </a:xfrm>
            <a:custGeom>
              <a:avLst/>
              <a:gdLst>
                <a:gd name="T0" fmla="*/ 3 w 21"/>
                <a:gd name="T1" fmla="*/ 0 h 16"/>
                <a:gd name="T2" fmla="*/ 3 w 21"/>
                <a:gd name="T3" fmla="*/ 1 h 16"/>
                <a:gd name="T4" fmla="*/ 3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8" name="Freeform 23">
              <a:extLst>
                <a:ext uri="{FF2B5EF4-FFF2-40B4-BE49-F238E27FC236}">
                  <a16:creationId xmlns:a16="http://schemas.microsoft.com/office/drawing/2014/main" id="{AC4B587F-AA1C-45ED-8325-0747CAF22656}"/>
                </a:ext>
              </a:extLst>
            </p:cNvPr>
            <p:cNvSpPr>
              <a:spLocks noChangeArrowheads="1"/>
            </p:cNvSpPr>
            <p:nvPr/>
          </p:nvSpPr>
          <p:spPr bwMode="auto">
            <a:xfrm>
              <a:off x="874" y="776"/>
              <a:ext cx="19" cy="11"/>
            </a:xfrm>
            <a:custGeom>
              <a:avLst/>
              <a:gdLst>
                <a:gd name="T0" fmla="*/ 3 w 21"/>
                <a:gd name="T1" fmla="*/ 0 h 16"/>
                <a:gd name="T2" fmla="*/ 5 w 21"/>
                <a:gd name="T3" fmla="*/ 1 h 16"/>
                <a:gd name="T4" fmla="*/ 3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9" name="Freeform 24">
              <a:extLst>
                <a:ext uri="{FF2B5EF4-FFF2-40B4-BE49-F238E27FC236}">
                  <a16:creationId xmlns:a16="http://schemas.microsoft.com/office/drawing/2014/main" id="{6188576E-9656-41A9-BBC0-24C0FC7B09AF}"/>
                </a:ext>
              </a:extLst>
            </p:cNvPr>
            <p:cNvSpPr>
              <a:spLocks noChangeArrowheads="1"/>
            </p:cNvSpPr>
            <p:nvPr/>
          </p:nvSpPr>
          <p:spPr bwMode="auto">
            <a:xfrm>
              <a:off x="1109" y="899"/>
              <a:ext cx="17" cy="12"/>
            </a:xfrm>
            <a:custGeom>
              <a:avLst/>
              <a:gdLst>
                <a:gd name="T0" fmla="*/ 2 w 21"/>
                <a:gd name="T1" fmla="*/ 0 h 16"/>
                <a:gd name="T2" fmla="*/ 2 w 21"/>
                <a:gd name="T3" fmla="*/ 2 h 16"/>
                <a:gd name="T4" fmla="*/ 2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0" name="Freeform 25">
              <a:extLst>
                <a:ext uri="{FF2B5EF4-FFF2-40B4-BE49-F238E27FC236}">
                  <a16:creationId xmlns:a16="http://schemas.microsoft.com/office/drawing/2014/main" id="{759B10AD-3086-4FB7-8648-D62CAEF055E1}"/>
                </a:ext>
              </a:extLst>
            </p:cNvPr>
            <p:cNvSpPr>
              <a:spLocks noChangeArrowheads="1"/>
            </p:cNvSpPr>
            <p:nvPr/>
          </p:nvSpPr>
          <p:spPr bwMode="auto">
            <a:xfrm>
              <a:off x="1251" y="447"/>
              <a:ext cx="44"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1" name="Freeform 26">
              <a:extLst>
                <a:ext uri="{FF2B5EF4-FFF2-40B4-BE49-F238E27FC236}">
                  <a16:creationId xmlns:a16="http://schemas.microsoft.com/office/drawing/2014/main" id="{16972564-3397-4BC0-9C16-3C6E85FA061F}"/>
                </a:ext>
              </a:extLst>
            </p:cNvPr>
            <p:cNvSpPr>
              <a:spLocks noChangeArrowheads="1"/>
            </p:cNvSpPr>
            <p:nvPr/>
          </p:nvSpPr>
          <p:spPr bwMode="auto">
            <a:xfrm>
              <a:off x="1136" y="255"/>
              <a:ext cx="44"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2" name="Freeform 27">
              <a:extLst>
                <a:ext uri="{FF2B5EF4-FFF2-40B4-BE49-F238E27FC236}">
                  <a16:creationId xmlns:a16="http://schemas.microsoft.com/office/drawing/2014/main" id="{63C85156-FCED-404E-8B37-17144DE6D633}"/>
                </a:ext>
              </a:extLst>
            </p:cNvPr>
            <p:cNvSpPr>
              <a:spLocks noChangeArrowheads="1"/>
            </p:cNvSpPr>
            <p:nvPr/>
          </p:nvSpPr>
          <p:spPr bwMode="auto">
            <a:xfrm>
              <a:off x="1211" y="88"/>
              <a:ext cx="45" cy="17"/>
            </a:xfrm>
            <a:custGeom>
              <a:avLst/>
              <a:gdLst>
                <a:gd name="T0" fmla="*/ 4 w 51"/>
                <a:gd name="T1" fmla="*/ 0 h 24"/>
                <a:gd name="T2" fmla="*/ 4 w 51"/>
                <a:gd name="T3" fmla="*/ 1 h 24"/>
                <a:gd name="T4" fmla="*/ 4 w 51"/>
                <a:gd name="T5" fmla="*/ 1 h 24"/>
                <a:gd name="T6" fmla="*/ 4 w 51"/>
                <a:gd name="T7" fmla="*/ 1 h 24"/>
                <a:gd name="T8" fmla="*/ 4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3" name="Freeform 28">
              <a:extLst>
                <a:ext uri="{FF2B5EF4-FFF2-40B4-BE49-F238E27FC236}">
                  <a16:creationId xmlns:a16="http://schemas.microsoft.com/office/drawing/2014/main" id="{1A4A29B3-CF2C-40FB-A89E-BFFE50D3F05D}"/>
                </a:ext>
              </a:extLst>
            </p:cNvPr>
            <p:cNvSpPr>
              <a:spLocks noChangeArrowheads="1"/>
            </p:cNvSpPr>
            <p:nvPr/>
          </p:nvSpPr>
          <p:spPr bwMode="auto">
            <a:xfrm>
              <a:off x="1284" y="189"/>
              <a:ext cx="43"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4" name="Freeform 29">
              <a:extLst>
                <a:ext uri="{FF2B5EF4-FFF2-40B4-BE49-F238E27FC236}">
                  <a16:creationId xmlns:a16="http://schemas.microsoft.com/office/drawing/2014/main" id="{1D2F22B2-0968-4D38-B254-B2F924B253EA}"/>
                </a:ext>
              </a:extLst>
            </p:cNvPr>
            <p:cNvSpPr>
              <a:spLocks noChangeArrowheads="1"/>
            </p:cNvSpPr>
            <p:nvPr/>
          </p:nvSpPr>
          <p:spPr bwMode="auto">
            <a:xfrm>
              <a:off x="1302" y="0"/>
              <a:ext cx="801" cy="323"/>
            </a:xfrm>
            <a:custGeom>
              <a:avLst/>
              <a:gdLst>
                <a:gd name="T0" fmla="*/ 3 w 929"/>
                <a:gd name="T1" fmla="*/ 1 h 462"/>
                <a:gd name="T2" fmla="*/ 3 w 929"/>
                <a:gd name="T3" fmla="*/ 1 h 462"/>
                <a:gd name="T4" fmla="*/ 3 w 929"/>
                <a:gd name="T5" fmla="*/ 1 h 462"/>
                <a:gd name="T6" fmla="*/ 3 w 929"/>
                <a:gd name="T7" fmla="*/ 1 h 462"/>
                <a:gd name="T8" fmla="*/ 8 w 929"/>
                <a:gd name="T9" fmla="*/ 1 h 462"/>
                <a:gd name="T10" fmla="*/ 10 w 929"/>
                <a:gd name="T11" fmla="*/ 1 h 462"/>
                <a:gd name="T12" fmla="*/ 17 w 929"/>
                <a:gd name="T13" fmla="*/ 1 h 462"/>
                <a:gd name="T14" fmla="*/ 21 w 929"/>
                <a:gd name="T15" fmla="*/ 1 h 462"/>
                <a:gd name="T16" fmla="*/ 22 w 929"/>
                <a:gd name="T17" fmla="*/ 1 h 462"/>
                <a:gd name="T18" fmla="*/ 19 w 929"/>
                <a:gd name="T19" fmla="*/ 1 h 462"/>
                <a:gd name="T20" fmla="*/ 16 w 929"/>
                <a:gd name="T21" fmla="*/ 1 h 462"/>
                <a:gd name="T22" fmla="*/ 18 w 929"/>
                <a:gd name="T23" fmla="*/ 1 h 462"/>
                <a:gd name="T24" fmla="*/ 18 w 929"/>
                <a:gd name="T25" fmla="*/ 1 h 462"/>
                <a:gd name="T26" fmla="*/ 24 w 929"/>
                <a:gd name="T27" fmla="*/ 1 h 462"/>
                <a:gd name="T28" fmla="*/ 23 w 929"/>
                <a:gd name="T29" fmla="*/ 1 h 462"/>
                <a:gd name="T30" fmla="*/ 25 w 929"/>
                <a:gd name="T31" fmla="*/ 1 h 462"/>
                <a:gd name="T32" fmla="*/ 24 w 929"/>
                <a:gd name="T33" fmla="*/ 1 h 462"/>
                <a:gd name="T34" fmla="*/ 22 w 929"/>
                <a:gd name="T35" fmla="*/ 1 h 462"/>
                <a:gd name="T36" fmla="*/ 21 w 929"/>
                <a:gd name="T37" fmla="*/ 1 h 462"/>
                <a:gd name="T38" fmla="*/ 20 w 929"/>
                <a:gd name="T39" fmla="*/ 1 h 462"/>
                <a:gd name="T40" fmla="*/ 23 w 929"/>
                <a:gd name="T41" fmla="*/ 1 h 462"/>
                <a:gd name="T42" fmla="*/ 27 w 929"/>
                <a:gd name="T43" fmla="*/ 1 h 462"/>
                <a:gd name="T44" fmla="*/ 29 w 929"/>
                <a:gd name="T45" fmla="*/ 1 h 462"/>
                <a:gd name="T46" fmla="*/ 35 w 929"/>
                <a:gd name="T47" fmla="*/ 1 h 462"/>
                <a:gd name="T48" fmla="*/ 40 w 929"/>
                <a:gd name="T49" fmla="*/ 1 h 462"/>
                <a:gd name="T50" fmla="*/ 46 w 929"/>
                <a:gd name="T51" fmla="*/ 1 h 462"/>
                <a:gd name="T52" fmla="*/ 50 w 929"/>
                <a:gd name="T53" fmla="*/ 1 h 462"/>
                <a:gd name="T54" fmla="*/ 53 w 929"/>
                <a:gd name="T55" fmla="*/ 1 h 462"/>
                <a:gd name="T56" fmla="*/ 55 w 929"/>
                <a:gd name="T57" fmla="*/ 1 h 462"/>
                <a:gd name="T58" fmla="*/ 55 w 929"/>
                <a:gd name="T59" fmla="*/ 1 h 462"/>
                <a:gd name="T60" fmla="*/ 55 w 929"/>
                <a:gd name="T61" fmla="*/ 1 h 462"/>
                <a:gd name="T62" fmla="*/ 58 w 929"/>
                <a:gd name="T63" fmla="*/ 1 h 462"/>
                <a:gd name="T64" fmla="*/ 61 w 929"/>
                <a:gd name="T65" fmla="*/ 1 h 462"/>
                <a:gd name="T66" fmla="*/ 64 w 929"/>
                <a:gd name="T67" fmla="*/ 1 h 462"/>
                <a:gd name="T68" fmla="*/ 62 w 929"/>
                <a:gd name="T69" fmla="*/ 1 h 462"/>
                <a:gd name="T70" fmla="*/ 58 w 929"/>
                <a:gd name="T71" fmla="*/ 1 h 462"/>
                <a:gd name="T72" fmla="*/ 55 w 929"/>
                <a:gd name="T73" fmla="*/ 1 h 462"/>
                <a:gd name="T74" fmla="*/ 46 w 929"/>
                <a:gd name="T75" fmla="*/ 1 h 462"/>
                <a:gd name="T76" fmla="*/ 40 w 929"/>
                <a:gd name="T77" fmla="*/ 1 h 462"/>
                <a:gd name="T78" fmla="*/ 40 w 929"/>
                <a:gd name="T79" fmla="*/ 1 h 462"/>
                <a:gd name="T80" fmla="*/ 35 w 929"/>
                <a:gd name="T81" fmla="*/ 1 h 462"/>
                <a:gd name="T82" fmla="*/ 34 w 929"/>
                <a:gd name="T83" fmla="*/ 1 h 462"/>
                <a:gd name="T84" fmla="*/ 29 w 929"/>
                <a:gd name="T85" fmla="*/ 1 h 462"/>
                <a:gd name="T86" fmla="*/ 25 w 929"/>
                <a:gd name="T87" fmla="*/ 1 h 462"/>
                <a:gd name="T88" fmla="*/ 29 w 929"/>
                <a:gd name="T89" fmla="*/ 1 h 462"/>
                <a:gd name="T90" fmla="*/ 24 w 929"/>
                <a:gd name="T91" fmla="*/ 1 h 462"/>
                <a:gd name="T92" fmla="*/ 23 w 929"/>
                <a:gd name="T93" fmla="*/ 1 h 462"/>
                <a:gd name="T94" fmla="*/ 22 w 929"/>
                <a:gd name="T95" fmla="*/ 1 h 462"/>
                <a:gd name="T96" fmla="*/ 16 w 929"/>
                <a:gd name="T97" fmla="*/ 1 h 462"/>
                <a:gd name="T98" fmla="*/ 11 w 929"/>
                <a:gd name="T99" fmla="*/ 1 h 462"/>
                <a:gd name="T100" fmla="*/ 8 w 929"/>
                <a:gd name="T101" fmla="*/ 1 h 462"/>
                <a:gd name="T102" fmla="*/ 8 w 929"/>
                <a:gd name="T103" fmla="*/ 1 h 462"/>
                <a:gd name="T104" fmla="*/ 8 w 929"/>
                <a:gd name="T105" fmla="*/ 1 h 462"/>
                <a:gd name="T106" fmla="*/ 4 w 929"/>
                <a:gd name="T107" fmla="*/ 1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29"/>
                <a:gd name="T163" fmla="*/ 0 h 462"/>
                <a:gd name="T164" fmla="*/ 929 w 929"/>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5" name="Freeform 30">
              <a:extLst>
                <a:ext uri="{FF2B5EF4-FFF2-40B4-BE49-F238E27FC236}">
                  <a16:creationId xmlns:a16="http://schemas.microsoft.com/office/drawing/2014/main" id="{ACFF8465-D15E-469E-8CC0-CC68ABD3A5FB}"/>
                </a:ext>
              </a:extLst>
            </p:cNvPr>
            <p:cNvSpPr>
              <a:spLocks noChangeArrowheads="1"/>
            </p:cNvSpPr>
            <p:nvPr/>
          </p:nvSpPr>
          <p:spPr bwMode="auto">
            <a:xfrm>
              <a:off x="1547" y="172"/>
              <a:ext cx="45" cy="22"/>
            </a:xfrm>
            <a:custGeom>
              <a:avLst/>
              <a:gdLst>
                <a:gd name="T0" fmla="*/ 3 w 52"/>
                <a:gd name="T1" fmla="*/ 0 h 32"/>
                <a:gd name="T2" fmla="*/ 3 w 52"/>
                <a:gd name="T3" fmla="*/ 1 h 32"/>
                <a:gd name="T4" fmla="*/ 3 w 52"/>
                <a:gd name="T5" fmla="*/ 1 h 32"/>
                <a:gd name="T6" fmla="*/ 3 w 52"/>
                <a:gd name="T7" fmla="*/ 1 h 32"/>
                <a:gd name="T8" fmla="*/ 3 w 52"/>
                <a:gd name="T9" fmla="*/ 0 h 32"/>
                <a:gd name="T10" fmla="*/ 0 60000 65536"/>
                <a:gd name="T11" fmla="*/ 0 60000 65536"/>
                <a:gd name="T12" fmla="*/ 0 60000 65536"/>
                <a:gd name="T13" fmla="*/ 0 60000 65536"/>
                <a:gd name="T14" fmla="*/ 0 60000 65536"/>
                <a:gd name="T15" fmla="*/ 0 w 52"/>
                <a:gd name="T16" fmla="*/ 0 h 32"/>
                <a:gd name="T17" fmla="*/ 52 w 52"/>
                <a:gd name="T18" fmla="*/ 32 h 32"/>
              </a:gdLst>
              <a:ahLst/>
              <a:cxnLst>
                <a:cxn ang="T10">
                  <a:pos x="T0" y="T1"/>
                </a:cxn>
                <a:cxn ang="T11">
                  <a:pos x="T2" y="T3"/>
                </a:cxn>
                <a:cxn ang="T12">
                  <a:pos x="T4" y="T5"/>
                </a:cxn>
                <a:cxn ang="T13">
                  <a:pos x="T6" y="T7"/>
                </a:cxn>
                <a:cxn ang="T14">
                  <a:pos x="T8" y="T9"/>
                </a:cxn>
              </a:cxnLst>
              <a:rect l="T15" t="T16" r="T17" b="T18"/>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6" name="Freeform 31">
              <a:extLst>
                <a:ext uri="{FF2B5EF4-FFF2-40B4-BE49-F238E27FC236}">
                  <a16:creationId xmlns:a16="http://schemas.microsoft.com/office/drawing/2014/main" id="{D7D9DF12-47E4-43AF-973B-A539345D36C6}"/>
                </a:ext>
              </a:extLst>
            </p:cNvPr>
            <p:cNvSpPr>
              <a:spLocks noChangeArrowheads="1"/>
            </p:cNvSpPr>
            <p:nvPr/>
          </p:nvSpPr>
          <p:spPr bwMode="auto">
            <a:xfrm>
              <a:off x="1873" y="234"/>
              <a:ext cx="147" cy="50"/>
            </a:xfrm>
            <a:custGeom>
              <a:avLst/>
              <a:gdLst>
                <a:gd name="T0" fmla="*/ 6 w 172"/>
                <a:gd name="T1" fmla="*/ 1 h 72"/>
                <a:gd name="T2" fmla="*/ 4 w 172"/>
                <a:gd name="T3" fmla="*/ 1 h 72"/>
                <a:gd name="T4" fmla="*/ 3 w 172"/>
                <a:gd name="T5" fmla="*/ 0 h 72"/>
                <a:gd name="T6" fmla="*/ 0 w 172"/>
                <a:gd name="T7" fmla="*/ 1 h 72"/>
                <a:gd name="T8" fmla="*/ 3 w 172"/>
                <a:gd name="T9" fmla="*/ 1 h 72"/>
                <a:gd name="T10" fmla="*/ 3 w 172"/>
                <a:gd name="T11" fmla="*/ 1 h 72"/>
                <a:gd name="T12" fmla="*/ 4 w 172"/>
                <a:gd name="T13" fmla="*/ 1 h 72"/>
                <a:gd name="T14" fmla="*/ 5 w 172"/>
                <a:gd name="T15" fmla="*/ 1 h 72"/>
                <a:gd name="T16" fmla="*/ 8 w 172"/>
                <a:gd name="T17" fmla="*/ 1 h 72"/>
                <a:gd name="T18" fmla="*/ 11 w 172"/>
                <a:gd name="T19" fmla="*/ 1 h 72"/>
                <a:gd name="T20" fmla="*/ 9 w 172"/>
                <a:gd name="T21" fmla="*/ 1 h 72"/>
                <a:gd name="T22" fmla="*/ 8 w 172"/>
                <a:gd name="T23" fmla="*/ 1 h 72"/>
                <a:gd name="T24" fmla="*/ 6 w 172"/>
                <a:gd name="T25" fmla="*/ 1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
                <a:gd name="T40" fmla="*/ 0 h 72"/>
                <a:gd name="T41" fmla="*/ 172 w 172"/>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7" name="Freeform 32">
              <a:extLst>
                <a:ext uri="{FF2B5EF4-FFF2-40B4-BE49-F238E27FC236}">
                  <a16:creationId xmlns:a16="http://schemas.microsoft.com/office/drawing/2014/main" id="{C00B80D4-0932-4CB0-B5F6-7248793FFD0E}"/>
                </a:ext>
              </a:extLst>
            </p:cNvPr>
            <p:cNvSpPr>
              <a:spLocks noChangeArrowheads="1"/>
            </p:cNvSpPr>
            <p:nvPr/>
          </p:nvSpPr>
          <p:spPr bwMode="auto">
            <a:xfrm>
              <a:off x="1989" y="81"/>
              <a:ext cx="45" cy="23"/>
            </a:xfrm>
            <a:custGeom>
              <a:avLst/>
              <a:gdLst>
                <a:gd name="T0" fmla="*/ 3 w 52"/>
                <a:gd name="T1" fmla="*/ 0 h 32"/>
                <a:gd name="T2" fmla="*/ 3 w 52"/>
                <a:gd name="T3" fmla="*/ 1 h 32"/>
                <a:gd name="T4" fmla="*/ 3 w 52"/>
                <a:gd name="T5" fmla="*/ 1 h 32"/>
                <a:gd name="T6" fmla="*/ 3 w 52"/>
                <a:gd name="T7" fmla="*/ 1 h 32"/>
                <a:gd name="T8" fmla="*/ 3 w 52"/>
                <a:gd name="T9" fmla="*/ 0 h 32"/>
                <a:gd name="T10" fmla="*/ 0 60000 65536"/>
                <a:gd name="T11" fmla="*/ 0 60000 65536"/>
                <a:gd name="T12" fmla="*/ 0 60000 65536"/>
                <a:gd name="T13" fmla="*/ 0 60000 65536"/>
                <a:gd name="T14" fmla="*/ 0 60000 65536"/>
                <a:gd name="T15" fmla="*/ 0 w 52"/>
                <a:gd name="T16" fmla="*/ 0 h 32"/>
                <a:gd name="T17" fmla="*/ 52 w 52"/>
                <a:gd name="T18" fmla="*/ 32 h 32"/>
              </a:gdLst>
              <a:ahLst/>
              <a:cxnLst>
                <a:cxn ang="T10">
                  <a:pos x="T0" y="T1"/>
                </a:cxn>
                <a:cxn ang="T11">
                  <a:pos x="T2" y="T3"/>
                </a:cxn>
                <a:cxn ang="T12">
                  <a:pos x="T4" y="T5"/>
                </a:cxn>
                <a:cxn ang="T13">
                  <a:pos x="T6" y="T7"/>
                </a:cxn>
                <a:cxn ang="T14">
                  <a:pos x="T8" y="T9"/>
                </a:cxn>
              </a:cxnLst>
              <a:rect l="T15" t="T16" r="T17" b="T18"/>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8" name="Freeform 33">
              <a:extLst>
                <a:ext uri="{FF2B5EF4-FFF2-40B4-BE49-F238E27FC236}">
                  <a16:creationId xmlns:a16="http://schemas.microsoft.com/office/drawing/2014/main" id="{4D597974-9906-4738-875C-876BB8203B4C}"/>
                </a:ext>
              </a:extLst>
            </p:cNvPr>
            <p:cNvSpPr>
              <a:spLocks noChangeArrowheads="1"/>
            </p:cNvSpPr>
            <p:nvPr/>
          </p:nvSpPr>
          <p:spPr bwMode="auto">
            <a:xfrm>
              <a:off x="2298" y="51"/>
              <a:ext cx="178" cy="59"/>
            </a:xfrm>
            <a:custGeom>
              <a:avLst/>
              <a:gdLst>
                <a:gd name="T0" fmla="*/ 14 w 206"/>
                <a:gd name="T1" fmla="*/ 1 h 85"/>
                <a:gd name="T2" fmla="*/ 8 w 206"/>
                <a:gd name="T3" fmla="*/ 1 h 85"/>
                <a:gd name="T4" fmla="*/ 8 w 206"/>
                <a:gd name="T5" fmla="*/ 1 h 85"/>
                <a:gd name="T6" fmla="*/ 8 w 206"/>
                <a:gd name="T7" fmla="*/ 1 h 85"/>
                <a:gd name="T8" fmla="*/ 7 w 206"/>
                <a:gd name="T9" fmla="*/ 1 h 85"/>
                <a:gd name="T10" fmla="*/ 6 w 206"/>
                <a:gd name="T11" fmla="*/ 1 h 85"/>
                <a:gd name="T12" fmla="*/ 3 w 206"/>
                <a:gd name="T13" fmla="*/ 1 h 85"/>
                <a:gd name="T14" fmla="*/ 3 w 206"/>
                <a:gd name="T15" fmla="*/ 1 h 85"/>
                <a:gd name="T16" fmla="*/ 3 w 206"/>
                <a:gd name="T17" fmla="*/ 1 h 85"/>
                <a:gd name="T18" fmla="*/ 5 w 206"/>
                <a:gd name="T19" fmla="*/ 1 h 85"/>
                <a:gd name="T20" fmla="*/ 7 w 206"/>
                <a:gd name="T21" fmla="*/ 1 h 85"/>
                <a:gd name="T22" fmla="*/ 8 w 206"/>
                <a:gd name="T23" fmla="*/ 1 h 85"/>
                <a:gd name="T24" fmla="*/ 9 w 206"/>
                <a:gd name="T25" fmla="*/ 1 h 85"/>
                <a:gd name="T26" fmla="*/ 9 w 206"/>
                <a:gd name="T27" fmla="*/ 1 h 85"/>
                <a:gd name="T28" fmla="*/ 12 w 206"/>
                <a:gd name="T29" fmla="*/ 1 h 85"/>
                <a:gd name="T30" fmla="*/ 14 w 206"/>
                <a:gd name="T31" fmla="*/ 1 h 85"/>
                <a:gd name="T32" fmla="*/ 14 w 206"/>
                <a:gd name="T33" fmla="*/ 1 h 85"/>
                <a:gd name="T34" fmla="*/ 14 w 206"/>
                <a:gd name="T35" fmla="*/ 1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6"/>
                <a:gd name="T55" fmla="*/ 0 h 85"/>
                <a:gd name="T56" fmla="*/ 206 w 206"/>
                <a:gd name="T57" fmla="*/ 85 h 8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9" name="Freeform 34">
              <a:extLst>
                <a:ext uri="{FF2B5EF4-FFF2-40B4-BE49-F238E27FC236}">
                  <a16:creationId xmlns:a16="http://schemas.microsoft.com/office/drawing/2014/main" id="{BD893446-F5B9-45CB-99CA-C70856A8F7ED}"/>
                </a:ext>
              </a:extLst>
            </p:cNvPr>
            <p:cNvSpPr>
              <a:spLocks noChangeArrowheads="1"/>
            </p:cNvSpPr>
            <p:nvPr/>
          </p:nvSpPr>
          <p:spPr bwMode="auto">
            <a:xfrm>
              <a:off x="2410" y="82"/>
              <a:ext cx="55" cy="20"/>
            </a:xfrm>
            <a:custGeom>
              <a:avLst/>
              <a:gdLst>
                <a:gd name="T0" fmla="*/ 3 w 64"/>
                <a:gd name="T1" fmla="*/ 1 h 28"/>
                <a:gd name="T2" fmla="*/ 3 w 64"/>
                <a:gd name="T3" fmla="*/ 1 h 28"/>
                <a:gd name="T4" fmla="*/ 3 w 64"/>
                <a:gd name="T5" fmla="*/ 1 h 28"/>
                <a:gd name="T6" fmla="*/ 3 w 64"/>
                <a:gd name="T7" fmla="*/ 1 h 28"/>
                <a:gd name="T8" fmla="*/ 3 w 64"/>
                <a:gd name="T9" fmla="*/ 1 h 28"/>
                <a:gd name="T10" fmla="*/ 0 60000 65536"/>
                <a:gd name="T11" fmla="*/ 0 60000 65536"/>
                <a:gd name="T12" fmla="*/ 0 60000 65536"/>
                <a:gd name="T13" fmla="*/ 0 60000 65536"/>
                <a:gd name="T14" fmla="*/ 0 60000 65536"/>
                <a:gd name="T15" fmla="*/ 0 w 64"/>
                <a:gd name="T16" fmla="*/ 0 h 28"/>
                <a:gd name="T17" fmla="*/ 64 w 64"/>
                <a:gd name="T18" fmla="*/ 28 h 28"/>
              </a:gdLst>
              <a:ahLst/>
              <a:cxnLst>
                <a:cxn ang="T10">
                  <a:pos x="T0" y="T1"/>
                </a:cxn>
                <a:cxn ang="T11">
                  <a:pos x="T2" y="T3"/>
                </a:cxn>
                <a:cxn ang="T12">
                  <a:pos x="T4" y="T5"/>
                </a:cxn>
                <a:cxn ang="T13">
                  <a:pos x="T6" y="T7"/>
                </a:cxn>
                <a:cxn ang="T14">
                  <a:pos x="T8" y="T9"/>
                </a:cxn>
              </a:cxnLst>
              <a:rect l="T15" t="T16" r="T17" b="T18"/>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0" name="Freeform 35">
              <a:extLst>
                <a:ext uri="{FF2B5EF4-FFF2-40B4-BE49-F238E27FC236}">
                  <a16:creationId xmlns:a16="http://schemas.microsoft.com/office/drawing/2014/main" id="{4560A79C-BCC5-4DF5-8047-A1E6BBD2542F}"/>
                </a:ext>
              </a:extLst>
            </p:cNvPr>
            <p:cNvSpPr>
              <a:spLocks noChangeArrowheads="1"/>
            </p:cNvSpPr>
            <p:nvPr/>
          </p:nvSpPr>
          <p:spPr bwMode="auto">
            <a:xfrm>
              <a:off x="2074" y="337"/>
              <a:ext cx="125" cy="123"/>
            </a:xfrm>
            <a:custGeom>
              <a:avLst/>
              <a:gdLst>
                <a:gd name="T0" fmla="*/ 3 w 146"/>
                <a:gd name="T1" fmla="*/ 1 h 176"/>
                <a:gd name="T2" fmla="*/ 0 w 146"/>
                <a:gd name="T3" fmla="*/ 1 h 176"/>
                <a:gd name="T4" fmla="*/ 3 w 146"/>
                <a:gd name="T5" fmla="*/ 1 h 176"/>
                <a:gd name="T6" fmla="*/ 3 w 146"/>
                <a:gd name="T7" fmla="*/ 1 h 176"/>
                <a:gd name="T8" fmla="*/ 3 w 146"/>
                <a:gd name="T9" fmla="*/ 1 h 176"/>
                <a:gd name="T10" fmla="*/ 3 w 146"/>
                <a:gd name="T11" fmla="*/ 1 h 176"/>
                <a:gd name="T12" fmla="*/ 3 w 146"/>
                <a:gd name="T13" fmla="*/ 1 h 176"/>
                <a:gd name="T14" fmla="*/ 3 w 146"/>
                <a:gd name="T15" fmla="*/ 1 h 176"/>
                <a:gd name="T16" fmla="*/ 3 w 146"/>
                <a:gd name="T17" fmla="*/ 1 h 176"/>
                <a:gd name="T18" fmla="*/ 3 w 146"/>
                <a:gd name="T19" fmla="*/ 1 h 176"/>
                <a:gd name="T20" fmla="*/ 3 w 146"/>
                <a:gd name="T21" fmla="*/ 1 h 176"/>
                <a:gd name="T22" fmla="*/ 3 w 146"/>
                <a:gd name="T23" fmla="*/ 1 h 176"/>
                <a:gd name="T24" fmla="*/ 3 w 146"/>
                <a:gd name="T25" fmla="*/ 1 h 176"/>
                <a:gd name="T26" fmla="*/ 3 w 146"/>
                <a:gd name="T27" fmla="*/ 1 h 176"/>
                <a:gd name="T28" fmla="*/ 6 w 146"/>
                <a:gd name="T29" fmla="*/ 1 h 176"/>
                <a:gd name="T30" fmla="*/ 7 w 146"/>
                <a:gd name="T31" fmla="*/ 1 h 176"/>
                <a:gd name="T32" fmla="*/ 8 w 146"/>
                <a:gd name="T33" fmla="*/ 1 h 176"/>
                <a:gd name="T34" fmla="*/ 8 w 146"/>
                <a:gd name="T35" fmla="*/ 1 h 176"/>
                <a:gd name="T36" fmla="*/ 9 w 146"/>
                <a:gd name="T37" fmla="*/ 1 h 176"/>
                <a:gd name="T38" fmla="*/ 7 w 146"/>
                <a:gd name="T39" fmla="*/ 1 h 176"/>
                <a:gd name="T40" fmla="*/ 5 w 146"/>
                <a:gd name="T41" fmla="*/ 1 h 176"/>
                <a:gd name="T42" fmla="*/ 5 w 146"/>
                <a:gd name="T43" fmla="*/ 1 h 176"/>
                <a:gd name="T44" fmla="*/ 3 w 146"/>
                <a:gd name="T45" fmla="*/ 1 h 176"/>
                <a:gd name="T46" fmla="*/ 5 w 146"/>
                <a:gd name="T47" fmla="*/ 1 h 176"/>
                <a:gd name="T48" fmla="*/ 3 w 146"/>
                <a:gd name="T49" fmla="*/ 1 h 176"/>
                <a:gd name="T50" fmla="*/ 4 w 146"/>
                <a:gd name="T51" fmla="*/ 1 h 176"/>
                <a:gd name="T52" fmla="*/ 3 w 146"/>
                <a:gd name="T53" fmla="*/ 1 h 176"/>
                <a:gd name="T54" fmla="*/ 3 w 146"/>
                <a:gd name="T55" fmla="*/ 1 h 176"/>
                <a:gd name="T56" fmla="*/ 3 w 146"/>
                <a:gd name="T57" fmla="*/ 1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6"/>
                <a:gd name="T88" fmla="*/ 0 h 176"/>
                <a:gd name="T89" fmla="*/ 146 w 146"/>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1" name="Freeform 36">
              <a:extLst>
                <a:ext uri="{FF2B5EF4-FFF2-40B4-BE49-F238E27FC236}">
                  <a16:creationId xmlns:a16="http://schemas.microsoft.com/office/drawing/2014/main" id="{0A61E419-D1C0-4F97-9B4A-0F417449E853}"/>
                </a:ext>
              </a:extLst>
            </p:cNvPr>
            <p:cNvSpPr>
              <a:spLocks noChangeArrowheads="1"/>
            </p:cNvSpPr>
            <p:nvPr/>
          </p:nvSpPr>
          <p:spPr bwMode="auto">
            <a:xfrm>
              <a:off x="2012" y="381"/>
              <a:ext cx="79" cy="64"/>
            </a:xfrm>
            <a:custGeom>
              <a:avLst/>
              <a:gdLst>
                <a:gd name="T0" fmla="*/ 3 w 92"/>
                <a:gd name="T1" fmla="*/ 1 h 92"/>
                <a:gd name="T2" fmla="*/ 5 w 92"/>
                <a:gd name="T3" fmla="*/ 1 h 92"/>
                <a:gd name="T4" fmla="*/ 6 w 92"/>
                <a:gd name="T5" fmla="*/ 1 h 92"/>
                <a:gd name="T6" fmla="*/ 5 w 92"/>
                <a:gd name="T7" fmla="*/ 1 h 92"/>
                <a:gd name="T8" fmla="*/ 3 w 92"/>
                <a:gd name="T9" fmla="*/ 1 h 92"/>
                <a:gd name="T10" fmla="*/ 3 w 92"/>
                <a:gd name="T11" fmla="*/ 1 h 92"/>
                <a:gd name="T12" fmla="*/ 3 w 92"/>
                <a:gd name="T13" fmla="*/ 1 h 92"/>
                <a:gd name="T14" fmla="*/ 3 w 92"/>
                <a:gd name="T15" fmla="*/ 1 h 92"/>
                <a:gd name="T16" fmla="*/ 3 w 92"/>
                <a:gd name="T17" fmla="*/ 1 h 92"/>
                <a:gd name="T18" fmla="*/ 3 w 92"/>
                <a:gd name="T19" fmla="*/ 1 h 92"/>
                <a:gd name="T20" fmla="*/ 3 w 92"/>
                <a:gd name="T21" fmla="*/ 1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2"/>
                <a:gd name="T34" fmla="*/ 0 h 92"/>
                <a:gd name="T35" fmla="*/ 92 w 92"/>
                <a:gd name="T36" fmla="*/ 92 h 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2" name="Freeform 37">
              <a:extLst>
                <a:ext uri="{FF2B5EF4-FFF2-40B4-BE49-F238E27FC236}">
                  <a16:creationId xmlns:a16="http://schemas.microsoft.com/office/drawing/2014/main" id="{E9BED6CE-F478-4C20-86BF-C669E6F4E472}"/>
                </a:ext>
              </a:extLst>
            </p:cNvPr>
            <p:cNvSpPr>
              <a:spLocks noChangeArrowheads="1"/>
            </p:cNvSpPr>
            <p:nvPr/>
          </p:nvSpPr>
          <p:spPr bwMode="auto">
            <a:xfrm>
              <a:off x="3951" y="1450"/>
              <a:ext cx="545" cy="463"/>
            </a:xfrm>
            <a:custGeom>
              <a:avLst/>
              <a:gdLst>
                <a:gd name="T0" fmla="*/ 14 w 633"/>
                <a:gd name="T1" fmla="*/ 1 h 660"/>
                <a:gd name="T2" fmla="*/ 12 w 633"/>
                <a:gd name="T3" fmla="*/ 1 h 660"/>
                <a:gd name="T4" fmla="*/ 9 w 633"/>
                <a:gd name="T5" fmla="*/ 1 h 660"/>
                <a:gd name="T6" fmla="*/ 7 w 633"/>
                <a:gd name="T7" fmla="*/ 1 h 660"/>
                <a:gd name="T8" fmla="*/ 6 w 633"/>
                <a:gd name="T9" fmla="*/ 1 h 660"/>
                <a:gd name="T10" fmla="*/ 4 w 633"/>
                <a:gd name="T11" fmla="*/ 1 h 660"/>
                <a:gd name="T12" fmla="*/ 3 w 633"/>
                <a:gd name="T13" fmla="*/ 1 h 660"/>
                <a:gd name="T14" fmla="*/ 0 w 633"/>
                <a:gd name="T15" fmla="*/ 1 h 660"/>
                <a:gd name="T16" fmla="*/ 5 w 633"/>
                <a:gd name="T17" fmla="*/ 1 h 660"/>
                <a:gd name="T18" fmla="*/ 8 w 633"/>
                <a:gd name="T19" fmla="*/ 1 h 660"/>
                <a:gd name="T20" fmla="*/ 9 w 633"/>
                <a:gd name="T21" fmla="*/ 1 h 660"/>
                <a:gd name="T22" fmla="*/ 11 w 633"/>
                <a:gd name="T23" fmla="*/ 1 h 660"/>
                <a:gd name="T24" fmla="*/ 15 w 633"/>
                <a:gd name="T25" fmla="*/ 1 h 660"/>
                <a:gd name="T26" fmla="*/ 17 w 633"/>
                <a:gd name="T27" fmla="*/ 1 h 660"/>
                <a:gd name="T28" fmla="*/ 20 w 633"/>
                <a:gd name="T29" fmla="*/ 1 h 660"/>
                <a:gd name="T30" fmla="*/ 22 w 633"/>
                <a:gd name="T31" fmla="*/ 1 h 660"/>
                <a:gd name="T32" fmla="*/ 22 w 633"/>
                <a:gd name="T33" fmla="*/ 1 h 660"/>
                <a:gd name="T34" fmla="*/ 23 w 633"/>
                <a:gd name="T35" fmla="*/ 1 h 660"/>
                <a:gd name="T36" fmla="*/ 25 w 633"/>
                <a:gd name="T37" fmla="*/ 1 h 660"/>
                <a:gd name="T38" fmla="*/ 27 w 633"/>
                <a:gd name="T39" fmla="*/ 1 h 660"/>
                <a:gd name="T40" fmla="*/ 29 w 633"/>
                <a:gd name="T41" fmla="*/ 1 h 660"/>
                <a:gd name="T42" fmla="*/ 29 w 633"/>
                <a:gd name="T43" fmla="*/ 1 h 660"/>
                <a:gd name="T44" fmla="*/ 30 w 633"/>
                <a:gd name="T45" fmla="*/ 1 h 660"/>
                <a:gd name="T46" fmla="*/ 33 w 633"/>
                <a:gd name="T47" fmla="*/ 1 h 660"/>
                <a:gd name="T48" fmla="*/ 34 w 633"/>
                <a:gd name="T49" fmla="*/ 1 h 660"/>
                <a:gd name="T50" fmla="*/ 36 w 633"/>
                <a:gd name="T51" fmla="*/ 1 h 660"/>
                <a:gd name="T52" fmla="*/ 40 w 633"/>
                <a:gd name="T53" fmla="*/ 1 h 660"/>
                <a:gd name="T54" fmla="*/ 41 w 633"/>
                <a:gd name="T55" fmla="*/ 1 h 660"/>
                <a:gd name="T56" fmla="*/ 42 w 633"/>
                <a:gd name="T57" fmla="*/ 1 h 660"/>
                <a:gd name="T58" fmla="*/ 42 w 633"/>
                <a:gd name="T59" fmla="*/ 1 h 660"/>
                <a:gd name="T60" fmla="*/ 36 w 633"/>
                <a:gd name="T61" fmla="*/ 1 h 660"/>
                <a:gd name="T62" fmla="*/ 35 w 633"/>
                <a:gd name="T63" fmla="*/ 1 h 660"/>
                <a:gd name="T64" fmla="*/ 31 w 633"/>
                <a:gd name="T65" fmla="*/ 1 h 660"/>
                <a:gd name="T66" fmla="*/ 31 w 633"/>
                <a:gd name="T67" fmla="*/ 1 h 660"/>
                <a:gd name="T68" fmla="*/ 30 w 633"/>
                <a:gd name="T69" fmla="*/ 1 h 660"/>
                <a:gd name="T70" fmla="*/ 28 w 633"/>
                <a:gd name="T71" fmla="*/ 1 h 660"/>
                <a:gd name="T72" fmla="*/ 26 w 633"/>
                <a:gd name="T73" fmla="*/ 1 h 660"/>
                <a:gd name="T74" fmla="*/ 26 w 633"/>
                <a:gd name="T75" fmla="*/ 1 h 660"/>
                <a:gd name="T76" fmla="*/ 25 w 633"/>
                <a:gd name="T77" fmla="*/ 1 h 660"/>
                <a:gd name="T78" fmla="*/ 22 w 633"/>
                <a:gd name="T79" fmla="*/ 1 h 660"/>
                <a:gd name="T80" fmla="*/ 19 w 633"/>
                <a:gd name="T81" fmla="*/ 1 h 660"/>
                <a:gd name="T82" fmla="*/ 19 w 633"/>
                <a:gd name="T83" fmla="*/ 1 h 660"/>
                <a:gd name="T84" fmla="*/ 18 w 633"/>
                <a:gd name="T85" fmla="*/ 1 h 660"/>
                <a:gd name="T86" fmla="*/ 19 w 633"/>
                <a:gd name="T87" fmla="*/ 1 h 660"/>
                <a:gd name="T88" fmla="*/ 16 w 633"/>
                <a:gd name="T89" fmla="*/ 1 h 660"/>
                <a:gd name="T90" fmla="*/ 14 w 633"/>
                <a:gd name="T91" fmla="*/ 1 h 660"/>
                <a:gd name="T92" fmla="*/ 14 w 633"/>
                <a:gd name="T93" fmla="*/ 1 h 660"/>
                <a:gd name="T94" fmla="*/ 14 w 633"/>
                <a:gd name="T95" fmla="*/ 1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33"/>
                <a:gd name="T145" fmla="*/ 0 h 660"/>
                <a:gd name="T146" fmla="*/ 633 w 633"/>
                <a:gd name="T147" fmla="*/ 660 h 6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3" name="Freeform 38">
              <a:extLst>
                <a:ext uri="{FF2B5EF4-FFF2-40B4-BE49-F238E27FC236}">
                  <a16:creationId xmlns:a16="http://schemas.microsoft.com/office/drawing/2014/main" id="{D400478B-B70B-476E-BB0E-2255D76C24B5}"/>
                </a:ext>
              </a:extLst>
            </p:cNvPr>
            <p:cNvSpPr>
              <a:spLocks noChangeArrowheads="1"/>
            </p:cNvSpPr>
            <p:nvPr/>
          </p:nvSpPr>
          <p:spPr bwMode="auto">
            <a:xfrm>
              <a:off x="4120" y="1206"/>
              <a:ext cx="367" cy="196"/>
            </a:xfrm>
            <a:custGeom>
              <a:avLst/>
              <a:gdLst>
                <a:gd name="T0" fmla="*/ 6 w 426"/>
                <a:gd name="T1" fmla="*/ 1 h 280"/>
                <a:gd name="T2" fmla="*/ 5 w 426"/>
                <a:gd name="T3" fmla="*/ 1 h 280"/>
                <a:gd name="T4" fmla="*/ 4 w 426"/>
                <a:gd name="T5" fmla="*/ 1 h 280"/>
                <a:gd name="T6" fmla="*/ 3 w 426"/>
                <a:gd name="T7" fmla="*/ 1 h 280"/>
                <a:gd name="T8" fmla="*/ 3 w 426"/>
                <a:gd name="T9" fmla="*/ 1 h 280"/>
                <a:gd name="T10" fmla="*/ 3 w 426"/>
                <a:gd name="T11" fmla="*/ 1 h 280"/>
                <a:gd name="T12" fmla="*/ 3 w 426"/>
                <a:gd name="T13" fmla="*/ 1 h 280"/>
                <a:gd name="T14" fmla="*/ 3 w 426"/>
                <a:gd name="T15" fmla="*/ 1 h 280"/>
                <a:gd name="T16" fmla="*/ 6 w 426"/>
                <a:gd name="T17" fmla="*/ 1 h 280"/>
                <a:gd name="T18" fmla="*/ 9 w 426"/>
                <a:gd name="T19" fmla="*/ 1 h 280"/>
                <a:gd name="T20" fmla="*/ 9 w 426"/>
                <a:gd name="T21" fmla="*/ 1 h 280"/>
                <a:gd name="T22" fmla="*/ 10 w 426"/>
                <a:gd name="T23" fmla="*/ 1 h 280"/>
                <a:gd name="T24" fmla="*/ 10 w 426"/>
                <a:gd name="T25" fmla="*/ 1 h 280"/>
                <a:gd name="T26" fmla="*/ 9 w 426"/>
                <a:gd name="T27" fmla="*/ 1 h 280"/>
                <a:gd name="T28" fmla="*/ 12 w 426"/>
                <a:gd name="T29" fmla="*/ 1 h 280"/>
                <a:gd name="T30" fmla="*/ 14 w 426"/>
                <a:gd name="T31" fmla="*/ 1 h 280"/>
                <a:gd name="T32" fmla="*/ 15 w 426"/>
                <a:gd name="T33" fmla="*/ 1 h 280"/>
                <a:gd name="T34" fmla="*/ 16 w 426"/>
                <a:gd name="T35" fmla="*/ 1 h 280"/>
                <a:gd name="T36" fmla="*/ 17 w 426"/>
                <a:gd name="T37" fmla="*/ 1 h 280"/>
                <a:gd name="T38" fmla="*/ 19 w 426"/>
                <a:gd name="T39" fmla="*/ 1 h 280"/>
                <a:gd name="T40" fmla="*/ 22 w 426"/>
                <a:gd name="T41" fmla="*/ 1 h 280"/>
                <a:gd name="T42" fmla="*/ 25 w 426"/>
                <a:gd name="T43" fmla="*/ 1 h 280"/>
                <a:gd name="T44" fmla="*/ 25 w 426"/>
                <a:gd name="T45" fmla="*/ 1 h 280"/>
                <a:gd name="T46" fmla="*/ 22 w 426"/>
                <a:gd name="T47" fmla="*/ 1 h 280"/>
                <a:gd name="T48" fmla="*/ 25 w 426"/>
                <a:gd name="T49" fmla="*/ 1 h 280"/>
                <a:gd name="T50" fmla="*/ 28 w 426"/>
                <a:gd name="T51" fmla="*/ 1 h 280"/>
                <a:gd name="T52" fmla="*/ 29 w 426"/>
                <a:gd name="T53" fmla="*/ 1 h 280"/>
                <a:gd name="T54" fmla="*/ 29 w 426"/>
                <a:gd name="T55" fmla="*/ 1 h 280"/>
                <a:gd name="T56" fmla="*/ 25 w 426"/>
                <a:gd name="T57" fmla="*/ 1 h 280"/>
                <a:gd name="T58" fmla="*/ 21 w 426"/>
                <a:gd name="T59" fmla="*/ 1 h 280"/>
                <a:gd name="T60" fmla="*/ 21 w 426"/>
                <a:gd name="T61" fmla="*/ 1 h 280"/>
                <a:gd name="T62" fmla="*/ 20 w 426"/>
                <a:gd name="T63" fmla="*/ 1 h 280"/>
                <a:gd name="T64" fmla="*/ 16 w 426"/>
                <a:gd name="T65" fmla="*/ 1 h 280"/>
                <a:gd name="T66" fmla="*/ 11 w 426"/>
                <a:gd name="T67" fmla="*/ 1 h 280"/>
                <a:gd name="T68" fmla="*/ 9 w 426"/>
                <a:gd name="T69" fmla="*/ 1 h 280"/>
                <a:gd name="T70" fmla="*/ 6 w 426"/>
                <a:gd name="T71" fmla="*/ 1 h 280"/>
                <a:gd name="T72" fmla="*/ 5 w 426"/>
                <a:gd name="T73" fmla="*/ 1 h 280"/>
                <a:gd name="T74" fmla="*/ 5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280"/>
                <a:gd name="T116" fmla="*/ 426 w 426"/>
                <a:gd name="T117" fmla="*/ 280 h 2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4" name="Freeform 39">
              <a:extLst>
                <a:ext uri="{FF2B5EF4-FFF2-40B4-BE49-F238E27FC236}">
                  <a16:creationId xmlns:a16="http://schemas.microsoft.com/office/drawing/2014/main" id="{EDE56304-A5A2-44A8-B09B-8775B64CA2BB}"/>
                </a:ext>
              </a:extLst>
            </p:cNvPr>
            <p:cNvSpPr>
              <a:spLocks noChangeArrowheads="1"/>
            </p:cNvSpPr>
            <p:nvPr/>
          </p:nvSpPr>
          <p:spPr bwMode="auto">
            <a:xfrm>
              <a:off x="4395" y="1928"/>
              <a:ext cx="52" cy="54"/>
            </a:xfrm>
            <a:custGeom>
              <a:avLst/>
              <a:gdLst>
                <a:gd name="T0" fmla="*/ 3 w 60"/>
                <a:gd name="T1" fmla="*/ 1 h 78"/>
                <a:gd name="T2" fmla="*/ 0 w 60"/>
                <a:gd name="T3" fmla="*/ 1 h 78"/>
                <a:gd name="T4" fmla="*/ 3 w 60"/>
                <a:gd name="T5" fmla="*/ 1 h 78"/>
                <a:gd name="T6" fmla="*/ 3 w 60"/>
                <a:gd name="T7" fmla="*/ 1 h 78"/>
                <a:gd name="T8" fmla="*/ 3 w 60"/>
                <a:gd name="T9" fmla="*/ 1 h 78"/>
                <a:gd name="T10" fmla="*/ 4 w 60"/>
                <a:gd name="T11" fmla="*/ 1 h 78"/>
                <a:gd name="T12" fmla="*/ 3 w 60"/>
                <a:gd name="T13" fmla="*/ 1 h 78"/>
                <a:gd name="T14" fmla="*/ 0 60000 65536"/>
                <a:gd name="T15" fmla="*/ 0 60000 65536"/>
                <a:gd name="T16" fmla="*/ 0 60000 65536"/>
                <a:gd name="T17" fmla="*/ 0 60000 65536"/>
                <a:gd name="T18" fmla="*/ 0 60000 65536"/>
                <a:gd name="T19" fmla="*/ 0 60000 65536"/>
                <a:gd name="T20" fmla="*/ 0 60000 65536"/>
                <a:gd name="T21" fmla="*/ 0 w 60"/>
                <a:gd name="T22" fmla="*/ 0 h 78"/>
                <a:gd name="T23" fmla="*/ 60 w 60"/>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5" name="Freeform 40">
              <a:extLst>
                <a:ext uri="{FF2B5EF4-FFF2-40B4-BE49-F238E27FC236}">
                  <a16:creationId xmlns:a16="http://schemas.microsoft.com/office/drawing/2014/main" id="{DA331235-F287-48BF-A5D1-19C80DC1A5F7}"/>
                </a:ext>
              </a:extLst>
            </p:cNvPr>
            <p:cNvSpPr>
              <a:spLocks noChangeArrowheads="1"/>
            </p:cNvSpPr>
            <p:nvPr/>
          </p:nvSpPr>
          <p:spPr bwMode="auto">
            <a:xfrm>
              <a:off x="4551" y="1844"/>
              <a:ext cx="189" cy="79"/>
            </a:xfrm>
            <a:custGeom>
              <a:avLst/>
              <a:gdLst>
                <a:gd name="T0" fmla="*/ 3 w 219"/>
                <a:gd name="T1" fmla="*/ 1 h 113"/>
                <a:gd name="T2" fmla="*/ 3 w 219"/>
                <a:gd name="T3" fmla="*/ 1 h 113"/>
                <a:gd name="T4" fmla="*/ 3 w 219"/>
                <a:gd name="T5" fmla="*/ 1 h 113"/>
                <a:gd name="T6" fmla="*/ 3 w 219"/>
                <a:gd name="T7" fmla="*/ 1 h 113"/>
                <a:gd name="T8" fmla="*/ 9 w 219"/>
                <a:gd name="T9" fmla="*/ 1 h 113"/>
                <a:gd name="T10" fmla="*/ 10 w 219"/>
                <a:gd name="T11" fmla="*/ 1 h 113"/>
                <a:gd name="T12" fmla="*/ 12 w 219"/>
                <a:gd name="T13" fmla="*/ 1 h 113"/>
                <a:gd name="T14" fmla="*/ 16 w 219"/>
                <a:gd name="T15" fmla="*/ 1 h 113"/>
                <a:gd name="T16" fmla="*/ 14 w 219"/>
                <a:gd name="T17" fmla="*/ 0 h 113"/>
                <a:gd name="T18" fmla="*/ 12 w 219"/>
                <a:gd name="T19" fmla="*/ 1 h 113"/>
                <a:gd name="T20" fmla="*/ 8 w 219"/>
                <a:gd name="T21" fmla="*/ 1 h 113"/>
                <a:gd name="T22" fmla="*/ 6 w 219"/>
                <a:gd name="T23" fmla="*/ 1 h 113"/>
                <a:gd name="T24" fmla="*/ 4 w 219"/>
                <a:gd name="T25" fmla="*/ 1 h 113"/>
                <a:gd name="T26" fmla="*/ 3 w 219"/>
                <a:gd name="T27" fmla="*/ 1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9"/>
                <a:gd name="T43" fmla="*/ 0 h 113"/>
                <a:gd name="T44" fmla="*/ 219 w 219"/>
                <a:gd name="T45" fmla="*/ 113 h 1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6" name="Freeform 41">
              <a:extLst>
                <a:ext uri="{FF2B5EF4-FFF2-40B4-BE49-F238E27FC236}">
                  <a16:creationId xmlns:a16="http://schemas.microsoft.com/office/drawing/2014/main" id="{F49A53CB-59B0-41BA-A2E0-9B8D8016A931}"/>
                </a:ext>
              </a:extLst>
            </p:cNvPr>
            <p:cNvSpPr>
              <a:spLocks noChangeArrowheads="1"/>
            </p:cNvSpPr>
            <p:nvPr/>
          </p:nvSpPr>
          <p:spPr bwMode="auto">
            <a:xfrm>
              <a:off x="4747" y="1797"/>
              <a:ext cx="119" cy="86"/>
            </a:xfrm>
            <a:custGeom>
              <a:avLst/>
              <a:gdLst>
                <a:gd name="T0" fmla="*/ 3 w 139"/>
                <a:gd name="T1" fmla="*/ 1 h 122"/>
                <a:gd name="T2" fmla="*/ 3 w 139"/>
                <a:gd name="T3" fmla="*/ 1 h 122"/>
                <a:gd name="T4" fmla="*/ 0 w 139"/>
                <a:gd name="T5" fmla="*/ 1 h 122"/>
                <a:gd name="T6" fmla="*/ 3 w 139"/>
                <a:gd name="T7" fmla="*/ 1 h 122"/>
                <a:gd name="T8" fmla="*/ 3 w 139"/>
                <a:gd name="T9" fmla="*/ 1 h 122"/>
                <a:gd name="T10" fmla="*/ 8 w 139"/>
                <a:gd name="T11" fmla="*/ 1 h 122"/>
                <a:gd name="T12" fmla="*/ 8 w 139"/>
                <a:gd name="T13" fmla="*/ 1 h 122"/>
                <a:gd name="T14" fmla="*/ 7 w 139"/>
                <a:gd name="T15" fmla="*/ 1 h 122"/>
                <a:gd name="T16" fmla="*/ 6 w 139"/>
                <a:gd name="T17" fmla="*/ 1 h 122"/>
                <a:gd name="T18" fmla="*/ 3 w 139"/>
                <a:gd name="T19" fmla="*/ 1 h 122"/>
                <a:gd name="T20" fmla="*/ 3 w 139"/>
                <a:gd name="T21" fmla="*/ 1 h 122"/>
                <a:gd name="T22" fmla="*/ 3 w 139"/>
                <a:gd name="T23" fmla="*/ 1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9"/>
                <a:gd name="T37" fmla="*/ 0 h 122"/>
                <a:gd name="T38" fmla="*/ 139 w 139"/>
                <a:gd name="T39" fmla="*/ 122 h 1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7" name="Freeform 42">
              <a:extLst>
                <a:ext uri="{FF2B5EF4-FFF2-40B4-BE49-F238E27FC236}">
                  <a16:creationId xmlns:a16="http://schemas.microsoft.com/office/drawing/2014/main" id="{C3654A26-D593-4C16-8E71-71791D29A47B}"/>
                </a:ext>
              </a:extLst>
            </p:cNvPr>
            <p:cNvSpPr>
              <a:spLocks noChangeArrowheads="1"/>
            </p:cNvSpPr>
            <p:nvPr/>
          </p:nvSpPr>
          <p:spPr bwMode="auto">
            <a:xfrm>
              <a:off x="4810" y="1759"/>
              <a:ext cx="43" cy="24"/>
            </a:xfrm>
            <a:custGeom>
              <a:avLst/>
              <a:gdLst>
                <a:gd name="T0" fmla="*/ 4 w 49"/>
                <a:gd name="T1" fmla="*/ 0 h 35"/>
                <a:gd name="T2" fmla="*/ 4 w 49"/>
                <a:gd name="T3" fmla="*/ 1 h 35"/>
                <a:gd name="T4" fmla="*/ 4 w 49"/>
                <a:gd name="T5" fmla="*/ 1 h 35"/>
                <a:gd name="T6" fmla="*/ 4 w 49"/>
                <a:gd name="T7" fmla="*/ 1 h 35"/>
                <a:gd name="T8" fmla="*/ 4 w 49"/>
                <a:gd name="T9" fmla="*/ 0 h 35"/>
                <a:gd name="T10" fmla="*/ 0 60000 65536"/>
                <a:gd name="T11" fmla="*/ 0 60000 65536"/>
                <a:gd name="T12" fmla="*/ 0 60000 65536"/>
                <a:gd name="T13" fmla="*/ 0 60000 65536"/>
                <a:gd name="T14" fmla="*/ 0 60000 65536"/>
                <a:gd name="T15" fmla="*/ 0 w 49"/>
                <a:gd name="T16" fmla="*/ 0 h 35"/>
                <a:gd name="T17" fmla="*/ 49 w 49"/>
                <a:gd name="T18" fmla="*/ 35 h 35"/>
              </a:gdLst>
              <a:ahLst/>
              <a:cxnLst>
                <a:cxn ang="T10">
                  <a:pos x="T0" y="T1"/>
                </a:cxn>
                <a:cxn ang="T11">
                  <a:pos x="T2" y="T3"/>
                </a:cxn>
                <a:cxn ang="T12">
                  <a:pos x="T4" y="T5"/>
                </a:cxn>
                <a:cxn ang="T13">
                  <a:pos x="T6" y="T7"/>
                </a:cxn>
                <a:cxn ang="T14">
                  <a:pos x="T8" y="T9"/>
                </a:cxn>
              </a:cxnLst>
              <a:rect l="T15" t="T16" r="T17" b="T18"/>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8" name="Freeform 43">
              <a:extLst>
                <a:ext uri="{FF2B5EF4-FFF2-40B4-BE49-F238E27FC236}">
                  <a16:creationId xmlns:a16="http://schemas.microsoft.com/office/drawing/2014/main" id="{3508B1D7-673D-4217-8543-6388A9A317DB}"/>
                </a:ext>
              </a:extLst>
            </p:cNvPr>
            <p:cNvSpPr>
              <a:spLocks noChangeArrowheads="1"/>
            </p:cNvSpPr>
            <p:nvPr/>
          </p:nvSpPr>
          <p:spPr bwMode="auto">
            <a:xfrm>
              <a:off x="2828" y="1304"/>
              <a:ext cx="142" cy="188"/>
            </a:xfrm>
            <a:custGeom>
              <a:avLst/>
              <a:gdLst>
                <a:gd name="T0" fmla="*/ 10 w 164"/>
                <a:gd name="T1" fmla="*/ 0 h 268"/>
                <a:gd name="T2" fmla="*/ 8 w 164"/>
                <a:gd name="T3" fmla="*/ 1 h 268"/>
                <a:gd name="T4" fmla="*/ 7 w 164"/>
                <a:gd name="T5" fmla="*/ 1 h 268"/>
                <a:gd name="T6" fmla="*/ 3 w 164"/>
                <a:gd name="T7" fmla="*/ 1 h 268"/>
                <a:gd name="T8" fmla="*/ 3 w 164"/>
                <a:gd name="T9" fmla="*/ 1 h 268"/>
                <a:gd name="T10" fmla="*/ 3 w 164"/>
                <a:gd name="T11" fmla="*/ 1 h 268"/>
                <a:gd name="T12" fmla="*/ 3 w 164"/>
                <a:gd name="T13" fmla="*/ 1 h 268"/>
                <a:gd name="T14" fmla="*/ 3 w 164"/>
                <a:gd name="T15" fmla="*/ 1 h 268"/>
                <a:gd name="T16" fmla="*/ 0 w 164"/>
                <a:gd name="T17" fmla="*/ 1 h 268"/>
                <a:gd name="T18" fmla="*/ 3 w 164"/>
                <a:gd name="T19" fmla="*/ 1 h 268"/>
                <a:gd name="T20" fmla="*/ 3 w 164"/>
                <a:gd name="T21" fmla="*/ 1 h 268"/>
                <a:gd name="T22" fmla="*/ 7 w 164"/>
                <a:gd name="T23" fmla="*/ 1 h 268"/>
                <a:gd name="T24" fmla="*/ 8 w 164"/>
                <a:gd name="T25" fmla="*/ 1 h 268"/>
                <a:gd name="T26" fmla="*/ 10 w 164"/>
                <a:gd name="T27" fmla="*/ 1 h 268"/>
                <a:gd name="T28" fmla="*/ 10 w 164"/>
                <a:gd name="T29" fmla="*/ 1 h 268"/>
                <a:gd name="T30" fmla="*/ 13 w 164"/>
                <a:gd name="T31" fmla="*/ 1 h 268"/>
                <a:gd name="T32" fmla="*/ 10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4"/>
                <a:gd name="T52" fmla="*/ 0 h 268"/>
                <a:gd name="T53" fmla="*/ 164 w 164"/>
                <a:gd name="T54" fmla="*/ 268 h 2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9" name="Freeform 44">
              <a:extLst>
                <a:ext uri="{FF2B5EF4-FFF2-40B4-BE49-F238E27FC236}">
                  <a16:creationId xmlns:a16="http://schemas.microsoft.com/office/drawing/2014/main" id="{5E45E4E5-50F5-44C3-9D33-F431AFDDFFFC}"/>
                </a:ext>
              </a:extLst>
            </p:cNvPr>
            <p:cNvSpPr>
              <a:spLocks noChangeArrowheads="1"/>
            </p:cNvSpPr>
            <p:nvPr/>
          </p:nvSpPr>
          <p:spPr bwMode="auto">
            <a:xfrm>
              <a:off x="3440" y="1013"/>
              <a:ext cx="57" cy="57"/>
            </a:xfrm>
            <a:custGeom>
              <a:avLst/>
              <a:gdLst>
                <a:gd name="T0" fmla="*/ 3 w 66"/>
                <a:gd name="T1" fmla="*/ 0 h 81"/>
                <a:gd name="T2" fmla="*/ 3 w 66"/>
                <a:gd name="T3" fmla="*/ 1 h 81"/>
                <a:gd name="T4" fmla="*/ 3 w 66"/>
                <a:gd name="T5" fmla="*/ 1 h 81"/>
                <a:gd name="T6" fmla="*/ 3 w 66"/>
                <a:gd name="T7" fmla="*/ 1 h 81"/>
                <a:gd name="T8" fmla="*/ 4 w 66"/>
                <a:gd name="T9" fmla="*/ 1 h 81"/>
                <a:gd name="T10" fmla="*/ 3 w 66"/>
                <a:gd name="T11" fmla="*/ 0 h 81"/>
                <a:gd name="T12" fmla="*/ 0 60000 65536"/>
                <a:gd name="T13" fmla="*/ 0 60000 65536"/>
                <a:gd name="T14" fmla="*/ 0 60000 65536"/>
                <a:gd name="T15" fmla="*/ 0 60000 65536"/>
                <a:gd name="T16" fmla="*/ 0 60000 65536"/>
                <a:gd name="T17" fmla="*/ 0 60000 65536"/>
                <a:gd name="T18" fmla="*/ 0 w 66"/>
                <a:gd name="T19" fmla="*/ 0 h 81"/>
                <a:gd name="T20" fmla="*/ 66 w 66"/>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0" name="Freeform 45">
              <a:extLst>
                <a:ext uri="{FF2B5EF4-FFF2-40B4-BE49-F238E27FC236}">
                  <a16:creationId xmlns:a16="http://schemas.microsoft.com/office/drawing/2014/main" id="{27BC293F-5E2D-449E-B511-B088889E75E8}"/>
                </a:ext>
              </a:extLst>
            </p:cNvPr>
            <p:cNvSpPr>
              <a:spLocks noChangeArrowheads="1"/>
            </p:cNvSpPr>
            <p:nvPr/>
          </p:nvSpPr>
          <p:spPr bwMode="auto">
            <a:xfrm>
              <a:off x="3823" y="1074"/>
              <a:ext cx="128" cy="171"/>
            </a:xfrm>
            <a:custGeom>
              <a:avLst/>
              <a:gdLst>
                <a:gd name="T0" fmla="*/ 7 w 148"/>
                <a:gd name="T1" fmla="*/ 0 h 244"/>
                <a:gd name="T2" fmla="*/ 4 w 148"/>
                <a:gd name="T3" fmla="*/ 1 h 244"/>
                <a:gd name="T4" fmla="*/ 3 w 148"/>
                <a:gd name="T5" fmla="*/ 1 h 244"/>
                <a:gd name="T6" fmla="*/ 3 w 148"/>
                <a:gd name="T7" fmla="*/ 1 h 244"/>
                <a:gd name="T8" fmla="*/ 3 w 148"/>
                <a:gd name="T9" fmla="*/ 1 h 244"/>
                <a:gd name="T10" fmla="*/ 3 w 148"/>
                <a:gd name="T11" fmla="*/ 1 h 244"/>
                <a:gd name="T12" fmla="*/ 4 w 148"/>
                <a:gd name="T13" fmla="*/ 1 h 244"/>
                <a:gd name="T14" fmla="*/ 6 w 148"/>
                <a:gd name="T15" fmla="*/ 1 h 244"/>
                <a:gd name="T16" fmla="*/ 7 w 148"/>
                <a:gd name="T17" fmla="*/ 1 h 244"/>
                <a:gd name="T18" fmla="*/ 9 w 148"/>
                <a:gd name="T19" fmla="*/ 1 h 244"/>
                <a:gd name="T20" fmla="*/ 8 w 148"/>
                <a:gd name="T21" fmla="*/ 1 h 244"/>
                <a:gd name="T22" fmla="*/ 10 w 148"/>
                <a:gd name="T23" fmla="*/ 1 h 244"/>
                <a:gd name="T24" fmla="*/ 8 w 148"/>
                <a:gd name="T25" fmla="*/ 1 h 244"/>
                <a:gd name="T26" fmla="*/ 7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8"/>
                <a:gd name="T43" fmla="*/ 0 h 244"/>
                <a:gd name="T44" fmla="*/ 148 w 148"/>
                <a:gd name="T45" fmla="*/ 244 h 2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1" name="Freeform 46">
              <a:extLst>
                <a:ext uri="{FF2B5EF4-FFF2-40B4-BE49-F238E27FC236}">
                  <a16:creationId xmlns:a16="http://schemas.microsoft.com/office/drawing/2014/main" id="{9CD8610E-DF9A-4221-9CEE-825DE5DC8939}"/>
                </a:ext>
              </a:extLst>
            </p:cNvPr>
            <p:cNvSpPr>
              <a:spLocks noChangeArrowheads="1"/>
            </p:cNvSpPr>
            <p:nvPr/>
          </p:nvSpPr>
          <p:spPr bwMode="auto">
            <a:xfrm>
              <a:off x="3715" y="1021"/>
              <a:ext cx="83" cy="128"/>
            </a:xfrm>
            <a:custGeom>
              <a:avLst/>
              <a:gdLst>
                <a:gd name="T0" fmla="*/ 3 w 96"/>
                <a:gd name="T1" fmla="*/ 1 h 183"/>
                <a:gd name="T2" fmla="*/ 3 w 96"/>
                <a:gd name="T3" fmla="*/ 1 h 183"/>
                <a:gd name="T4" fmla="*/ 4 w 96"/>
                <a:gd name="T5" fmla="*/ 1 h 183"/>
                <a:gd name="T6" fmla="*/ 4 w 96"/>
                <a:gd name="T7" fmla="*/ 1 h 183"/>
                <a:gd name="T8" fmla="*/ 5 w 96"/>
                <a:gd name="T9" fmla="*/ 1 h 183"/>
                <a:gd name="T10" fmla="*/ 5 w 96"/>
                <a:gd name="T11" fmla="*/ 1 h 183"/>
                <a:gd name="T12" fmla="*/ 4 w 96"/>
                <a:gd name="T13" fmla="*/ 1 h 183"/>
                <a:gd name="T14" fmla="*/ 3 w 96"/>
                <a:gd name="T15" fmla="*/ 1 h 183"/>
                <a:gd name="T16" fmla="*/ 3 w 96"/>
                <a:gd name="T17" fmla="*/ 1 h 183"/>
                <a:gd name="T18" fmla="*/ 3 w 96"/>
                <a:gd name="T19" fmla="*/ 1 h 183"/>
                <a:gd name="T20" fmla="*/ 3 w 96"/>
                <a:gd name="T21" fmla="*/ 1 h 183"/>
                <a:gd name="T22" fmla="*/ 4 w 96"/>
                <a:gd name="T23" fmla="*/ 1 h 183"/>
                <a:gd name="T24" fmla="*/ 5 w 96"/>
                <a:gd name="T25" fmla="*/ 1 h 183"/>
                <a:gd name="T26" fmla="*/ 6 w 96"/>
                <a:gd name="T27" fmla="*/ 1 h 183"/>
                <a:gd name="T28" fmla="*/ 7 w 96"/>
                <a:gd name="T29" fmla="*/ 1 h 183"/>
                <a:gd name="T30" fmla="*/ 6 w 96"/>
                <a:gd name="T31" fmla="*/ 1 h 183"/>
                <a:gd name="T32" fmla="*/ 6 w 96"/>
                <a:gd name="T33" fmla="*/ 1 h 183"/>
                <a:gd name="T34" fmla="*/ 5 w 96"/>
                <a:gd name="T35" fmla="*/ 1 h 183"/>
                <a:gd name="T36" fmla="*/ 4 w 96"/>
                <a:gd name="T37" fmla="*/ 1 h 183"/>
                <a:gd name="T38" fmla="*/ 4 w 96"/>
                <a:gd name="T39" fmla="*/ 1 h 183"/>
                <a:gd name="T40" fmla="*/ 3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83"/>
                <a:gd name="T65" fmla="*/ 96 w 96"/>
                <a:gd name="T66" fmla="*/ 183 h 1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2" name="Freeform 47">
              <a:extLst>
                <a:ext uri="{FF2B5EF4-FFF2-40B4-BE49-F238E27FC236}">
                  <a16:creationId xmlns:a16="http://schemas.microsoft.com/office/drawing/2014/main" id="{9FD96131-9B52-468F-B812-F3993F6366DC}"/>
                </a:ext>
              </a:extLst>
            </p:cNvPr>
            <p:cNvSpPr>
              <a:spLocks noChangeArrowheads="1"/>
            </p:cNvSpPr>
            <p:nvPr/>
          </p:nvSpPr>
          <p:spPr bwMode="auto">
            <a:xfrm>
              <a:off x="3771" y="1124"/>
              <a:ext cx="46" cy="122"/>
            </a:xfrm>
            <a:custGeom>
              <a:avLst/>
              <a:gdLst>
                <a:gd name="T0" fmla="*/ 3 w 54"/>
                <a:gd name="T1" fmla="*/ 0 h 175"/>
                <a:gd name="T2" fmla="*/ 0 w 54"/>
                <a:gd name="T3" fmla="*/ 1 h 175"/>
                <a:gd name="T4" fmla="*/ 3 w 54"/>
                <a:gd name="T5" fmla="*/ 1 h 175"/>
                <a:gd name="T6" fmla="*/ 3 w 54"/>
                <a:gd name="T7" fmla="*/ 1 h 175"/>
                <a:gd name="T8" fmla="*/ 3 w 54"/>
                <a:gd name="T9" fmla="*/ 1 h 175"/>
                <a:gd name="T10" fmla="*/ 3 w 54"/>
                <a:gd name="T11" fmla="*/ 1 h 175"/>
                <a:gd name="T12" fmla="*/ 3 w 54"/>
                <a:gd name="T13" fmla="*/ 1 h 175"/>
                <a:gd name="T14" fmla="*/ 3 w 54"/>
                <a:gd name="T15" fmla="*/ 1 h 175"/>
                <a:gd name="T16" fmla="*/ 3 w 54"/>
                <a:gd name="T17" fmla="*/ 1 h 175"/>
                <a:gd name="T18" fmla="*/ 3 w 54"/>
                <a:gd name="T19" fmla="*/ 1 h 175"/>
                <a:gd name="T20" fmla="*/ 3 w 54"/>
                <a:gd name="T21" fmla="*/ 1 h 175"/>
                <a:gd name="T22" fmla="*/ 3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
                <a:gd name="T37" fmla="*/ 0 h 175"/>
                <a:gd name="T38" fmla="*/ 54 w 54"/>
                <a:gd name="T39" fmla="*/ 175 h 1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3" name="Freeform 48">
              <a:extLst>
                <a:ext uri="{FF2B5EF4-FFF2-40B4-BE49-F238E27FC236}">
                  <a16:creationId xmlns:a16="http://schemas.microsoft.com/office/drawing/2014/main" id="{7807AEAE-6729-4F8A-AB22-F0F7995A0EE5}"/>
                </a:ext>
              </a:extLst>
            </p:cNvPr>
            <p:cNvSpPr>
              <a:spLocks noChangeArrowheads="1"/>
            </p:cNvSpPr>
            <p:nvPr/>
          </p:nvSpPr>
          <p:spPr bwMode="auto">
            <a:xfrm>
              <a:off x="3823" y="1252"/>
              <a:ext cx="75" cy="50"/>
            </a:xfrm>
            <a:custGeom>
              <a:avLst/>
              <a:gdLst>
                <a:gd name="T0" fmla="*/ 2 w 86"/>
                <a:gd name="T1" fmla="*/ 0 h 73"/>
                <a:gd name="T2" fmla="*/ 3 w 86"/>
                <a:gd name="T3" fmla="*/ 1 h 73"/>
                <a:gd name="T4" fmla="*/ 3 w 86"/>
                <a:gd name="T5" fmla="*/ 1 h 73"/>
                <a:gd name="T6" fmla="*/ 3 w 86"/>
                <a:gd name="T7" fmla="*/ 1 h 73"/>
                <a:gd name="T8" fmla="*/ 5 w 86"/>
                <a:gd name="T9" fmla="*/ 1 h 73"/>
                <a:gd name="T10" fmla="*/ 7 w 86"/>
                <a:gd name="T11" fmla="*/ 1 h 73"/>
                <a:gd name="T12" fmla="*/ 8 w 86"/>
                <a:gd name="T13" fmla="*/ 1 h 73"/>
                <a:gd name="T14" fmla="*/ 6 w 86"/>
                <a:gd name="T15" fmla="*/ 1 h 73"/>
                <a:gd name="T16" fmla="*/ 5 w 86"/>
                <a:gd name="T17" fmla="*/ 1 h 73"/>
                <a:gd name="T18" fmla="*/ 3 w 86"/>
                <a:gd name="T19" fmla="*/ 1 h 73"/>
                <a:gd name="T20" fmla="*/ 3 w 86"/>
                <a:gd name="T21" fmla="*/ 1 h 73"/>
                <a:gd name="T22" fmla="*/ 3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3"/>
                <a:gd name="T41" fmla="*/ 86 w 86"/>
                <a:gd name="T42" fmla="*/ 73 h 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4" name="Freeform 49">
              <a:extLst>
                <a:ext uri="{FF2B5EF4-FFF2-40B4-BE49-F238E27FC236}">
                  <a16:creationId xmlns:a16="http://schemas.microsoft.com/office/drawing/2014/main" id="{47280E26-3190-4C1C-A99E-DFDF5258A4FC}"/>
                </a:ext>
              </a:extLst>
            </p:cNvPr>
            <p:cNvSpPr>
              <a:spLocks noChangeArrowheads="1"/>
            </p:cNvSpPr>
            <p:nvPr/>
          </p:nvSpPr>
          <p:spPr bwMode="auto">
            <a:xfrm>
              <a:off x="3943" y="1163"/>
              <a:ext cx="95" cy="109"/>
            </a:xfrm>
            <a:custGeom>
              <a:avLst/>
              <a:gdLst>
                <a:gd name="T0" fmla="*/ 6 w 111"/>
                <a:gd name="T1" fmla="*/ 0 h 156"/>
                <a:gd name="T2" fmla="*/ 4 w 111"/>
                <a:gd name="T3" fmla="*/ 1 h 156"/>
                <a:gd name="T4" fmla="*/ 3 w 111"/>
                <a:gd name="T5" fmla="*/ 1 h 156"/>
                <a:gd name="T6" fmla="*/ 3 w 111"/>
                <a:gd name="T7" fmla="*/ 1 h 156"/>
                <a:gd name="T8" fmla="*/ 3 w 111"/>
                <a:gd name="T9" fmla="*/ 1 h 156"/>
                <a:gd name="T10" fmla="*/ 3 w 111"/>
                <a:gd name="T11" fmla="*/ 1 h 156"/>
                <a:gd name="T12" fmla="*/ 3 w 111"/>
                <a:gd name="T13" fmla="*/ 1 h 156"/>
                <a:gd name="T14" fmla="*/ 3 w 111"/>
                <a:gd name="T15" fmla="*/ 1 h 156"/>
                <a:gd name="T16" fmla="*/ 3 w 111"/>
                <a:gd name="T17" fmla="*/ 1 h 156"/>
                <a:gd name="T18" fmla="*/ 3 w 111"/>
                <a:gd name="T19" fmla="*/ 1 h 156"/>
                <a:gd name="T20" fmla="*/ 3 w 111"/>
                <a:gd name="T21" fmla="*/ 1 h 156"/>
                <a:gd name="T22" fmla="*/ 3 w 111"/>
                <a:gd name="T23" fmla="*/ 1 h 156"/>
                <a:gd name="T24" fmla="*/ 3 w 111"/>
                <a:gd name="T25" fmla="*/ 1 h 156"/>
                <a:gd name="T26" fmla="*/ 3 w 111"/>
                <a:gd name="T27" fmla="*/ 1 h 156"/>
                <a:gd name="T28" fmla="*/ 4 w 111"/>
                <a:gd name="T29" fmla="*/ 1 h 156"/>
                <a:gd name="T30" fmla="*/ 3 w 111"/>
                <a:gd name="T31" fmla="*/ 1 h 156"/>
                <a:gd name="T32" fmla="*/ 4 w 111"/>
                <a:gd name="T33" fmla="*/ 1 h 156"/>
                <a:gd name="T34" fmla="*/ 4 w 111"/>
                <a:gd name="T35" fmla="*/ 1 h 156"/>
                <a:gd name="T36" fmla="*/ 3 w 111"/>
                <a:gd name="T37" fmla="*/ 1 h 156"/>
                <a:gd name="T38" fmla="*/ 3 w 111"/>
                <a:gd name="T39" fmla="*/ 1 h 156"/>
                <a:gd name="T40" fmla="*/ 3 w 111"/>
                <a:gd name="T41" fmla="*/ 1 h 156"/>
                <a:gd name="T42" fmla="*/ 3 w 111"/>
                <a:gd name="T43" fmla="*/ 1 h 156"/>
                <a:gd name="T44" fmla="*/ 5 w 111"/>
                <a:gd name="T45" fmla="*/ 1 h 156"/>
                <a:gd name="T46" fmla="*/ 6 w 111"/>
                <a:gd name="T47" fmla="*/ 1 h 156"/>
                <a:gd name="T48" fmla="*/ 7 w 111"/>
                <a:gd name="T49" fmla="*/ 1 h 156"/>
                <a:gd name="T50" fmla="*/ 6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1"/>
                <a:gd name="T79" fmla="*/ 0 h 156"/>
                <a:gd name="T80" fmla="*/ 111 w 111"/>
                <a:gd name="T81" fmla="*/ 156 h 1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5" name="Freeform 50">
              <a:extLst>
                <a:ext uri="{FF2B5EF4-FFF2-40B4-BE49-F238E27FC236}">
                  <a16:creationId xmlns:a16="http://schemas.microsoft.com/office/drawing/2014/main" id="{FFFBAB1D-6408-47BC-8279-8DFE98E35016}"/>
                </a:ext>
              </a:extLst>
            </p:cNvPr>
            <p:cNvSpPr>
              <a:spLocks noChangeArrowheads="1"/>
            </p:cNvSpPr>
            <p:nvPr/>
          </p:nvSpPr>
          <p:spPr bwMode="auto">
            <a:xfrm>
              <a:off x="3911" y="772"/>
              <a:ext cx="25" cy="67"/>
            </a:xfrm>
            <a:custGeom>
              <a:avLst/>
              <a:gdLst>
                <a:gd name="T0" fmla="*/ 3 w 30"/>
                <a:gd name="T1" fmla="*/ 0 h 94"/>
                <a:gd name="T2" fmla="*/ 0 w 30"/>
                <a:gd name="T3" fmla="*/ 1 h 94"/>
                <a:gd name="T4" fmla="*/ 3 w 30"/>
                <a:gd name="T5" fmla="*/ 1 h 94"/>
                <a:gd name="T6" fmla="*/ 1 w 30"/>
                <a:gd name="T7" fmla="*/ 1 h 94"/>
                <a:gd name="T8" fmla="*/ 3 w 30"/>
                <a:gd name="T9" fmla="*/ 1 h 94"/>
                <a:gd name="T10" fmla="*/ 3 w 30"/>
                <a:gd name="T11" fmla="*/ 1 h 94"/>
                <a:gd name="T12" fmla="*/ 3 w 30"/>
                <a:gd name="T13" fmla="*/ 1 h 94"/>
                <a:gd name="T14" fmla="*/ 3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94"/>
                <a:gd name="T26" fmla="*/ 30 w 30"/>
                <a:gd name="T27" fmla="*/ 94 h 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6" name="Freeform 51">
              <a:extLst>
                <a:ext uri="{FF2B5EF4-FFF2-40B4-BE49-F238E27FC236}">
                  <a16:creationId xmlns:a16="http://schemas.microsoft.com/office/drawing/2014/main" id="{529E2C84-010F-44DA-B6EB-8B4DE7661C02}"/>
                </a:ext>
              </a:extLst>
            </p:cNvPr>
            <p:cNvSpPr>
              <a:spLocks noChangeArrowheads="1"/>
            </p:cNvSpPr>
            <p:nvPr/>
          </p:nvSpPr>
          <p:spPr bwMode="auto">
            <a:xfrm>
              <a:off x="3927" y="883"/>
              <a:ext cx="70" cy="111"/>
            </a:xfrm>
            <a:custGeom>
              <a:avLst/>
              <a:gdLst>
                <a:gd name="T0" fmla="*/ 3 w 81"/>
                <a:gd name="T1" fmla="*/ 1 h 158"/>
                <a:gd name="T2" fmla="*/ 0 w 81"/>
                <a:gd name="T3" fmla="*/ 1 h 158"/>
                <a:gd name="T4" fmla="*/ 3 w 81"/>
                <a:gd name="T5" fmla="*/ 1 h 158"/>
                <a:gd name="T6" fmla="*/ 3 w 81"/>
                <a:gd name="T7" fmla="*/ 1 h 158"/>
                <a:gd name="T8" fmla="*/ 3 w 81"/>
                <a:gd name="T9" fmla="*/ 1 h 158"/>
                <a:gd name="T10" fmla="*/ 3 w 81"/>
                <a:gd name="T11" fmla="*/ 1 h 158"/>
                <a:gd name="T12" fmla="*/ 3 w 81"/>
                <a:gd name="T13" fmla="*/ 1 h 158"/>
                <a:gd name="T14" fmla="*/ 3 w 81"/>
                <a:gd name="T15" fmla="*/ 1 h 158"/>
                <a:gd name="T16" fmla="*/ 3 w 81"/>
                <a:gd name="T17" fmla="*/ 1 h 158"/>
                <a:gd name="T18" fmla="*/ 4 w 81"/>
                <a:gd name="T19" fmla="*/ 1 h 158"/>
                <a:gd name="T20" fmla="*/ 4 w 81"/>
                <a:gd name="T21" fmla="*/ 1 h 158"/>
                <a:gd name="T22" fmla="*/ 3 w 81"/>
                <a:gd name="T23" fmla="*/ 1 h 158"/>
                <a:gd name="T24" fmla="*/ 3 w 81"/>
                <a:gd name="T25" fmla="*/ 1 h 158"/>
                <a:gd name="T26" fmla="*/ 3 w 81"/>
                <a:gd name="T27" fmla="*/ 1 h 158"/>
                <a:gd name="T28" fmla="*/ 3 w 81"/>
                <a:gd name="T29" fmla="*/ 1 h 158"/>
                <a:gd name="T30" fmla="*/ 3 w 81"/>
                <a:gd name="T31" fmla="*/ 1 h 158"/>
                <a:gd name="T32" fmla="*/ 3 w 81"/>
                <a:gd name="T33" fmla="*/ 1 h 158"/>
                <a:gd name="T34" fmla="*/ 3 w 81"/>
                <a:gd name="T35" fmla="*/ 1 h 158"/>
                <a:gd name="T36" fmla="*/ 3 w 81"/>
                <a:gd name="T37" fmla="*/ 1 h 158"/>
                <a:gd name="T38" fmla="*/ 3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1"/>
                <a:gd name="T61" fmla="*/ 0 h 158"/>
                <a:gd name="T62" fmla="*/ 81 w 81"/>
                <a:gd name="T63" fmla="*/ 158 h 1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7" name="Freeform 52">
              <a:extLst>
                <a:ext uri="{FF2B5EF4-FFF2-40B4-BE49-F238E27FC236}">
                  <a16:creationId xmlns:a16="http://schemas.microsoft.com/office/drawing/2014/main" id="{EBAF0D98-DFCA-48F7-8996-AD2A0293B6D5}"/>
                </a:ext>
              </a:extLst>
            </p:cNvPr>
            <p:cNvSpPr>
              <a:spLocks noChangeArrowheads="1"/>
            </p:cNvSpPr>
            <p:nvPr/>
          </p:nvSpPr>
          <p:spPr bwMode="auto">
            <a:xfrm>
              <a:off x="3976" y="1029"/>
              <a:ext cx="74" cy="74"/>
            </a:xfrm>
            <a:custGeom>
              <a:avLst/>
              <a:gdLst>
                <a:gd name="T0" fmla="*/ 4 w 85"/>
                <a:gd name="T1" fmla="*/ 0 h 105"/>
                <a:gd name="T2" fmla="*/ 3 w 85"/>
                <a:gd name="T3" fmla="*/ 1 h 105"/>
                <a:gd name="T4" fmla="*/ 3 w 85"/>
                <a:gd name="T5" fmla="*/ 1 h 105"/>
                <a:gd name="T6" fmla="*/ 3 w 85"/>
                <a:gd name="T7" fmla="*/ 1 h 105"/>
                <a:gd name="T8" fmla="*/ 3 w 85"/>
                <a:gd name="T9" fmla="*/ 1 h 105"/>
                <a:gd name="T10" fmla="*/ 3 w 85"/>
                <a:gd name="T11" fmla="*/ 1 h 105"/>
                <a:gd name="T12" fmla="*/ 3 w 85"/>
                <a:gd name="T13" fmla="*/ 1 h 105"/>
                <a:gd name="T14" fmla="*/ 3 w 85"/>
                <a:gd name="T15" fmla="*/ 1 h 105"/>
                <a:gd name="T16" fmla="*/ 3 w 85"/>
                <a:gd name="T17" fmla="*/ 1 h 105"/>
                <a:gd name="T18" fmla="*/ 5 w 85"/>
                <a:gd name="T19" fmla="*/ 1 h 105"/>
                <a:gd name="T20" fmla="*/ 6 w 85"/>
                <a:gd name="T21" fmla="*/ 1 h 105"/>
                <a:gd name="T22" fmla="*/ 7 w 85"/>
                <a:gd name="T23" fmla="*/ 1 h 105"/>
                <a:gd name="T24" fmla="*/ 6 w 85"/>
                <a:gd name="T25" fmla="*/ 1 h 105"/>
                <a:gd name="T26" fmla="*/ 4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5"/>
                <a:gd name="T43" fmla="*/ 0 h 105"/>
                <a:gd name="T44" fmla="*/ 85 w 85"/>
                <a:gd name="T45" fmla="*/ 105 h 1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8" name="Freeform 53">
              <a:extLst>
                <a:ext uri="{FF2B5EF4-FFF2-40B4-BE49-F238E27FC236}">
                  <a16:creationId xmlns:a16="http://schemas.microsoft.com/office/drawing/2014/main" id="{82A9D406-70EE-49C6-BC7A-000425582C28}"/>
                </a:ext>
              </a:extLst>
            </p:cNvPr>
            <p:cNvSpPr>
              <a:spLocks noChangeArrowheads="1"/>
            </p:cNvSpPr>
            <p:nvPr/>
          </p:nvSpPr>
          <p:spPr bwMode="auto">
            <a:xfrm>
              <a:off x="4064" y="1161"/>
              <a:ext cx="33" cy="46"/>
            </a:xfrm>
            <a:custGeom>
              <a:avLst/>
              <a:gdLst>
                <a:gd name="T0" fmla="*/ 3 w 38"/>
                <a:gd name="T1" fmla="*/ 1 h 66"/>
                <a:gd name="T2" fmla="*/ 3 w 38"/>
                <a:gd name="T3" fmla="*/ 1 h 66"/>
                <a:gd name="T4" fmla="*/ 3 w 38"/>
                <a:gd name="T5" fmla="*/ 1 h 66"/>
                <a:gd name="T6" fmla="*/ 3 w 38"/>
                <a:gd name="T7" fmla="*/ 1 h 66"/>
                <a:gd name="T8" fmla="*/ 3 w 38"/>
                <a:gd name="T9" fmla="*/ 1 h 66"/>
                <a:gd name="T10" fmla="*/ 3 w 38"/>
                <a:gd name="T11" fmla="*/ 1 h 66"/>
                <a:gd name="T12" fmla="*/ 3 w 38"/>
                <a:gd name="T13" fmla="*/ 1 h 66"/>
                <a:gd name="T14" fmla="*/ 2 w 38"/>
                <a:gd name="T15" fmla="*/ 1 h 66"/>
                <a:gd name="T16" fmla="*/ 3 w 38"/>
                <a:gd name="T17" fmla="*/ 1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
                <a:gd name="T28" fmla="*/ 0 h 66"/>
                <a:gd name="T29" fmla="*/ 38 w 38"/>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9" name="Freeform 54">
              <a:extLst>
                <a:ext uri="{FF2B5EF4-FFF2-40B4-BE49-F238E27FC236}">
                  <a16:creationId xmlns:a16="http://schemas.microsoft.com/office/drawing/2014/main" id="{D32D52C8-A15F-4C94-93E6-F10407A4082E}"/>
                </a:ext>
              </a:extLst>
            </p:cNvPr>
            <p:cNvSpPr>
              <a:spLocks noChangeArrowheads="1"/>
            </p:cNvSpPr>
            <p:nvPr/>
          </p:nvSpPr>
          <p:spPr bwMode="auto">
            <a:xfrm>
              <a:off x="4045" y="1238"/>
              <a:ext cx="21" cy="16"/>
            </a:xfrm>
            <a:custGeom>
              <a:avLst/>
              <a:gdLst>
                <a:gd name="T0" fmla="*/ 0 w 24"/>
                <a:gd name="T1" fmla="*/ 0 h 23"/>
                <a:gd name="T2" fmla="*/ 4 w 24"/>
                <a:gd name="T3" fmla="*/ 1 h 23"/>
                <a:gd name="T4" fmla="*/ 4 w 24"/>
                <a:gd name="T5" fmla="*/ 1 h 23"/>
                <a:gd name="T6" fmla="*/ 0 w 24"/>
                <a:gd name="T7" fmla="*/ 0 h 23"/>
                <a:gd name="T8" fmla="*/ 0 60000 65536"/>
                <a:gd name="T9" fmla="*/ 0 60000 65536"/>
                <a:gd name="T10" fmla="*/ 0 60000 65536"/>
                <a:gd name="T11" fmla="*/ 0 60000 65536"/>
                <a:gd name="T12" fmla="*/ 0 w 24"/>
                <a:gd name="T13" fmla="*/ 0 h 23"/>
                <a:gd name="T14" fmla="*/ 24 w 24"/>
                <a:gd name="T15" fmla="*/ 23 h 23"/>
              </a:gdLst>
              <a:ahLst/>
              <a:cxnLst>
                <a:cxn ang="T8">
                  <a:pos x="T0" y="T1"/>
                </a:cxn>
                <a:cxn ang="T9">
                  <a:pos x="T2" y="T3"/>
                </a:cxn>
                <a:cxn ang="T10">
                  <a:pos x="T4" y="T5"/>
                </a:cxn>
                <a:cxn ang="T11">
                  <a:pos x="T6" y="T7"/>
                </a:cxn>
              </a:cxnLst>
              <a:rect l="T12" t="T13" r="T14" b="T15"/>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0" name="Freeform 55">
              <a:extLst>
                <a:ext uri="{FF2B5EF4-FFF2-40B4-BE49-F238E27FC236}">
                  <a16:creationId xmlns:a16="http://schemas.microsoft.com/office/drawing/2014/main" id="{93D0F059-11FC-41D0-AF43-FA3679595C0B}"/>
                </a:ext>
              </a:extLst>
            </p:cNvPr>
            <p:cNvSpPr>
              <a:spLocks noChangeArrowheads="1"/>
            </p:cNvSpPr>
            <p:nvPr/>
          </p:nvSpPr>
          <p:spPr bwMode="auto">
            <a:xfrm>
              <a:off x="4076" y="1228"/>
              <a:ext cx="52" cy="35"/>
            </a:xfrm>
            <a:custGeom>
              <a:avLst/>
              <a:gdLst>
                <a:gd name="T0" fmla="*/ 3 w 60"/>
                <a:gd name="T1" fmla="*/ 0 h 49"/>
                <a:gd name="T2" fmla="*/ 0 w 60"/>
                <a:gd name="T3" fmla="*/ 1 h 49"/>
                <a:gd name="T4" fmla="*/ 3 w 60"/>
                <a:gd name="T5" fmla="*/ 1 h 49"/>
                <a:gd name="T6" fmla="*/ 3 w 60"/>
                <a:gd name="T7" fmla="*/ 1 h 49"/>
                <a:gd name="T8" fmla="*/ 4 w 60"/>
                <a:gd name="T9" fmla="*/ 1 h 49"/>
                <a:gd name="T10" fmla="*/ 3 w 60"/>
                <a:gd name="T11" fmla="*/ 1 h 49"/>
                <a:gd name="T12" fmla="*/ 3 w 60"/>
                <a:gd name="T13" fmla="*/ 1 h 49"/>
                <a:gd name="T14" fmla="*/ 3 w 60"/>
                <a:gd name="T15" fmla="*/ 1 h 49"/>
                <a:gd name="T16" fmla="*/ 3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49"/>
                <a:gd name="T29" fmla="*/ 60 w 60"/>
                <a:gd name="T30" fmla="*/ 49 h 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1" name="Freeform 56">
              <a:extLst>
                <a:ext uri="{FF2B5EF4-FFF2-40B4-BE49-F238E27FC236}">
                  <a16:creationId xmlns:a16="http://schemas.microsoft.com/office/drawing/2014/main" id="{39DEB42F-BF3D-4E86-9CA9-B994ADCA6B0E}"/>
                </a:ext>
              </a:extLst>
            </p:cNvPr>
            <p:cNvSpPr>
              <a:spLocks noChangeArrowheads="1"/>
            </p:cNvSpPr>
            <p:nvPr/>
          </p:nvSpPr>
          <p:spPr bwMode="auto">
            <a:xfrm>
              <a:off x="4156" y="1294"/>
              <a:ext cx="27" cy="31"/>
            </a:xfrm>
            <a:custGeom>
              <a:avLst/>
              <a:gdLst>
                <a:gd name="T0" fmla="*/ 3 w 32"/>
                <a:gd name="T1" fmla="*/ 0 h 44"/>
                <a:gd name="T2" fmla="*/ 3 w 32"/>
                <a:gd name="T3" fmla="*/ 1 h 44"/>
                <a:gd name="T4" fmla="*/ 3 w 32"/>
                <a:gd name="T5" fmla="*/ 1 h 44"/>
                <a:gd name="T6" fmla="*/ 3 w 32"/>
                <a:gd name="T7" fmla="*/ 1 h 44"/>
                <a:gd name="T8" fmla="*/ 3 w 32"/>
                <a:gd name="T9" fmla="*/ 0 h 44"/>
                <a:gd name="T10" fmla="*/ 0 60000 65536"/>
                <a:gd name="T11" fmla="*/ 0 60000 65536"/>
                <a:gd name="T12" fmla="*/ 0 60000 65536"/>
                <a:gd name="T13" fmla="*/ 0 60000 65536"/>
                <a:gd name="T14" fmla="*/ 0 60000 65536"/>
                <a:gd name="T15" fmla="*/ 0 w 32"/>
                <a:gd name="T16" fmla="*/ 0 h 44"/>
                <a:gd name="T17" fmla="*/ 32 w 32"/>
                <a:gd name="T18" fmla="*/ 44 h 44"/>
              </a:gdLst>
              <a:ahLst/>
              <a:cxnLst>
                <a:cxn ang="T10">
                  <a:pos x="T0" y="T1"/>
                </a:cxn>
                <a:cxn ang="T11">
                  <a:pos x="T2" y="T3"/>
                </a:cxn>
                <a:cxn ang="T12">
                  <a:pos x="T4" y="T5"/>
                </a:cxn>
                <a:cxn ang="T13">
                  <a:pos x="T6" y="T7"/>
                </a:cxn>
                <a:cxn ang="T14">
                  <a:pos x="T8" y="T9"/>
                </a:cxn>
              </a:cxnLst>
              <a:rect l="T15" t="T16" r="T17" b="T18"/>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2" name="Freeform 57">
              <a:extLst>
                <a:ext uri="{FF2B5EF4-FFF2-40B4-BE49-F238E27FC236}">
                  <a16:creationId xmlns:a16="http://schemas.microsoft.com/office/drawing/2014/main" id="{D208F087-F346-4FCE-82AF-12483EC263FE}"/>
                </a:ext>
              </a:extLst>
            </p:cNvPr>
            <p:cNvSpPr>
              <a:spLocks noChangeArrowheads="1"/>
            </p:cNvSpPr>
            <p:nvPr/>
          </p:nvSpPr>
          <p:spPr bwMode="auto">
            <a:xfrm>
              <a:off x="4463" y="1255"/>
              <a:ext cx="53" cy="44"/>
            </a:xfrm>
            <a:custGeom>
              <a:avLst/>
              <a:gdLst>
                <a:gd name="T0" fmla="*/ 3 w 61"/>
                <a:gd name="T1" fmla="*/ 0 h 63"/>
                <a:gd name="T2" fmla="*/ 0 w 61"/>
                <a:gd name="T3" fmla="*/ 1 h 63"/>
                <a:gd name="T4" fmla="*/ 3 w 61"/>
                <a:gd name="T5" fmla="*/ 1 h 63"/>
                <a:gd name="T6" fmla="*/ 3 w 61"/>
                <a:gd name="T7" fmla="*/ 1 h 63"/>
                <a:gd name="T8" fmla="*/ 3 w 61"/>
                <a:gd name="T9" fmla="*/ 1 h 63"/>
                <a:gd name="T10" fmla="*/ 5 w 61"/>
                <a:gd name="T11" fmla="*/ 1 h 63"/>
                <a:gd name="T12" fmla="*/ 3 w 61"/>
                <a:gd name="T13" fmla="*/ 1 h 63"/>
                <a:gd name="T14" fmla="*/ 3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63"/>
                <a:gd name="T26" fmla="*/ 61 w 61"/>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3" name="Freeform 58">
              <a:extLst>
                <a:ext uri="{FF2B5EF4-FFF2-40B4-BE49-F238E27FC236}">
                  <a16:creationId xmlns:a16="http://schemas.microsoft.com/office/drawing/2014/main" id="{C7ED91D8-FF1E-4A30-8BB0-A5A03F46AD78}"/>
                </a:ext>
              </a:extLst>
            </p:cNvPr>
            <p:cNvSpPr>
              <a:spLocks noChangeArrowheads="1"/>
            </p:cNvSpPr>
            <p:nvPr/>
          </p:nvSpPr>
          <p:spPr bwMode="auto">
            <a:xfrm>
              <a:off x="4006" y="1310"/>
              <a:ext cx="53" cy="47"/>
            </a:xfrm>
            <a:custGeom>
              <a:avLst/>
              <a:gdLst>
                <a:gd name="T0" fmla="*/ 3 w 61"/>
                <a:gd name="T1" fmla="*/ 1 h 67"/>
                <a:gd name="T2" fmla="*/ 3 w 61"/>
                <a:gd name="T3" fmla="*/ 1 h 67"/>
                <a:gd name="T4" fmla="*/ 3 w 61"/>
                <a:gd name="T5" fmla="*/ 1 h 67"/>
                <a:gd name="T6" fmla="*/ 3 w 61"/>
                <a:gd name="T7" fmla="*/ 1 h 67"/>
                <a:gd name="T8" fmla="*/ 3 w 61"/>
                <a:gd name="T9" fmla="*/ 1 h 67"/>
                <a:gd name="T10" fmla="*/ 5 w 61"/>
                <a:gd name="T11" fmla="*/ 1 h 67"/>
                <a:gd name="T12" fmla="*/ 4 w 61"/>
                <a:gd name="T13" fmla="*/ 1 h 67"/>
                <a:gd name="T14" fmla="*/ 4 w 61"/>
                <a:gd name="T15" fmla="*/ 1 h 67"/>
                <a:gd name="T16" fmla="*/ 4 w 61"/>
                <a:gd name="T17" fmla="*/ 1 h 67"/>
                <a:gd name="T18" fmla="*/ 3 w 61"/>
                <a:gd name="T19" fmla="*/ 1 h 67"/>
                <a:gd name="T20" fmla="*/ 4 w 61"/>
                <a:gd name="T21" fmla="*/ 1 h 67"/>
                <a:gd name="T22" fmla="*/ 3 w 61"/>
                <a:gd name="T23" fmla="*/ 1 h 67"/>
                <a:gd name="T24" fmla="*/ 3 w 61"/>
                <a:gd name="T25" fmla="*/ 1 h 67"/>
                <a:gd name="T26" fmla="*/ 3 w 61"/>
                <a:gd name="T27" fmla="*/ 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67"/>
                <a:gd name="T44" fmla="*/ 61 w 61"/>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4" name="Freeform 59">
              <a:extLst>
                <a:ext uri="{FF2B5EF4-FFF2-40B4-BE49-F238E27FC236}">
                  <a16:creationId xmlns:a16="http://schemas.microsoft.com/office/drawing/2014/main" id="{C9941CAD-B32C-4FB7-8AB8-B0E46FB7870D}"/>
                </a:ext>
              </a:extLst>
            </p:cNvPr>
            <p:cNvSpPr>
              <a:spLocks noChangeArrowheads="1"/>
            </p:cNvSpPr>
            <p:nvPr/>
          </p:nvSpPr>
          <p:spPr bwMode="auto">
            <a:xfrm>
              <a:off x="3950" y="1328"/>
              <a:ext cx="37" cy="25"/>
            </a:xfrm>
            <a:custGeom>
              <a:avLst/>
              <a:gdLst>
                <a:gd name="T0" fmla="*/ 3 w 43"/>
                <a:gd name="T1" fmla="*/ 1 h 36"/>
                <a:gd name="T2" fmla="*/ 3 w 43"/>
                <a:gd name="T3" fmla="*/ 1 h 36"/>
                <a:gd name="T4" fmla="*/ 3 w 43"/>
                <a:gd name="T5" fmla="*/ 1 h 36"/>
                <a:gd name="T6" fmla="*/ 3 w 43"/>
                <a:gd name="T7" fmla="*/ 1 h 36"/>
                <a:gd name="T8" fmla="*/ 3 w 43"/>
                <a:gd name="T9" fmla="*/ 1 h 36"/>
                <a:gd name="T10" fmla="*/ 0 60000 65536"/>
                <a:gd name="T11" fmla="*/ 0 60000 65536"/>
                <a:gd name="T12" fmla="*/ 0 60000 65536"/>
                <a:gd name="T13" fmla="*/ 0 60000 65536"/>
                <a:gd name="T14" fmla="*/ 0 60000 65536"/>
                <a:gd name="T15" fmla="*/ 0 w 43"/>
                <a:gd name="T16" fmla="*/ 0 h 36"/>
                <a:gd name="T17" fmla="*/ 43 w 43"/>
                <a:gd name="T18" fmla="*/ 36 h 36"/>
              </a:gdLst>
              <a:ahLst/>
              <a:cxnLst>
                <a:cxn ang="T10">
                  <a:pos x="T0" y="T1"/>
                </a:cxn>
                <a:cxn ang="T11">
                  <a:pos x="T2" y="T3"/>
                </a:cxn>
                <a:cxn ang="T12">
                  <a:pos x="T4" y="T5"/>
                </a:cxn>
                <a:cxn ang="T13">
                  <a:pos x="T6" y="T7"/>
                </a:cxn>
                <a:cxn ang="T14">
                  <a:pos x="T8" y="T9"/>
                </a:cxn>
              </a:cxnLst>
              <a:rect l="T15" t="T16" r="T17" b="T18"/>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5" name="Freeform 60">
              <a:extLst>
                <a:ext uri="{FF2B5EF4-FFF2-40B4-BE49-F238E27FC236}">
                  <a16:creationId xmlns:a16="http://schemas.microsoft.com/office/drawing/2014/main" id="{145AE945-AE95-4CF7-B8C2-B7B7A04A9370}"/>
                </a:ext>
              </a:extLst>
            </p:cNvPr>
            <p:cNvSpPr>
              <a:spLocks noChangeArrowheads="1"/>
            </p:cNvSpPr>
            <p:nvPr/>
          </p:nvSpPr>
          <p:spPr bwMode="auto">
            <a:xfrm>
              <a:off x="3926" y="1300"/>
              <a:ext cx="27" cy="29"/>
            </a:xfrm>
            <a:custGeom>
              <a:avLst/>
              <a:gdLst>
                <a:gd name="T0" fmla="*/ 3 w 32"/>
                <a:gd name="T1" fmla="*/ 0 h 41"/>
                <a:gd name="T2" fmla="*/ 0 w 32"/>
                <a:gd name="T3" fmla="*/ 1 h 41"/>
                <a:gd name="T4" fmla="*/ 3 w 32"/>
                <a:gd name="T5" fmla="*/ 1 h 41"/>
                <a:gd name="T6" fmla="*/ 3 w 32"/>
                <a:gd name="T7" fmla="*/ 1 h 41"/>
                <a:gd name="T8" fmla="*/ 3 w 32"/>
                <a:gd name="T9" fmla="*/ 1 h 41"/>
                <a:gd name="T10" fmla="*/ 3 w 32"/>
                <a:gd name="T11" fmla="*/ 1 h 41"/>
                <a:gd name="T12" fmla="*/ 3 w 32"/>
                <a:gd name="T13" fmla="*/ 1 h 41"/>
                <a:gd name="T14" fmla="*/ 3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41"/>
                <a:gd name="T26" fmla="*/ 32 w 32"/>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6" name="Freeform 61">
              <a:extLst>
                <a:ext uri="{FF2B5EF4-FFF2-40B4-BE49-F238E27FC236}">
                  <a16:creationId xmlns:a16="http://schemas.microsoft.com/office/drawing/2014/main" id="{3822F4AA-E0A5-44FA-A45E-580355AAECDF}"/>
                </a:ext>
              </a:extLst>
            </p:cNvPr>
            <p:cNvSpPr>
              <a:spLocks noChangeArrowheads="1"/>
            </p:cNvSpPr>
            <p:nvPr/>
          </p:nvSpPr>
          <p:spPr bwMode="auto">
            <a:xfrm>
              <a:off x="3965" y="1311"/>
              <a:ext cx="39" cy="22"/>
            </a:xfrm>
            <a:custGeom>
              <a:avLst/>
              <a:gdLst>
                <a:gd name="T0" fmla="*/ 3 w 45"/>
                <a:gd name="T1" fmla="*/ 0 h 32"/>
                <a:gd name="T2" fmla="*/ 0 w 45"/>
                <a:gd name="T3" fmla="*/ 1 h 32"/>
                <a:gd name="T4" fmla="*/ 3 w 45"/>
                <a:gd name="T5" fmla="*/ 1 h 32"/>
                <a:gd name="T6" fmla="*/ 3 w 45"/>
                <a:gd name="T7" fmla="*/ 1 h 32"/>
                <a:gd name="T8" fmla="*/ 3 w 45"/>
                <a:gd name="T9" fmla="*/ 1 h 32"/>
                <a:gd name="T10" fmla="*/ 3 w 45"/>
                <a:gd name="T11" fmla="*/ 0 h 32"/>
                <a:gd name="T12" fmla="*/ 0 60000 65536"/>
                <a:gd name="T13" fmla="*/ 0 60000 65536"/>
                <a:gd name="T14" fmla="*/ 0 60000 65536"/>
                <a:gd name="T15" fmla="*/ 0 60000 65536"/>
                <a:gd name="T16" fmla="*/ 0 60000 65536"/>
                <a:gd name="T17" fmla="*/ 0 60000 65536"/>
                <a:gd name="T18" fmla="*/ 0 w 45"/>
                <a:gd name="T19" fmla="*/ 0 h 32"/>
                <a:gd name="T20" fmla="*/ 45 w 45"/>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7" name="Freeform 62">
              <a:extLst>
                <a:ext uri="{FF2B5EF4-FFF2-40B4-BE49-F238E27FC236}">
                  <a16:creationId xmlns:a16="http://schemas.microsoft.com/office/drawing/2014/main" id="{97A055ED-754B-4899-9A6A-56B1B13A15AF}"/>
                </a:ext>
              </a:extLst>
            </p:cNvPr>
            <p:cNvSpPr>
              <a:spLocks noChangeArrowheads="1"/>
            </p:cNvSpPr>
            <p:nvPr/>
          </p:nvSpPr>
          <p:spPr bwMode="auto">
            <a:xfrm>
              <a:off x="3908" y="1000"/>
              <a:ext cx="31" cy="52"/>
            </a:xfrm>
            <a:custGeom>
              <a:avLst/>
              <a:gdLst>
                <a:gd name="T0" fmla="*/ 4 w 35"/>
                <a:gd name="T1" fmla="*/ 0 h 74"/>
                <a:gd name="T2" fmla="*/ 4 w 35"/>
                <a:gd name="T3" fmla="*/ 1 h 74"/>
                <a:gd name="T4" fmla="*/ 4 w 35"/>
                <a:gd name="T5" fmla="*/ 1 h 74"/>
                <a:gd name="T6" fmla="*/ 0 w 35"/>
                <a:gd name="T7" fmla="*/ 1 h 74"/>
                <a:gd name="T8" fmla="*/ 4 w 35"/>
                <a:gd name="T9" fmla="*/ 1 h 74"/>
                <a:gd name="T10" fmla="*/ 4 w 35"/>
                <a:gd name="T11" fmla="*/ 1 h 74"/>
                <a:gd name="T12" fmla="*/ 4 w 35"/>
                <a:gd name="T13" fmla="*/ 1 h 74"/>
                <a:gd name="T14" fmla="*/ 4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74"/>
                <a:gd name="T26" fmla="*/ 35 w 35"/>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8" name="Freeform 63">
              <a:extLst>
                <a:ext uri="{FF2B5EF4-FFF2-40B4-BE49-F238E27FC236}">
                  <a16:creationId xmlns:a16="http://schemas.microsoft.com/office/drawing/2014/main" id="{9E7ACF2F-CF40-4F3A-A3F0-9634B4FB412F}"/>
                </a:ext>
              </a:extLst>
            </p:cNvPr>
            <p:cNvSpPr>
              <a:spLocks noChangeArrowheads="1"/>
            </p:cNvSpPr>
            <p:nvPr/>
          </p:nvSpPr>
          <p:spPr bwMode="auto">
            <a:xfrm>
              <a:off x="3967" y="992"/>
              <a:ext cx="22" cy="51"/>
            </a:xfrm>
            <a:custGeom>
              <a:avLst/>
              <a:gdLst>
                <a:gd name="T0" fmla="*/ 4 w 25"/>
                <a:gd name="T1" fmla="*/ 1 h 73"/>
                <a:gd name="T2" fmla="*/ 4 w 25"/>
                <a:gd name="T3" fmla="*/ 1 h 73"/>
                <a:gd name="T4" fmla="*/ 0 w 25"/>
                <a:gd name="T5" fmla="*/ 1 h 73"/>
                <a:gd name="T6" fmla="*/ 4 w 25"/>
                <a:gd name="T7" fmla="*/ 1 h 73"/>
                <a:gd name="T8" fmla="*/ 4 w 25"/>
                <a:gd name="T9" fmla="*/ 1 h 73"/>
                <a:gd name="T10" fmla="*/ 4 w 25"/>
                <a:gd name="T11" fmla="*/ 1 h 73"/>
                <a:gd name="T12" fmla="*/ 4 w 25"/>
                <a:gd name="T13" fmla="*/ 1 h 73"/>
                <a:gd name="T14" fmla="*/ 0 60000 65536"/>
                <a:gd name="T15" fmla="*/ 0 60000 65536"/>
                <a:gd name="T16" fmla="*/ 0 60000 65536"/>
                <a:gd name="T17" fmla="*/ 0 60000 65536"/>
                <a:gd name="T18" fmla="*/ 0 60000 65536"/>
                <a:gd name="T19" fmla="*/ 0 60000 65536"/>
                <a:gd name="T20" fmla="*/ 0 60000 65536"/>
                <a:gd name="T21" fmla="*/ 0 w 25"/>
                <a:gd name="T22" fmla="*/ 0 h 73"/>
                <a:gd name="T23" fmla="*/ 25 w 25"/>
                <a:gd name="T24" fmla="*/ 73 h 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9" name="Freeform 64">
              <a:extLst>
                <a:ext uri="{FF2B5EF4-FFF2-40B4-BE49-F238E27FC236}">
                  <a16:creationId xmlns:a16="http://schemas.microsoft.com/office/drawing/2014/main" id="{C40C9D68-3506-4721-98D0-55DFB3C956C6}"/>
                </a:ext>
              </a:extLst>
            </p:cNvPr>
            <p:cNvSpPr>
              <a:spLocks noChangeArrowheads="1"/>
            </p:cNvSpPr>
            <p:nvPr/>
          </p:nvSpPr>
          <p:spPr bwMode="auto">
            <a:xfrm>
              <a:off x="3992" y="976"/>
              <a:ext cx="12" cy="23"/>
            </a:xfrm>
            <a:custGeom>
              <a:avLst/>
              <a:gdLst>
                <a:gd name="T0" fmla="*/ 3 w 14"/>
                <a:gd name="T1" fmla="*/ 0 h 33"/>
                <a:gd name="T2" fmla="*/ 1 w 14"/>
                <a:gd name="T3" fmla="*/ 1 h 33"/>
                <a:gd name="T4" fmla="*/ 3 w 14"/>
                <a:gd name="T5" fmla="*/ 1 h 33"/>
                <a:gd name="T6" fmla="*/ 3 w 14"/>
                <a:gd name="T7" fmla="*/ 0 h 33"/>
                <a:gd name="T8" fmla="*/ 0 60000 65536"/>
                <a:gd name="T9" fmla="*/ 0 60000 65536"/>
                <a:gd name="T10" fmla="*/ 0 60000 65536"/>
                <a:gd name="T11" fmla="*/ 0 60000 65536"/>
                <a:gd name="T12" fmla="*/ 0 w 14"/>
                <a:gd name="T13" fmla="*/ 0 h 33"/>
                <a:gd name="T14" fmla="*/ 14 w 14"/>
                <a:gd name="T15" fmla="*/ 33 h 33"/>
              </a:gdLst>
              <a:ahLst/>
              <a:cxnLst>
                <a:cxn ang="T8">
                  <a:pos x="T0" y="T1"/>
                </a:cxn>
                <a:cxn ang="T9">
                  <a:pos x="T2" y="T3"/>
                </a:cxn>
                <a:cxn ang="T10">
                  <a:pos x="T4" y="T5"/>
                </a:cxn>
                <a:cxn ang="T11">
                  <a:pos x="T6" y="T7"/>
                </a:cxn>
              </a:cxnLst>
              <a:rect l="T12" t="T13" r="T14" b="T15"/>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0" name="Freeform 65">
              <a:extLst>
                <a:ext uri="{FF2B5EF4-FFF2-40B4-BE49-F238E27FC236}">
                  <a16:creationId xmlns:a16="http://schemas.microsoft.com/office/drawing/2014/main" id="{612C6C66-E68B-4A59-B569-484DD93E764A}"/>
                </a:ext>
              </a:extLst>
            </p:cNvPr>
            <p:cNvSpPr>
              <a:spLocks noChangeArrowheads="1"/>
            </p:cNvSpPr>
            <p:nvPr/>
          </p:nvSpPr>
          <p:spPr bwMode="auto">
            <a:xfrm>
              <a:off x="4004" y="987"/>
              <a:ext cx="24" cy="45"/>
            </a:xfrm>
            <a:custGeom>
              <a:avLst/>
              <a:gdLst>
                <a:gd name="T0" fmla="*/ 3 w 28"/>
                <a:gd name="T1" fmla="*/ 0 h 64"/>
                <a:gd name="T2" fmla="*/ 3 w 28"/>
                <a:gd name="T3" fmla="*/ 1 h 64"/>
                <a:gd name="T4" fmla="*/ 3 w 28"/>
                <a:gd name="T5" fmla="*/ 1 h 64"/>
                <a:gd name="T6" fmla="*/ 3 w 28"/>
                <a:gd name="T7" fmla="*/ 1 h 64"/>
                <a:gd name="T8" fmla="*/ 0 w 28"/>
                <a:gd name="T9" fmla="*/ 1 h 64"/>
                <a:gd name="T10" fmla="*/ 3 w 28"/>
                <a:gd name="T11" fmla="*/ 1 h 64"/>
                <a:gd name="T12" fmla="*/ 3 w 28"/>
                <a:gd name="T13" fmla="*/ 1 h 64"/>
                <a:gd name="T14" fmla="*/ 3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64"/>
                <a:gd name="T26" fmla="*/ 28 w 28"/>
                <a:gd name="T27" fmla="*/ 64 h 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1" name="Freeform 66">
              <a:extLst>
                <a:ext uri="{FF2B5EF4-FFF2-40B4-BE49-F238E27FC236}">
                  <a16:creationId xmlns:a16="http://schemas.microsoft.com/office/drawing/2014/main" id="{92C80182-1BB4-47AE-99EE-68F686AEC134}"/>
                </a:ext>
              </a:extLst>
            </p:cNvPr>
            <p:cNvSpPr>
              <a:spLocks noChangeArrowheads="1"/>
            </p:cNvSpPr>
            <p:nvPr/>
          </p:nvSpPr>
          <p:spPr bwMode="auto">
            <a:xfrm>
              <a:off x="3694" y="1052"/>
              <a:ext cx="14" cy="25"/>
            </a:xfrm>
            <a:custGeom>
              <a:avLst/>
              <a:gdLst>
                <a:gd name="T0" fmla="*/ 4 w 16"/>
                <a:gd name="T1" fmla="*/ 1 h 36"/>
                <a:gd name="T2" fmla="*/ 0 w 16"/>
                <a:gd name="T3" fmla="*/ 1 h 36"/>
                <a:gd name="T4" fmla="*/ 4 w 16"/>
                <a:gd name="T5" fmla="*/ 1 h 36"/>
                <a:gd name="T6" fmla="*/ 4 w 16"/>
                <a:gd name="T7" fmla="*/ 1 h 36"/>
                <a:gd name="T8" fmla="*/ 0 60000 65536"/>
                <a:gd name="T9" fmla="*/ 0 60000 65536"/>
                <a:gd name="T10" fmla="*/ 0 60000 65536"/>
                <a:gd name="T11" fmla="*/ 0 60000 65536"/>
                <a:gd name="T12" fmla="*/ 0 w 16"/>
                <a:gd name="T13" fmla="*/ 0 h 36"/>
                <a:gd name="T14" fmla="*/ 16 w 16"/>
                <a:gd name="T15" fmla="*/ 36 h 36"/>
              </a:gdLst>
              <a:ahLst/>
              <a:cxnLst>
                <a:cxn ang="T8">
                  <a:pos x="T0" y="T1"/>
                </a:cxn>
                <a:cxn ang="T9">
                  <a:pos x="T2" y="T3"/>
                </a:cxn>
                <a:cxn ang="T10">
                  <a:pos x="T4" y="T5"/>
                </a:cxn>
                <a:cxn ang="T11">
                  <a:pos x="T6" y="T7"/>
                </a:cxn>
              </a:cxnLst>
              <a:rect l="T12" t="T13" r="T14" b="T15"/>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2" name="Freeform 67">
              <a:extLst>
                <a:ext uri="{FF2B5EF4-FFF2-40B4-BE49-F238E27FC236}">
                  <a16:creationId xmlns:a16="http://schemas.microsoft.com/office/drawing/2014/main" id="{4B33A194-0784-4D2C-8204-D4F3220240EF}"/>
                </a:ext>
              </a:extLst>
            </p:cNvPr>
            <p:cNvSpPr>
              <a:spLocks noChangeArrowheads="1"/>
            </p:cNvSpPr>
            <p:nvPr/>
          </p:nvSpPr>
          <p:spPr bwMode="auto">
            <a:xfrm>
              <a:off x="3683" y="1030"/>
              <a:ext cx="11" cy="14"/>
            </a:xfrm>
            <a:custGeom>
              <a:avLst/>
              <a:gdLst>
                <a:gd name="T0" fmla="*/ 3 w 13"/>
                <a:gd name="T1" fmla="*/ 1 h 20"/>
                <a:gd name="T2" fmla="*/ 1 w 13"/>
                <a:gd name="T3" fmla="*/ 1 h 20"/>
                <a:gd name="T4" fmla="*/ 3 w 13"/>
                <a:gd name="T5" fmla="*/ 1 h 20"/>
                <a:gd name="T6" fmla="*/ 3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3" name="Freeform 68">
              <a:extLst>
                <a:ext uri="{FF2B5EF4-FFF2-40B4-BE49-F238E27FC236}">
                  <a16:creationId xmlns:a16="http://schemas.microsoft.com/office/drawing/2014/main" id="{C64681AD-6D3C-4708-B899-95A4C017BF2A}"/>
                </a:ext>
              </a:extLst>
            </p:cNvPr>
            <p:cNvSpPr>
              <a:spLocks noChangeArrowheads="1"/>
            </p:cNvSpPr>
            <p:nvPr/>
          </p:nvSpPr>
          <p:spPr bwMode="auto">
            <a:xfrm>
              <a:off x="3678" y="1013"/>
              <a:ext cx="14" cy="14"/>
            </a:xfrm>
            <a:custGeom>
              <a:avLst/>
              <a:gdLst>
                <a:gd name="T0" fmla="*/ 4 w 16"/>
                <a:gd name="T1" fmla="*/ 1 h 19"/>
                <a:gd name="T2" fmla="*/ 0 w 16"/>
                <a:gd name="T3" fmla="*/ 1 h 19"/>
                <a:gd name="T4" fmla="*/ 4 w 16"/>
                <a:gd name="T5" fmla="*/ 1 h 19"/>
                <a:gd name="T6" fmla="*/ 4 w 16"/>
                <a:gd name="T7" fmla="*/ 1 h 19"/>
                <a:gd name="T8" fmla="*/ 0 60000 65536"/>
                <a:gd name="T9" fmla="*/ 0 60000 65536"/>
                <a:gd name="T10" fmla="*/ 0 60000 65536"/>
                <a:gd name="T11" fmla="*/ 0 60000 65536"/>
                <a:gd name="T12" fmla="*/ 0 w 16"/>
                <a:gd name="T13" fmla="*/ 0 h 19"/>
                <a:gd name="T14" fmla="*/ 16 w 16"/>
                <a:gd name="T15" fmla="*/ 19 h 19"/>
              </a:gdLst>
              <a:ahLst/>
              <a:cxnLst>
                <a:cxn ang="T8">
                  <a:pos x="T0" y="T1"/>
                </a:cxn>
                <a:cxn ang="T9">
                  <a:pos x="T2" y="T3"/>
                </a:cxn>
                <a:cxn ang="T10">
                  <a:pos x="T4" y="T5"/>
                </a:cxn>
                <a:cxn ang="T11">
                  <a:pos x="T6" y="T7"/>
                </a:cxn>
              </a:cxnLst>
              <a:rect l="T12" t="T13" r="T14" b="T15"/>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4" name="Freeform 69">
              <a:extLst>
                <a:ext uri="{FF2B5EF4-FFF2-40B4-BE49-F238E27FC236}">
                  <a16:creationId xmlns:a16="http://schemas.microsoft.com/office/drawing/2014/main" id="{6C7678CC-A00C-4785-B70C-38029C4DF46D}"/>
                </a:ext>
              </a:extLst>
            </p:cNvPr>
            <p:cNvSpPr>
              <a:spLocks noChangeArrowheads="1"/>
            </p:cNvSpPr>
            <p:nvPr/>
          </p:nvSpPr>
          <p:spPr bwMode="auto">
            <a:xfrm>
              <a:off x="3664" y="976"/>
              <a:ext cx="13" cy="18"/>
            </a:xfrm>
            <a:custGeom>
              <a:avLst/>
              <a:gdLst>
                <a:gd name="T0" fmla="*/ 6 w 14"/>
                <a:gd name="T1" fmla="*/ 0 h 25"/>
                <a:gd name="T2" fmla="*/ 0 w 14"/>
                <a:gd name="T3" fmla="*/ 1 h 25"/>
                <a:gd name="T4" fmla="*/ 7 w 14"/>
                <a:gd name="T5" fmla="*/ 1 h 25"/>
                <a:gd name="T6" fmla="*/ 6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5" name="Freeform 70">
              <a:extLst>
                <a:ext uri="{FF2B5EF4-FFF2-40B4-BE49-F238E27FC236}">
                  <a16:creationId xmlns:a16="http://schemas.microsoft.com/office/drawing/2014/main" id="{D1704A6C-4328-4507-AA51-01C09F1406CA}"/>
                </a:ext>
              </a:extLst>
            </p:cNvPr>
            <p:cNvSpPr>
              <a:spLocks noChangeArrowheads="1"/>
            </p:cNvSpPr>
            <p:nvPr/>
          </p:nvSpPr>
          <p:spPr bwMode="auto">
            <a:xfrm>
              <a:off x="3667" y="999"/>
              <a:ext cx="18" cy="13"/>
            </a:xfrm>
            <a:custGeom>
              <a:avLst/>
              <a:gdLst>
                <a:gd name="T0" fmla="*/ 2 w 22"/>
                <a:gd name="T1" fmla="*/ 0 h 18"/>
                <a:gd name="T2" fmla="*/ 2 w 22"/>
                <a:gd name="T3" fmla="*/ 1 h 18"/>
                <a:gd name="T4" fmla="*/ 2 w 22"/>
                <a:gd name="T5" fmla="*/ 1 h 18"/>
                <a:gd name="T6" fmla="*/ 2 w 22"/>
                <a:gd name="T7" fmla="*/ 0 h 18"/>
                <a:gd name="T8" fmla="*/ 0 60000 65536"/>
                <a:gd name="T9" fmla="*/ 0 60000 65536"/>
                <a:gd name="T10" fmla="*/ 0 60000 65536"/>
                <a:gd name="T11" fmla="*/ 0 60000 65536"/>
                <a:gd name="T12" fmla="*/ 0 w 22"/>
                <a:gd name="T13" fmla="*/ 0 h 18"/>
                <a:gd name="T14" fmla="*/ 22 w 22"/>
                <a:gd name="T15" fmla="*/ 18 h 18"/>
              </a:gdLst>
              <a:ahLst/>
              <a:cxnLst>
                <a:cxn ang="T8">
                  <a:pos x="T0" y="T1"/>
                </a:cxn>
                <a:cxn ang="T9">
                  <a:pos x="T2" y="T3"/>
                </a:cxn>
                <a:cxn ang="T10">
                  <a:pos x="T4" y="T5"/>
                </a:cxn>
                <a:cxn ang="T11">
                  <a:pos x="T6" y="T7"/>
                </a:cxn>
              </a:cxnLst>
              <a:rect l="T12" t="T13" r="T14" b="T15"/>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6" name="Freeform 71">
              <a:extLst>
                <a:ext uri="{FF2B5EF4-FFF2-40B4-BE49-F238E27FC236}">
                  <a16:creationId xmlns:a16="http://schemas.microsoft.com/office/drawing/2014/main" id="{3A8F38E4-97A4-43BD-93C1-5F2D27D5209E}"/>
                </a:ext>
              </a:extLst>
            </p:cNvPr>
            <p:cNvSpPr>
              <a:spLocks noChangeArrowheads="1"/>
            </p:cNvSpPr>
            <p:nvPr/>
          </p:nvSpPr>
          <p:spPr bwMode="auto">
            <a:xfrm>
              <a:off x="4628" y="1582"/>
              <a:ext cx="52" cy="56"/>
            </a:xfrm>
            <a:custGeom>
              <a:avLst/>
              <a:gdLst>
                <a:gd name="T0" fmla="*/ 3 w 60"/>
                <a:gd name="T1" fmla="*/ 1 h 81"/>
                <a:gd name="T2" fmla="*/ 3 w 60"/>
                <a:gd name="T3" fmla="*/ 1 h 81"/>
                <a:gd name="T4" fmla="*/ 3 w 60"/>
                <a:gd name="T5" fmla="*/ 1 h 81"/>
                <a:gd name="T6" fmla="*/ 3 w 60"/>
                <a:gd name="T7" fmla="*/ 1 h 81"/>
                <a:gd name="T8" fmla="*/ 3 w 60"/>
                <a:gd name="T9" fmla="*/ 1 h 81"/>
                <a:gd name="T10" fmla="*/ 3 w 60"/>
                <a:gd name="T11" fmla="*/ 1 h 81"/>
                <a:gd name="T12" fmla="*/ 3 w 60"/>
                <a:gd name="T13" fmla="*/ 1 h 81"/>
                <a:gd name="T14" fmla="*/ 3 w 60"/>
                <a:gd name="T15" fmla="*/ 1 h 81"/>
                <a:gd name="T16" fmla="*/ 3 w 60"/>
                <a:gd name="T17" fmla="*/ 1 h 81"/>
                <a:gd name="T18" fmla="*/ 3 w 60"/>
                <a:gd name="T19" fmla="*/ 1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81"/>
                <a:gd name="T32" fmla="*/ 60 w 60"/>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7" name="Freeform 72">
              <a:extLst>
                <a:ext uri="{FF2B5EF4-FFF2-40B4-BE49-F238E27FC236}">
                  <a16:creationId xmlns:a16="http://schemas.microsoft.com/office/drawing/2014/main" id="{8A93B8A0-AC90-47B1-9BCE-509E602FB455}"/>
                </a:ext>
              </a:extLst>
            </p:cNvPr>
            <p:cNvSpPr>
              <a:spLocks noChangeArrowheads="1"/>
            </p:cNvSpPr>
            <p:nvPr/>
          </p:nvSpPr>
          <p:spPr bwMode="auto">
            <a:xfrm>
              <a:off x="4894" y="1536"/>
              <a:ext cx="61" cy="43"/>
            </a:xfrm>
            <a:custGeom>
              <a:avLst/>
              <a:gdLst>
                <a:gd name="T0" fmla="*/ 3 w 71"/>
                <a:gd name="T1" fmla="*/ 1 h 61"/>
                <a:gd name="T2" fmla="*/ 3 w 71"/>
                <a:gd name="T3" fmla="*/ 1 h 61"/>
                <a:gd name="T4" fmla="*/ 1 w 71"/>
                <a:gd name="T5" fmla="*/ 1 h 61"/>
                <a:gd name="T6" fmla="*/ 3 w 71"/>
                <a:gd name="T7" fmla="*/ 1 h 61"/>
                <a:gd name="T8" fmla="*/ 3 w 71"/>
                <a:gd name="T9" fmla="*/ 1 h 61"/>
                <a:gd name="T10" fmla="*/ 3 w 71"/>
                <a:gd name="T11" fmla="*/ 1 h 61"/>
                <a:gd name="T12" fmla="*/ 3 w 71"/>
                <a:gd name="T13" fmla="*/ 0 h 61"/>
                <a:gd name="T14" fmla="*/ 4 w 71"/>
                <a:gd name="T15" fmla="*/ 1 h 61"/>
                <a:gd name="T16" fmla="*/ 3 w 71"/>
                <a:gd name="T17" fmla="*/ 1 h 61"/>
                <a:gd name="T18" fmla="*/ 3 w 71"/>
                <a:gd name="T19" fmla="*/ 1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61"/>
                <a:gd name="T32" fmla="*/ 71 w 71"/>
                <a:gd name="T33" fmla="*/ 61 h 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8" name="Freeform 73">
              <a:extLst>
                <a:ext uri="{FF2B5EF4-FFF2-40B4-BE49-F238E27FC236}">
                  <a16:creationId xmlns:a16="http://schemas.microsoft.com/office/drawing/2014/main" id="{DFF3CD9E-488C-4F91-AC51-AA63017FDCDD}"/>
                </a:ext>
              </a:extLst>
            </p:cNvPr>
            <p:cNvSpPr>
              <a:spLocks noChangeArrowheads="1"/>
            </p:cNvSpPr>
            <p:nvPr/>
          </p:nvSpPr>
          <p:spPr bwMode="auto">
            <a:xfrm>
              <a:off x="4710" y="1513"/>
              <a:ext cx="20" cy="21"/>
            </a:xfrm>
            <a:custGeom>
              <a:avLst/>
              <a:gdLst>
                <a:gd name="T0" fmla="*/ 3 w 23"/>
                <a:gd name="T1" fmla="*/ 0 h 30"/>
                <a:gd name="T2" fmla="*/ 0 w 23"/>
                <a:gd name="T3" fmla="*/ 1 h 30"/>
                <a:gd name="T4" fmla="*/ 3 w 23"/>
                <a:gd name="T5" fmla="*/ 1 h 30"/>
                <a:gd name="T6" fmla="*/ 3 w 23"/>
                <a:gd name="T7" fmla="*/ 0 h 30"/>
                <a:gd name="T8" fmla="*/ 0 60000 65536"/>
                <a:gd name="T9" fmla="*/ 0 60000 65536"/>
                <a:gd name="T10" fmla="*/ 0 60000 65536"/>
                <a:gd name="T11" fmla="*/ 0 60000 65536"/>
                <a:gd name="T12" fmla="*/ 0 w 23"/>
                <a:gd name="T13" fmla="*/ 0 h 30"/>
                <a:gd name="T14" fmla="*/ 23 w 23"/>
                <a:gd name="T15" fmla="*/ 30 h 30"/>
              </a:gdLst>
              <a:ahLst/>
              <a:cxnLst>
                <a:cxn ang="T8">
                  <a:pos x="T0" y="T1"/>
                </a:cxn>
                <a:cxn ang="T9">
                  <a:pos x="T2" y="T3"/>
                </a:cxn>
                <a:cxn ang="T10">
                  <a:pos x="T4" y="T5"/>
                </a:cxn>
                <a:cxn ang="T11">
                  <a:pos x="T6" y="T7"/>
                </a:cxn>
              </a:cxnLst>
              <a:rect l="T12" t="T13" r="T14" b="T15"/>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9" name="Freeform 74">
              <a:extLst>
                <a:ext uri="{FF2B5EF4-FFF2-40B4-BE49-F238E27FC236}">
                  <a16:creationId xmlns:a16="http://schemas.microsoft.com/office/drawing/2014/main" id="{2E2D6217-60B0-463E-9F0D-A4AD03A0FFD5}"/>
                </a:ext>
              </a:extLst>
            </p:cNvPr>
            <p:cNvSpPr>
              <a:spLocks noChangeArrowheads="1"/>
            </p:cNvSpPr>
            <p:nvPr/>
          </p:nvSpPr>
          <p:spPr bwMode="auto">
            <a:xfrm>
              <a:off x="4701" y="1492"/>
              <a:ext cx="23" cy="16"/>
            </a:xfrm>
            <a:custGeom>
              <a:avLst/>
              <a:gdLst>
                <a:gd name="T0" fmla="*/ 4 w 26"/>
                <a:gd name="T1" fmla="*/ 0 h 23"/>
                <a:gd name="T2" fmla="*/ 0 w 26"/>
                <a:gd name="T3" fmla="*/ 1 h 23"/>
                <a:gd name="T4" fmla="*/ 4 w 26"/>
                <a:gd name="T5" fmla="*/ 1 h 23"/>
                <a:gd name="T6" fmla="*/ 4 w 26"/>
                <a:gd name="T7" fmla="*/ 0 h 23"/>
                <a:gd name="T8" fmla="*/ 0 60000 65536"/>
                <a:gd name="T9" fmla="*/ 0 60000 65536"/>
                <a:gd name="T10" fmla="*/ 0 60000 65536"/>
                <a:gd name="T11" fmla="*/ 0 60000 65536"/>
                <a:gd name="T12" fmla="*/ 0 w 26"/>
                <a:gd name="T13" fmla="*/ 0 h 23"/>
                <a:gd name="T14" fmla="*/ 26 w 26"/>
                <a:gd name="T15" fmla="*/ 23 h 23"/>
              </a:gdLst>
              <a:ahLst/>
              <a:cxnLst>
                <a:cxn ang="T8">
                  <a:pos x="T0" y="T1"/>
                </a:cxn>
                <a:cxn ang="T9">
                  <a:pos x="T2" y="T3"/>
                </a:cxn>
                <a:cxn ang="T10">
                  <a:pos x="T4" y="T5"/>
                </a:cxn>
                <a:cxn ang="T11">
                  <a:pos x="T6" y="T7"/>
                </a:cxn>
              </a:cxnLst>
              <a:rect l="T12" t="T13" r="T14" b="T15"/>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0" name="Freeform 75">
              <a:extLst>
                <a:ext uri="{FF2B5EF4-FFF2-40B4-BE49-F238E27FC236}">
                  <a16:creationId xmlns:a16="http://schemas.microsoft.com/office/drawing/2014/main" id="{42008FDF-CD3C-41DD-A44A-BC5A047C47BC}"/>
                </a:ext>
              </a:extLst>
            </p:cNvPr>
            <p:cNvSpPr>
              <a:spLocks noChangeArrowheads="1"/>
            </p:cNvSpPr>
            <p:nvPr/>
          </p:nvSpPr>
          <p:spPr bwMode="auto">
            <a:xfrm>
              <a:off x="4525" y="1311"/>
              <a:ext cx="27" cy="31"/>
            </a:xfrm>
            <a:custGeom>
              <a:avLst/>
              <a:gdLst>
                <a:gd name="T0" fmla="*/ 3 w 32"/>
                <a:gd name="T1" fmla="*/ 0 h 44"/>
                <a:gd name="T2" fmla="*/ 3 w 32"/>
                <a:gd name="T3" fmla="*/ 1 h 44"/>
                <a:gd name="T4" fmla="*/ 3 w 32"/>
                <a:gd name="T5" fmla="*/ 1 h 44"/>
                <a:gd name="T6" fmla="*/ 3 w 32"/>
                <a:gd name="T7" fmla="*/ 1 h 44"/>
                <a:gd name="T8" fmla="*/ 3 w 32"/>
                <a:gd name="T9" fmla="*/ 0 h 44"/>
                <a:gd name="T10" fmla="*/ 0 60000 65536"/>
                <a:gd name="T11" fmla="*/ 0 60000 65536"/>
                <a:gd name="T12" fmla="*/ 0 60000 65536"/>
                <a:gd name="T13" fmla="*/ 0 60000 65536"/>
                <a:gd name="T14" fmla="*/ 0 60000 65536"/>
                <a:gd name="T15" fmla="*/ 0 w 32"/>
                <a:gd name="T16" fmla="*/ 0 h 44"/>
                <a:gd name="T17" fmla="*/ 32 w 32"/>
                <a:gd name="T18" fmla="*/ 44 h 44"/>
              </a:gdLst>
              <a:ahLst/>
              <a:cxnLst>
                <a:cxn ang="T10">
                  <a:pos x="T0" y="T1"/>
                </a:cxn>
                <a:cxn ang="T11">
                  <a:pos x="T2" y="T3"/>
                </a:cxn>
                <a:cxn ang="T12">
                  <a:pos x="T4" y="T5"/>
                </a:cxn>
                <a:cxn ang="T13">
                  <a:pos x="T6" y="T7"/>
                </a:cxn>
                <a:cxn ang="T14">
                  <a:pos x="T8" y="T9"/>
                </a:cxn>
              </a:cxnLst>
              <a:rect l="T15" t="T16" r="T17" b="T18"/>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1" name="Freeform 76">
              <a:extLst>
                <a:ext uri="{FF2B5EF4-FFF2-40B4-BE49-F238E27FC236}">
                  <a16:creationId xmlns:a16="http://schemas.microsoft.com/office/drawing/2014/main" id="{AEAC298B-BB35-45BB-8749-E7B2FFF94927}"/>
                </a:ext>
              </a:extLst>
            </p:cNvPr>
            <p:cNvSpPr>
              <a:spLocks noChangeArrowheads="1"/>
            </p:cNvSpPr>
            <p:nvPr/>
          </p:nvSpPr>
          <p:spPr bwMode="auto">
            <a:xfrm>
              <a:off x="4564" y="1351"/>
              <a:ext cx="30" cy="31"/>
            </a:xfrm>
            <a:custGeom>
              <a:avLst/>
              <a:gdLst>
                <a:gd name="T0" fmla="*/ 4 w 34"/>
                <a:gd name="T1" fmla="*/ 0 h 44"/>
                <a:gd name="T2" fmla="*/ 4 w 34"/>
                <a:gd name="T3" fmla="*/ 1 h 44"/>
                <a:gd name="T4" fmla="*/ 4 w 34"/>
                <a:gd name="T5" fmla="*/ 1 h 44"/>
                <a:gd name="T6" fmla="*/ 4 w 34"/>
                <a:gd name="T7" fmla="*/ 1 h 44"/>
                <a:gd name="T8" fmla="*/ 4 w 34"/>
                <a:gd name="T9" fmla="*/ 0 h 44"/>
                <a:gd name="T10" fmla="*/ 0 60000 65536"/>
                <a:gd name="T11" fmla="*/ 0 60000 65536"/>
                <a:gd name="T12" fmla="*/ 0 60000 65536"/>
                <a:gd name="T13" fmla="*/ 0 60000 65536"/>
                <a:gd name="T14" fmla="*/ 0 60000 65536"/>
                <a:gd name="T15" fmla="*/ 0 w 34"/>
                <a:gd name="T16" fmla="*/ 0 h 44"/>
                <a:gd name="T17" fmla="*/ 34 w 34"/>
                <a:gd name="T18" fmla="*/ 44 h 44"/>
              </a:gdLst>
              <a:ahLst/>
              <a:cxnLst>
                <a:cxn ang="T10">
                  <a:pos x="T0" y="T1"/>
                </a:cxn>
                <a:cxn ang="T11">
                  <a:pos x="T2" y="T3"/>
                </a:cxn>
                <a:cxn ang="T12">
                  <a:pos x="T4" y="T5"/>
                </a:cxn>
                <a:cxn ang="T13">
                  <a:pos x="T6" y="T7"/>
                </a:cxn>
                <a:cxn ang="T14">
                  <a:pos x="T8" y="T9"/>
                </a:cxn>
              </a:cxnLst>
              <a:rect l="T15" t="T16" r="T17" b="T18"/>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2" name="Freeform 77">
              <a:extLst>
                <a:ext uri="{FF2B5EF4-FFF2-40B4-BE49-F238E27FC236}">
                  <a16:creationId xmlns:a16="http://schemas.microsoft.com/office/drawing/2014/main" id="{3FD9E9EE-EE63-4A78-A569-75DEE7D72BFF}"/>
                </a:ext>
              </a:extLst>
            </p:cNvPr>
            <p:cNvSpPr>
              <a:spLocks noChangeArrowheads="1"/>
            </p:cNvSpPr>
            <p:nvPr/>
          </p:nvSpPr>
          <p:spPr bwMode="auto">
            <a:xfrm>
              <a:off x="4595" y="1410"/>
              <a:ext cx="32" cy="26"/>
            </a:xfrm>
            <a:custGeom>
              <a:avLst/>
              <a:gdLst>
                <a:gd name="T0" fmla="*/ 3 w 38"/>
                <a:gd name="T1" fmla="*/ 1 h 37"/>
                <a:gd name="T2" fmla="*/ 3 w 38"/>
                <a:gd name="T3" fmla="*/ 1 h 37"/>
                <a:gd name="T4" fmla="*/ 3 w 38"/>
                <a:gd name="T5" fmla="*/ 1 h 37"/>
                <a:gd name="T6" fmla="*/ 3 w 38"/>
                <a:gd name="T7" fmla="*/ 1 h 37"/>
                <a:gd name="T8" fmla="*/ 3 w 38"/>
                <a:gd name="T9" fmla="*/ 1 h 37"/>
                <a:gd name="T10" fmla="*/ 0 60000 65536"/>
                <a:gd name="T11" fmla="*/ 0 60000 65536"/>
                <a:gd name="T12" fmla="*/ 0 60000 65536"/>
                <a:gd name="T13" fmla="*/ 0 60000 65536"/>
                <a:gd name="T14" fmla="*/ 0 60000 65536"/>
                <a:gd name="T15" fmla="*/ 0 w 38"/>
                <a:gd name="T16" fmla="*/ 0 h 37"/>
                <a:gd name="T17" fmla="*/ 38 w 38"/>
                <a:gd name="T18" fmla="*/ 37 h 37"/>
              </a:gdLst>
              <a:ahLst/>
              <a:cxnLst>
                <a:cxn ang="T10">
                  <a:pos x="T0" y="T1"/>
                </a:cxn>
                <a:cxn ang="T11">
                  <a:pos x="T2" y="T3"/>
                </a:cxn>
                <a:cxn ang="T12">
                  <a:pos x="T4" y="T5"/>
                </a:cxn>
                <a:cxn ang="T13">
                  <a:pos x="T6" y="T7"/>
                </a:cxn>
                <a:cxn ang="T14">
                  <a:pos x="T8" y="T9"/>
                </a:cxn>
              </a:cxnLst>
              <a:rect l="T15" t="T16" r="T17" b="T18"/>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3" name="Freeform 78">
              <a:extLst>
                <a:ext uri="{FF2B5EF4-FFF2-40B4-BE49-F238E27FC236}">
                  <a16:creationId xmlns:a16="http://schemas.microsoft.com/office/drawing/2014/main" id="{E016421F-20D3-4003-BA05-A556D6FA6E3C}"/>
                </a:ext>
              </a:extLst>
            </p:cNvPr>
            <p:cNvSpPr>
              <a:spLocks noChangeArrowheads="1"/>
            </p:cNvSpPr>
            <p:nvPr/>
          </p:nvSpPr>
          <p:spPr bwMode="auto">
            <a:xfrm>
              <a:off x="4634" y="1400"/>
              <a:ext cx="32" cy="25"/>
            </a:xfrm>
            <a:custGeom>
              <a:avLst/>
              <a:gdLst>
                <a:gd name="T0" fmla="*/ 3 w 38"/>
                <a:gd name="T1" fmla="*/ 1 h 34"/>
                <a:gd name="T2" fmla="*/ 3 w 38"/>
                <a:gd name="T3" fmla="*/ 1 h 34"/>
                <a:gd name="T4" fmla="*/ 3 w 38"/>
                <a:gd name="T5" fmla="*/ 1 h 34"/>
                <a:gd name="T6" fmla="*/ 3 w 38"/>
                <a:gd name="T7" fmla="*/ 1 h 34"/>
                <a:gd name="T8" fmla="*/ 3 w 38"/>
                <a:gd name="T9" fmla="*/ 1 h 34"/>
                <a:gd name="T10" fmla="*/ 0 60000 65536"/>
                <a:gd name="T11" fmla="*/ 0 60000 65536"/>
                <a:gd name="T12" fmla="*/ 0 60000 65536"/>
                <a:gd name="T13" fmla="*/ 0 60000 65536"/>
                <a:gd name="T14" fmla="*/ 0 60000 65536"/>
                <a:gd name="T15" fmla="*/ 0 w 38"/>
                <a:gd name="T16" fmla="*/ 0 h 34"/>
                <a:gd name="T17" fmla="*/ 38 w 38"/>
                <a:gd name="T18" fmla="*/ 34 h 34"/>
              </a:gdLst>
              <a:ahLst/>
              <a:cxnLst>
                <a:cxn ang="T10">
                  <a:pos x="T0" y="T1"/>
                </a:cxn>
                <a:cxn ang="T11">
                  <a:pos x="T2" y="T3"/>
                </a:cxn>
                <a:cxn ang="T12">
                  <a:pos x="T4" y="T5"/>
                </a:cxn>
                <a:cxn ang="T13">
                  <a:pos x="T6" y="T7"/>
                </a:cxn>
                <a:cxn ang="T14">
                  <a:pos x="T8" y="T9"/>
                </a:cxn>
              </a:cxnLst>
              <a:rect l="T15" t="T16" r="T17" b="T18"/>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4" name="Freeform 79">
              <a:extLst>
                <a:ext uri="{FF2B5EF4-FFF2-40B4-BE49-F238E27FC236}">
                  <a16:creationId xmlns:a16="http://schemas.microsoft.com/office/drawing/2014/main" id="{FC0D5D42-8E4A-470A-B78A-229C4F3F0178}"/>
                </a:ext>
              </a:extLst>
            </p:cNvPr>
            <p:cNvSpPr>
              <a:spLocks noChangeArrowheads="1"/>
            </p:cNvSpPr>
            <p:nvPr/>
          </p:nvSpPr>
          <p:spPr bwMode="auto">
            <a:xfrm>
              <a:off x="4623" y="1367"/>
              <a:ext cx="30" cy="19"/>
            </a:xfrm>
            <a:custGeom>
              <a:avLst/>
              <a:gdLst>
                <a:gd name="T0" fmla="*/ 3 w 35"/>
                <a:gd name="T1" fmla="*/ 1 h 27"/>
                <a:gd name="T2" fmla="*/ 3 w 35"/>
                <a:gd name="T3" fmla="*/ 1 h 27"/>
                <a:gd name="T4" fmla="*/ 3 w 35"/>
                <a:gd name="T5" fmla="*/ 1 h 27"/>
                <a:gd name="T6" fmla="*/ 3 w 35"/>
                <a:gd name="T7" fmla="*/ 1 h 27"/>
                <a:gd name="T8" fmla="*/ 3 w 35"/>
                <a:gd name="T9" fmla="*/ 1 h 27"/>
                <a:gd name="T10" fmla="*/ 0 60000 65536"/>
                <a:gd name="T11" fmla="*/ 0 60000 65536"/>
                <a:gd name="T12" fmla="*/ 0 60000 65536"/>
                <a:gd name="T13" fmla="*/ 0 60000 65536"/>
                <a:gd name="T14" fmla="*/ 0 60000 65536"/>
                <a:gd name="T15" fmla="*/ 0 w 35"/>
                <a:gd name="T16" fmla="*/ 0 h 27"/>
                <a:gd name="T17" fmla="*/ 35 w 35"/>
                <a:gd name="T18" fmla="*/ 27 h 27"/>
              </a:gdLst>
              <a:ahLst/>
              <a:cxnLst>
                <a:cxn ang="T10">
                  <a:pos x="T0" y="T1"/>
                </a:cxn>
                <a:cxn ang="T11">
                  <a:pos x="T2" y="T3"/>
                </a:cxn>
                <a:cxn ang="T12">
                  <a:pos x="T4" y="T5"/>
                </a:cxn>
                <a:cxn ang="T13">
                  <a:pos x="T6" y="T7"/>
                </a:cxn>
                <a:cxn ang="T14">
                  <a:pos x="T8" y="T9"/>
                </a:cxn>
              </a:cxnLst>
              <a:rect l="T15" t="T16" r="T17" b="T18"/>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5" name="Freeform 80">
              <a:extLst>
                <a:ext uri="{FF2B5EF4-FFF2-40B4-BE49-F238E27FC236}">
                  <a16:creationId xmlns:a16="http://schemas.microsoft.com/office/drawing/2014/main" id="{54126D86-26B1-4504-9E77-66EC79EE299D}"/>
                </a:ext>
              </a:extLst>
            </p:cNvPr>
            <p:cNvSpPr>
              <a:spLocks noChangeArrowheads="1"/>
            </p:cNvSpPr>
            <p:nvPr/>
          </p:nvSpPr>
          <p:spPr bwMode="auto">
            <a:xfrm>
              <a:off x="4593" y="1343"/>
              <a:ext cx="30" cy="33"/>
            </a:xfrm>
            <a:custGeom>
              <a:avLst/>
              <a:gdLst>
                <a:gd name="T0" fmla="*/ 3 w 35"/>
                <a:gd name="T1" fmla="*/ 1 h 47"/>
                <a:gd name="T2" fmla="*/ 3 w 35"/>
                <a:gd name="T3" fmla="*/ 1 h 47"/>
                <a:gd name="T4" fmla="*/ 3 w 35"/>
                <a:gd name="T5" fmla="*/ 1 h 47"/>
                <a:gd name="T6" fmla="*/ 3 w 35"/>
                <a:gd name="T7" fmla="*/ 1 h 47"/>
                <a:gd name="T8" fmla="*/ 3 w 35"/>
                <a:gd name="T9" fmla="*/ 1 h 47"/>
                <a:gd name="T10" fmla="*/ 3 w 35"/>
                <a:gd name="T11" fmla="*/ 1 h 47"/>
                <a:gd name="T12" fmla="*/ 0 60000 65536"/>
                <a:gd name="T13" fmla="*/ 0 60000 65536"/>
                <a:gd name="T14" fmla="*/ 0 60000 65536"/>
                <a:gd name="T15" fmla="*/ 0 60000 65536"/>
                <a:gd name="T16" fmla="*/ 0 60000 65536"/>
                <a:gd name="T17" fmla="*/ 0 60000 65536"/>
                <a:gd name="T18" fmla="*/ 0 w 35"/>
                <a:gd name="T19" fmla="*/ 0 h 47"/>
                <a:gd name="T20" fmla="*/ 35 w 35"/>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6" name="Freeform 81">
              <a:extLst>
                <a:ext uri="{FF2B5EF4-FFF2-40B4-BE49-F238E27FC236}">
                  <a16:creationId xmlns:a16="http://schemas.microsoft.com/office/drawing/2014/main" id="{3FB9AD3F-F217-4473-8C4D-7C7F48DBFC4A}"/>
                </a:ext>
              </a:extLst>
            </p:cNvPr>
            <p:cNvSpPr>
              <a:spLocks noChangeArrowheads="1"/>
            </p:cNvSpPr>
            <p:nvPr/>
          </p:nvSpPr>
          <p:spPr bwMode="auto">
            <a:xfrm>
              <a:off x="4556" y="1329"/>
              <a:ext cx="27" cy="24"/>
            </a:xfrm>
            <a:custGeom>
              <a:avLst/>
              <a:gdLst>
                <a:gd name="T0" fmla="*/ 3 w 32"/>
                <a:gd name="T1" fmla="*/ 1 h 35"/>
                <a:gd name="T2" fmla="*/ 3 w 32"/>
                <a:gd name="T3" fmla="*/ 1 h 35"/>
                <a:gd name="T4" fmla="*/ 3 w 32"/>
                <a:gd name="T5" fmla="*/ 1 h 35"/>
                <a:gd name="T6" fmla="*/ 3 w 32"/>
                <a:gd name="T7" fmla="*/ 1 h 35"/>
                <a:gd name="T8" fmla="*/ 3 w 32"/>
                <a:gd name="T9" fmla="*/ 1 h 35"/>
                <a:gd name="T10" fmla="*/ 0 60000 65536"/>
                <a:gd name="T11" fmla="*/ 0 60000 65536"/>
                <a:gd name="T12" fmla="*/ 0 60000 65536"/>
                <a:gd name="T13" fmla="*/ 0 60000 65536"/>
                <a:gd name="T14" fmla="*/ 0 60000 65536"/>
                <a:gd name="T15" fmla="*/ 0 w 32"/>
                <a:gd name="T16" fmla="*/ 0 h 35"/>
                <a:gd name="T17" fmla="*/ 32 w 32"/>
                <a:gd name="T18" fmla="*/ 35 h 35"/>
              </a:gdLst>
              <a:ahLst/>
              <a:cxnLst>
                <a:cxn ang="T10">
                  <a:pos x="T0" y="T1"/>
                </a:cxn>
                <a:cxn ang="T11">
                  <a:pos x="T2" y="T3"/>
                </a:cxn>
                <a:cxn ang="T12">
                  <a:pos x="T4" y="T5"/>
                </a:cxn>
                <a:cxn ang="T13">
                  <a:pos x="T6" y="T7"/>
                </a:cxn>
                <a:cxn ang="T14">
                  <a:pos x="T8" y="T9"/>
                </a:cxn>
              </a:cxnLst>
              <a:rect l="T15" t="T16" r="T17" b="T18"/>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7" name="Freeform 82">
              <a:extLst>
                <a:ext uri="{FF2B5EF4-FFF2-40B4-BE49-F238E27FC236}">
                  <a16:creationId xmlns:a16="http://schemas.microsoft.com/office/drawing/2014/main" id="{C9FC1472-6000-4127-BDCF-310A174DEE56}"/>
                </a:ext>
              </a:extLst>
            </p:cNvPr>
            <p:cNvSpPr>
              <a:spLocks noChangeArrowheads="1"/>
            </p:cNvSpPr>
            <p:nvPr/>
          </p:nvSpPr>
          <p:spPr bwMode="auto">
            <a:xfrm>
              <a:off x="4602" y="1378"/>
              <a:ext cx="27" cy="24"/>
            </a:xfrm>
            <a:custGeom>
              <a:avLst/>
              <a:gdLst>
                <a:gd name="T0" fmla="*/ 3 w 32"/>
                <a:gd name="T1" fmla="*/ 1 h 35"/>
                <a:gd name="T2" fmla="*/ 3 w 32"/>
                <a:gd name="T3" fmla="*/ 1 h 35"/>
                <a:gd name="T4" fmla="*/ 3 w 32"/>
                <a:gd name="T5" fmla="*/ 1 h 35"/>
                <a:gd name="T6" fmla="*/ 3 w 32"/>
                <a:gd name="T7" fmla="*/ 1 h 35"/>
                <a:gd name="T8" fmla="*/ 3 w 32"/>
                <a:gd name="T9" fmla="*/ 1 h 35"/>
                <a:gd name="T10" fmla="*/ 0 60000 65536"/>
                <a:gd name="T11" fmla="*/ 0 60000 65536"/>
                <a:gd name="T12" fmla="*/ 0 60000 65536"/>
                <a:gd name="T13" fmla="*/ 0 60000 65536"/>
                <a:gd name="T14" fmla="*/ 0 60000 65536"/>
                <a:gd name="T15" fmla="*/ 0 w 32"/>
                <a:gd name="T16" fmla="*/ 0 h 35"/>
                <a:gd name="T17" fmla="*/ 32 w 32"/>
                <a:gd name="T18" fmla="*/ 35 h 35"/>
              </a:gdLst>
              <a:ahLst/>
              <a:cxnLst>
                <a:cxn ang="T10">
                  <a:pos x="T0" y="T1"/>
                </a:cxn>
                <a:cxn ang="T11">
                  <a:pos x="T2" y="T3"/>
                </a:cxn>
                <a:cxn ang="T12">
                  <a:pos x="T4" y="T5"/>
                </a:cxn>
                <a:cxn ang="T13">
                  <a:pos x="T6" y="T7"/>
                </a:cxn>
                <a:cxn ang="T14">
                  <a:pos x="T8" y="T9"/>
                </a:cxn>
              </a:cxnLst>
              <a:rect l="T15" t="T16" r="T17" b="T18"/>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8" name="Freeform 83">
              <a:extLst>
                <a:ext uri="{FF2B5EF4-FFF2-40B4-BE49-F238E27FC236}">
                  <a16:creationId xmlns:a16="http://schemas.microsoft.com/office/drawing/2014/main" id="{98732F97-3A28-40DC-9340-EE1A35515676}"/>
                </a:ext>
              </a:extLst>
            </p:cNvPr>
            <p:cNvSpPr>
              <a:spLocks noChangeArrowheads="1"/>
            </p:cNvSpPr>
            <p:nvPr/>
          </p:nvSpPr>
          <p:spPr bwMode="auto">
            <a:xfrm>
              <a:off x="2750" y="93"/>
              <a:ext cx="162" cy="101"/>
            </a:xfrm>
            <a:custGeom>
              <a:avLst/>
              <a:gdLst>
                <a:gd name="T0" fmla="*/ 11 w 189"/>
                <a:gd name="T1" fmla="*/ 1 h 144"/>
                <a:gd name="T2" fmla="*/ 11 w 189"/>
                <a:gd name="T3" fmla="*/ 1 h 144"/>
                <a:gd name="T4" fmla="*/ 11 w 189"/>
                <a:gd name="T5" fmla="*/ 1 h 144"/>
                <a:gd name="T6" fmla="*/ 11 w 189"/>
                <a:gd name="T7" fmla="*/ 1 h 144"/>
                <a:gd name="T8" fmla="*/ 8 w 189"/>
                <a:gd name="T9" fmla="*/ 1 h 144"/>
                <a:gd name="T10" fmla="*/ 7 w 189"/>
                <a:gd name="T11" fmla="*/ 1 h 144"/>
                <a:gd name="T12" fmla="*/ 6 w 189"/>
                <a:gd name="T13" fmla="*/ 1 h 144"/>
                <a:gd name="T14" fmla="*/ 4 w 189"/>
                <a:gd name="T15" fmla="*/ 1 h 144"/>
                <a:gd name="T16" fmla="*/ 4 w 189"/>
                <a:gd name="T17" fmla="*/ 1 h 144"/>
                <a:gd name="T18" fmla="*/ 5 w 189"/>
                <a:gd name="T19" fmla="*/ 1 h 144"/>
                <a:gd name="T20" fmla="*/ 7 w 189"/>
                <a:gd name="T21" fmla="*/ 1 h 144"/>
                <a:gd name="T22" fmla="*/ 6 w 189"/>
                <a:gd name="T23" fmla="*/ 1 h 144"/>
                <a:gd name="T24" fmla="*/ 5 w 189"/>
                <a:gd name="T25" fmla="*/ 1 h 144"/>
                <a:gd name="T26" fmla="*/ 4 w 189"/>
                <a:gd name="T27" fmla="*/ 1 h 144"/>
                <a:gd name="T28" fmla="*/ 3 w 189"/>
                <a:gd name="T29" fmla="*/ 1 h 144"/>
                <a:gd name="T30" fmla="*/ 3 w 189"/>
                <a:gd name="T31" fmla="*/ 1 h 144"/>
                <a:gd name="T32" fmla="*/ 3 w 189"/>
                <a:gd name="T33" fmla="*/ 1 h 144"/>
                <a:gd name="T34" fmla="*/ 3 w 189"/>
                <a:gd name="T35" fmla="*/ 1 h 144"/>
                <a:gd name="T36" fmla="*/ 3 w 189"/>
                <a:gd name="T37" fmla="*/ 1 h 144"/>
                <a:gd name="T38" fmla="*/ 4 w 189"/>
                <a:gd name="T39" fmla="*/ 1 h 144"/>
                <a:gd name="T40" fmla="*/ 6 w 189"/>
                <a:gd name="T41" fmla="*/ 1 h 144"/>
                <a:gd name="T42" fmla="*/ 7 w 189"/>
                <a:gd name="T43" fmla="*/ 1 h 144"/>
                <a:gd name="T44" fmla="*/ 11 w 189"/>
                <a:gd name="T45" fmla="*/ 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9"/>
                <a:gd name="T70" fmla="*/ 0 h 144"/>
                <a:gd name="T71" fmla="*/ 189 w 189"/>
                <a:gd name="T72" fmla="*/ 144 h 1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9" name="Freeform 84">
              <a:extLst>
                <a:ext uri="{FF2B5EF4-FFF2-40B4-BE49-F238E27FC236}">
                  <a16:creationId xmlns:a16="http://schemas.microsoft.com/office/drawing/2014/main" id="{63F4028A-38B7-4D70-9E38-5C885E5857F0}"/>
                </a:ext>
              </a:extLst>
            </p:cNvPr>
            <p:cNvSpPr>
              <a:spLocks noChangeArrowheads="1"/>
            </p:cNvSpPr>
            <p:nvPr/>
          </p:nvSpPr>
          <p:spPr bwMode="auto">
            <a:xfrm>
              <a:off x="2847" y="191"/>
              <a:ext cx="46" cy="11"/>
            </a:xfrm>
            <a:custGeom>
              <a:avLst/>
              <a:gdLst>
                <a:gd name="T0" fmla="*/ 3 w 53"/>
                <a:gd name="T1" fmla="*/ 0 h 17"/>
                <a:gd name="T2" fmla="*/ 3 w 53"/>
                <a:gd name="T3" fmla="*/ 1 h 17"/>
                <a:gd name="T4" fmla="*/ 3 w 53"/>
                <a:gd name="T5" fmla="*/ 1 h 17"/>
                <a:gd name="T6" fmla="*/ 3 w 53"/>
                <a:gd name="T7" fmla="*/ 1 h 17"/>
                <a:gd name="T8" fmla="*/ 3 w 53"/>
                <a:gd name="T9" fmla="*/ 0 h 17"/>
                <a:gd name="T10" fmla="*/ 0 60000 65536"/>
                <a:gd name="T11" fmla="*/ 0 60000 65536"/>
                <a:gd name="T12" fmla="*/ 0 60000 65536"/>
                <a:gd name="T13" fmla="*/ 0 60000 65536"/>
                <a:gd name="T14" fmla="*/ 0 60000 65536"/>
                <a:gd name="T15" fmla="*/ 0 w 53"/>
                <a:gd name="T16" fmla="*/ 0 h 17"/>
                <a:gd name="T17" fmla="*/ 53 w 53"/>
                <a:gd name="T18" fmla="*/ 17 h 17"/>
              </a:gdLst>
              <a:ahLst/>
              <a:cxnLst>
                <a:cxn ang="T10">
                  <a:pos x="T0" y="T1"/>
                </a:cxn>
                <a:cxn ang="T11">
                  <a:pos x="T2" y="T3"/>
                </a:cxn>
                <a:cxn ang="T12">
                  <a:pos x="T4" y="T5"/>
                </a:cxn>
                <a:cxn ang="T13">
                  <a:pos x="T6" y="T7"/>
                </a:cxn>
                <a:cxn ang="T14">
                  <a:pos x="T8" y="T9"/>
                </a:cxn>
              </a:cxnLst>
              <a:rect l="T15" t="T16" r="T17" b="T18"/>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0" name="Freeform 85">
              <a:extLst>
                <a:ext uri="{FF2B5EF4-FFF2-40B4-BE49-F238E27FC236}">
                  <a16:creationId xmlns:a16="http://schemas.microsoft.com/office/drawing/2014/main" id="{EF815ED5-E2DB-4160-88B9-2F376F512240}"/>
                </a:ext>
              </a:extLst>
            </p:cNvPr>
            <p:cNvSpPr>
              <a:spLocks noChangeArrowheads="1"/>
            </p:cNvSpPr>
            <p:nvPr/>
          </p:nvSpPr>
          <p:spPr bwMode="auto">
            <a:xfrm>
              <a:off x="3082" y="45"/>
              <a:ext cx="49" cy="26"/>
            </a:xfrm>
            <a:custGeom>
              <a:avLst/>
              <a:gdLst>
                <a:gd name="T0" fmla="*/ 3 w 57"/>
                <a:gd name="T1" fmla="*/ 1 h 37"/>
                <a:gd name="T2" fmla="*/ 3 w 57"/>
                <a:gd name="T3" fmla="*/ 1 h 37"/>
                <a:gd name="T4" fmla="*/ 3 w 57"/>
                <a:gd name="T5" fmla="*/ 1 h 37"/>
                <a:gd name="T6" fmla="*/ 3 w 57"/>
                <a:gd name="T7" fmla="*/ 1 h 37"/>
                <a:gd name="T8" fmla="*/ 3 w 57"/>
                <a:gd name="T9" fmla="*/ 0 h 37"/>
                <a:gd name="T10" fmla="*/ 3 w 57"/>
                <a:gd name="T11" fmla="*/ 1 h 37"/>
                <a:gd name="T12" fmla="*/ 0 60000 65536"/>
                <a:gd name="T13" fmla="*/ 0 60000 65536"/>
                <a:gd name="T14" fmla="*/ 0 60000 65536"/>
                <a:gd name="T15" fmla="*/ 0 60000 65536"/>
                <a:gd name="T16" fmla="*/ 0 60000 65536"/>
                <a:gd name="T17" fmla="*/ 0 60000 65536"/>
                <a:gd name="T18" fmla="*/ 0 w 57"/>
                <a:gd name="T19" fmla="*/ 0 h 37"/>
                <a:gd name="T20" fmla="*/ 57 w 57"/>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1" name="Freeform 86">
              <a:extLst>
                <a:ext uri="{FF2B5EF4-FFF2-40B4-BE49-F238E27FC236}">
                  <a16:creationId xmlns:a16="http://schemas.microsoft.com/office/drawing/2014/main" id="{17A1D1CC-0758-4E1C-8847-59297A853590}"/>
                </a:ext>
              </a:extLst>
            </p:cNvPr>
            <p:cNvSpPr>
              <a:spLocks noChangeArrowheads="1"/>
            </p:cNvSpPr>
            <p:nvPr/>
          </p:nvSpPr>
          <p:spPr bwMode="auto">
            <a:xfrm>
              <a:off x="3117" y="57"/>
              <a:ext cx="58" cy="19"/>
            </a:xfrm>
            <a:custGeom>
              <a:avLst/>
              <a:gdLst>
                <a:gd name="T0" fmla="*/ 3 w 68"/>
                <a:gd name="T1" fmla="*/ 0 h 26"/>
                <a:gd name="T2" fmla="*/ 3 w 68"/>
                <a:gd name="T3" fmla="*/ 1 h 26"/>
                <a:gd name="T4" fmla="*/ 3 w 68"/>
                <a:gd name="T5" fmla="*/ 1 h 26"/>
                <a:gd name="T6" fmla="*/ 3 w 68"/>
                <a:gd name="T7" fmla="*/ 1 h 26"/>
                <a:gd name="T8" fmla="*/ 3 w 68"/>
                <a:gd name="T9" fmla="*/ 0 h 26"/>
                <a:gd name="T10" fmla="*/ 0 60000 65536"/>
                <a:gd name="T11" fmla="*/ 0 60000 65536"/>
                <a:gd name="T12" fmla="*/ 0 60000 65536"/>
                <a:gd name="T13" fmla="*/ 0 60000 65536"/>
                <a:gd name="T14" fmla="*/ 0 60000 65536"/>
                <a:gd name="T15" fmla="*/ 0 w 68"/>
                <a:gd name="T16" fmla="*/ 0 h 26"/>
                <a:gd name="T17" fmla="*/ 68 w 68"/>
                <a:gd name="T18" fmla="*/ 26 h 26"/>
              </a:gdLst>
              <a:ahLst/>
              <a:cxnLst>
                <a:cxn ang="T10">
                  <a:pos x="T0" y="T1"/>
                </a:cxn>
                <a:cxn ang="T11">
                  <a:pos x="T2" y="T3"/>
                </a:cxn>
                <a:cxn ang="T12">
                  <a:pos x="T4" y="T5"/>
                </a:cxn>
                <a:cxn ang="T13">
                  <a:pos x="T6" y="T7"/>
                </a:cxn>
                <a:cxn ang="T14">
                  <a:pos x="T8" y="T9"/>
                </a:cxn>
              </a:cxnLst>
              <a:rect l="T15" t="T16" r="T17" b="T18"/>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2" name="Freeform 87">
              <a:extLst>
                <a:ext uri="{FF2B5EF4-FFF2-40B4-BE49-F238E27FC236}">
                  <a16:creationId xmlns:a16="http://schemas.microsoft.com/office/drawing/2014/main" id="{ABCC982A-280A-419B-BA63-AE8D2782A2E9}"/>
                </a:ext>
              </a:extLst>
            </p:cNvPr>
            <p:cNvSpPr>
              <a:spLocks noChangeArrowheads="1"/>
            </p:cNvSpPr>
            <p:nvPr/>
          </p:nvSpPr>
          <p:spPr bwMode="auto">
            <a:xfrm>
              <a:off x="3179" y="60"/>
              <a:ext cx="58" cy="30"/>
            </a:xfrm>
            <a:custGeom>
              <a:avLst/>
              <a:gdLst>
                <a:gd name="T0" fmla="*/ 5 w 66"/>
                <a:gd name="T1" fmla="*/ 1 h 43"/>
                <a:gd name="T2" fmla="*/ 4 w 66"/>
                <a:gd name="T3" fmla="*/ 1 h 43"/>
                <a:gd name="T4" fmla="*/ 4 w 66"/>
                <a:gd name="T5" fmla="*/ 1 h 43"/>
                <a:gd name="T6" fmla="*/ 4 w 66"/>
                <a:gd name="T7" fmla="*/ 1 h 43"/>
                <a:gd name="T8" fmla="*/ 4 w 66"/>
                <a:gd name="T9" fmla="*/ 1 h 43"/>
                <a:gd name="T10" fmla="*/ 6 w 66"/>
                <a:gd name="T11" fmla="*/ 1 h 43"/>
                <a:gd name="T12" fmla="*/ 5 w 66"/>
                <a:gd name="T13" fmla="*/ 1 h 43"/>
                <a:gd name="T14" fmla="*/ 0 60000 65536"/>
                <a:gd name="T15" fmla="*/ 0 60000 65536"/>
                <a:gd name="T16" fmla="*/ 0 60000 65536"/>
                <a:gd name="T17" fmla="*/ 0 60000 65536"/>
                <a:gd name="T18" fmla="*/ 0 60000 65536"/>
                <a:gd name="T19" fmla="*/ 0 60000 65536"/>
                <a:gd name="T20" fmla="*/ 0 60000 65536"/>
                <a:gd name="T21" fmla="*/ 0 w 66"/>
                <a:gd name="T22" fmla="*/ 0 h 43"/>
                <a:gd name="T23" fmla="*/ 66 w 66"/>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3" name="Freeform 88">
              <a:extLst>
                <a:ext uri="{FF2B5EF4-FFF2-40B4-BE49-F238E27FC236}">
                  <a16:creationId xmlns:a16="http://schemas.microsoft.com/office/drawing/2014/main" id="{C20DB3F9-015F-4368-9E3D-4B0EDE83A05B}"/>
                </a:ext>
              </a:extLst>
            </p:cNvPr>
            <p:cNvSpPr>
              <a:spLocks noChangeArrowheads="1"/>
            </p:cNvSpPr>
            <p:nvPr/>
          </p:nvSpPr>
          <p:spPr bwMode="auto">
            <a:xfrm>
              <a:off x="3581" y="85"/>
              <a:ext cx="101" cy="29"/>
            </a:xfrm>
            <a:custGeom>
              <a:avLst/>
              <a:gdLst>
                <a:gd name="T0" fmla="*/ 3 w 117"/>
                <a:gd name="T1" fmla="*/ 0 h 41"/>
                <a:gd name="T2" fmla="*/ 3 w 117"/>
                <a:gd name="T3" fmla="*/ 1 h 41"/>
                <a:gd name="T4" fmla="*/ 3 w 117"/>
                <a:gd name="T5" fmla="*/ 1 h 41"/>
                <a:gd name="T6" fmla="*/ 5 w 117"/>
                <a:gd name="T7" fmla="*/ 1 h 41"/>
                <a:gd name="T8" fmla="*/ 8 w 117"/>
                <a:gd name="T9" fmla="*/ 1 h 41"/>
                <a:gd name="T10" fmla="*/ 6 w 117"/>
                <a:gd name="T11" fmla="*/ 1 h 41"/>
                <a:gd name="T12" fmla="*/ 3 w 117"/>
                <a:gd name="T13" fmla="*/ 0 h 41"/>
                <a:gd name="T14" fmla="*/ 0 60000 65536"/>
                <a:gd name="T15" fmla="*/ 0 60000 65536"/>
                <a:gd name="T16" fmla="*/ 0 60000 65536"/>
                <a:gd name="T17" fmla="*/ 0 60000 65536"/>
                <a:gd name="T18" fmla="*/ 0 60000 65536"/>
                <a:gd name="T19" fmla="*/ 0 60000 65536"/>
                <a:gd name="T20" fmla="*/ 0 60000 65536"/>
                <a:gd name="T21" fmla="*/ 0 w 117"/>
                <a:gd name="T22" fmla="*/ 0 h 41"/>
                <a:gd name="T23" fmla="*/ 117 w 117"/>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4" name="Freeform 89">
              <a:extLst>
                <a:ext uri="{FF2B5EF4-FFF2-40B4-BE49-F238E27FC236}">
                  <a16:creationId xmlns:a16="http://schemas.microsoft.com/office/drawing/2014/main" id="{0370D233-091E-4330-BB8C-E6D733660772}"/>
                </a:ext>
              </a:extLst>
            </p:cNvPr>
            <p:cNvSpPr>
              <a:spLocks noChangeArrowheads="1"/>
            </p:cNvSpPr>
            <p:nvPr/>
          </p:nvSpPr>
          <p:spPr bwMode="auto">
            <a:xfrm>
              <a:off x="3684" y="84"/>
              <a:ext cx="53" cy="23"/>
            </a:xfrm>
            <a:custGeom>
              <a:avLst/>
              <a:gdLst>
                <a:gd name="T0" fmla="*/ 3 w 62"/>
                <a:gd name="T1" fmla="*/ 1 h 32"/>
                <a:gd name="T2" fmla="*/ 3 w 62"/>
                <a:gd name="T3" fmla="*/ 1 h 32"/>
                <a:gd name="T4" fmla="*/ 3 w 62"/>
                <a:gd name="T5" fmla="*/ 1 h 32"/>
                <a:gd name="T6" fmla="*/ 3 w 62"/>
                <a:gd name="T7" fmla="*/ 1 h 32"/>
                <a:gd name="T8" fmla="*/ 3 w 62"/>
                <a:gd name="T9" fmla="*/ 1 h 32"/>
                <a:gd name="T10" fmla="*/ 0 60000 65536"/>
                <a:gd name="T11" fmla="*/ 0 60000 65536"/>
                <a:gd name="T12" fmla="*/ 0 60000 65536"/>
                <a:gd name="T13" fmla="*/ 0 60000 65536"/>
                <a:gd name="T14" fmla="*/ 0 60000 65536"/>
                <a:gd name="T15" fmla="*/ 0 w 62"/>
                <a:gd name="T16" fmla="*/ 0 h 32"/>
                <a:gd name="T17" fmla="*/ 62 w 62"/>
                <a:gd name="T18" fmla="*/ 32 h 32"/>
              </a:gdLst>
              <a:ahLst/>
              <a:cxnLst>
                <a:cxn ang="T10">
                  <a:pos x="T0" y="T1"/>
                </a:cxn>
                <a:cxn ang="T11">
                  <a:pos x="T2" y="T3"/>
                </a:cxn>
                <a:cxn ang="T12">
                  <a:pos x="T4" y="T5"/>
                </a:cxn>
                <a:cxn ang="T13">
                  <a:pos x="T6" y="T7"/>
                </a:cxn>
                <a:cxn ang="T14">
                  <a:pos x="T8" y="T9"/>
                </a:cxn>
              </a:cxnLst>
              <a:rect l="T15" t="T16" r="T17" b="T18"/>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5" name="Freeform 90">
              <a:extLst>
                <a:ext uri="{FF2B5EF4-FFF2-40B4-BE49-F238E27FC236}">
                  <a16:creationId xmlns:a16="http://schemas.microsoft.com/office/drawing/2014/main" id="{3D552ECF-0924-4CB2-8518-2B5FE1773DF8}"/>
                </a:ext>
              </a:extLst>
            </p:cNvPr>
            <p:cNvSpPr>
              <a:spLocks noChangeArrowheads="1"/>
            </p:cNvSpPr>
            <p:nvPr/>
          </p:nvSpPr>
          <p:spPr bwMode="auto">
            <a:xfrm>
              <a:off x="3660" y="111"/>
              <a:ext cx="42" cy="16"/>
            </a:xfrm>
            <a:custGeom>
              <a:avLst/>
              <a:gdLst>
                <a:gd name="T0" fmla="*/ 3 w 49"/>
                <a:gd name="T1" fmla="*/ 1 h 23"/>
                <a:gd name="T2" fmla="*/ 3 w 49"/>
                <a:gd name="T3" fmla="*/ 1 h 23"/>
                <a:gd name="T4" fmla="*/ 3 w 49"/>
                <a:gd name="T5" fmla="*/ 1 h 23"/>
                <a:gd name="T6" fmla="*/ 3 w 49"/>
                <a:gd name="T7" fmla="*/ 1 h 23"/>
                <a:gd name="T8" fmla="*/ 0 60000 65536"/>
                <a:gd name="T9" fmla="*/ 0 60000 65536"/>
                <a:gd name="T10" fmla="*/ 0 60000 65536"/>
                <a:gd name="T11" fmla="*/ 0 60000 65536"/>
                <a:gd name="T12" fmla="*/ 0 w 49"/>
                <a:gd name="T13" fmla="*/ 0 h 23"/>
                <a:gd name="T14" fmla="*/ 49 w 49"/>
                <a:gd name="T15" fmla="*/ 23 h 23"/>
              </a:gdLst>
              <a:ahLst/>
              <a:cxnLst>
                <a:cxn ang="T8">
                  <a:pos x="T0" y="T1"/>
                </a:cxn>
                <a:cxn ang="T9">
                  <a:pos x="T2" y="T3"/>
                </a:cxn>
                <a:cxn ang="T10">
                  <a:pos x="T4" y="T5"/>
                </a:cxn>
                <a:cxn ang="T11">
                  <a:pos x="T6" y="T7"/>
                </a:cxn>
              </a:cxnLst>
              <a:rect l="T12" t="T13" r="T14" b="T15"/>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6" name="Freeform 91">
              <a:extLst>
                <a:ext uri="{FF2B5EF4-FFF2-40B4-BE49-F238E27FC236}">
                  <a16:creationId xmlns:a16="http://schemas.microsoft.com/office/drawing/2014/main" id="{A15F9A68-ED4B-4925-B012-5C8D91620E1E}"/>
                </a:ext>
              </a:extLst>
            </p:cNvPr>
            <p:cNvSpPr>
              <a:spLocks noChangeArrowheads="1"/>
            </p:cNvSpPr>
            <p:nvPr/>
          </p:nvSpPr>
          <p:spPr bwMode="auto">
            <a:xfrm>
              <a:off x="3950" y="321"/>
              <a:ext cx="87" cy="106"/>
            </a:xfrm>
            <a:custGeom>
              <a:avLst/>
              <a:gdLst>
                <a:gd name="T0" fmla="*/ 3 w 102"/>
                <a:gd name="T1" fmla="*/ 0 h 152"/>
                <a:gd name="T2" fmla="*/ 0 w 102"/>
                <a:gd name="T3" fmla="*/ 1 h 152"/>
                <a:gd name="T4" fmla="*/ 3 w 102"/>
                <a:gd name="T5" fmla="*/ 1 h 152"/>
                <a:gd name="T6" fmla="*/ 3 w 102"/>
                <a:gd name="T7" fmla="*/ 1 h 152"/>
                <a:gd name="T8" fmla="*/ 3 w 102"/>
                <a:gd name="T9" fmla="*/ 1 h 152"/>
                <a:gd name="T10" fmla="*/ 5 w 102"/>
                <a:gd name="T11" fmla="*/ 1 h 152"/>
                <a:gd name="T12" fmla="*/ 5 w 102"/>
                <a:gd name="T13" fmla="*/ 1 h 152"/>
                <a:gd name="T14" fmla="*/ 4 w 102"/>
                <a:gd name="T15" fmla="*/ 1 h 152"/>
                <a:gd name="T16" fmla="*/ 3 w 102"/>
                <a:gd name="T17" fmla="*/ 1 h 152"/>
                <a:gd name="T18" fmla="*/ 3 w 102"/>
                <a:gd name="T19" fmla="*/ 1 h 152"/>
                <a:gd name="T20" fmla="*/ 3 w 102"/>
                <a:gd name="T21" fmla="*/ 1 h 152"/>
                <a:gd name="T22" fmla="*/ 3 w 102"/>
                <a:gd name="T23" fmla="*/ 1 h 152"/>
                <a:gd name="T24" fmla="*/ 3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2"/>
                <a:gd name="T40" fmla="*/ 0 h 152"/>
                <a:gd name="T41" fmla="*/ 102 w 102"/>
                <a:gd name="T42" fmla="*/ 152 h 1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7" name="Freeform 92">
              <a:extLst>
                <a:ext uri="{FF2B5EF4-FFF2-40B4-BE49-F238E27FC236}">
                  <a16:creationId xmlns:a16="http://schemas.microsoft.com/office/drawing/2014/main" id="{B0BC9E54-EE75-4FA7-9485-31B3D4F327A7}"/>
                </a:ext>
              </a:extLst>
            </p:cNvPr>
            <p:cNvSpPr>
              <a:spLocks noChangeArrowheads="1"/>
            </p:cNvSpPr>
            <p:nvPr/>
          </p:nvSpPr>
          <p:spPr bwMode="auto">
            <a:xfrm>
              <a:off x="4020" y="431"/>
              <a:ext cx="63" cy="73"/>
            </a:xfrm>
            <a:custGeom>
              <a:avLst/>
              <a:gdLst>
                <a:gd name="T0" fmla="*/ 3 w 74"/>
                <a:gd name="T1" fmla="*/ 1 h 103"/>
                <a:gd name="T2" fmla="*/ 4 w 74"/>
                <a:gd name="T3" fmla="*/ 1 h 103"/>
                <a:gd name="T4" fmla="*/ 3 w 74"/>
                <a:gd name="T5" fmla="*/ 1 h 103"/>
                <a:gd name="T6" fmla="*/ 3 w 74"/>
                <a:gd name="T7" fmla="*/ 1 h 103"/>
                <a:gd name="T8" fmla="*/ 3 w 74"/>
                <a:gd name="T9" fmla="*/ 1 h 103"/>
                <a:gd name="T10" fmla="*/ 3 w 74"/>
                <a:gd name="T11" fmla="*/ 1 h 103"/>
                <a:gd name="T12" fmla="*/ 0 w 74"/>
                <a:gd name="T13" fmla="*/ 1 h 103"/>
                <a:gd name="T14" fmla="*/ 3 w 74"/>
                <a:gd name="T15" fmla="*/ 1 h 103"/>
                <a:gd name="T16" fmla="*/ 3 w 74"/>
                <a:gd name="T17" fmla="*/ 1 h 103"/>
                <a:gd name="T18" fmla="*/ 2 w 74"/>
                <a:gd name="T19" fmla="*/ 1 h 103"/>
                <a:gd name="T20" fmla="*/ 3 w 74"/>
                <a:gd name="T21" fmla="*/ 1 h 103"/>
                <a:gd name="T22" fmla="*/ 3 w 74"/>
                <a:gd name="T23" fmla="*/ 1 h 103"/>
                <a:gd name="T24" fmla="*/ 3 w 74"/>
                <a:gd name="T25" fmla="*/ 1 h 103"/>
                <a:gd name="T26" fmla="*/ 3 w 74"/>
                <a:gd name="T27" fmla="*/ 1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4"/>
                <a:gd name="T43" fmla="*/ 0 h 103"/>
                <a:gd name="T44" fmla="*/ 74 w 74"/>
                <a:gd name="T45" fmla="*/ 103 h 10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8" name="Freeform 93">
              <a:extLst>
                <a:ext uri="{FF2B5EF4-FFF2-40B4-BE49-F238E27FC236}">
                  <a16:creationId xmlns:a16="http://schemas.microsoft.com/office/drawing/2014/main" id="{9F3229BC-3F18-447B-9C8F-8165A663283B}"/>
                </a:ext>
              </a:extLst>
            </p:cNvPr>
            <p:cNvSpPr>
              <a:spLocks noChangeArrowheads="1"/>
            </p:cNvSpPr>
            <p:nvPr/>
          </p:nvSpPr>
          <p:spPr bwMode="auto">
            <a:xfrm>
              <a:off x="3978" y="506"/>
              <a:ext cx="126" cy="176"/>
            </a:xfrm>
            <a:custGeom>
              <a:avLst/>
              <a:gdLst>
                <a:gd name="T0" fmla="*/ 6 w 146"/>
                <a:gd name="T1" fmla="*/ 1 h 252"/>
                <a:gd name="T2" fmla="*/ 4 w 146"/>
                <a:gd name="T3" fmla="*/ 1 h 252"/>
                <a:gd name="T4" fmla="*/ 4 w 146"/>
                <a:gd name="T5" fmla="*/ 1 h 252"/>
                <a:gd name="T6" fmla="*/ 3 w 146"/>
                <a:gd name="T7" fmla="*/ 1 h 252"/>
                <a:gd name="T8" fmla="*/ 3 w 146"/>
                <a:gd name="T9" fmla="*/ 1 h 252"/>
                <a:gd name="T10" fmla="*/ 3 w 146"/>
                <a:gd name="T11" fmla="*/ 1 h 252"/>
                <a:gd name="T12" fmla="*/ 3 w 146"/>
                <a:gd name="T13" fmla="*/ 1 h 252"/>
                <a:gd name="T14" fmla="*/ 3 w 146"/>
                <a:gd name="T15" fmla="*/ 1 h 252"/>
                <a:gd name="T16" fmla="*/ 3 w 146"/>
                <a:gd name="T17" fmla="*/ 1 h 252"/>
                <a:gd name="T18" fmla="*/ 3 w 146"/>
                <a:gd name="T19" fmla="*/ 1 h 252"/>
                <a:gd name="T20" fmla="*/ 3 w 146"/>
                <a:gd name="T21" fmla="*/ 1 h 252"/>
                <a:gd name="T22" fmla="*/ 3 w 146"/>
                <a:gd name="T23" fmla="*/ 1 h 252"/>
                <a:gd name="T24" fmla="*/ 4 w 146"/>
                <a:gd name="T25" fmla="*/ 1 h 252"/>
                <a:gd name="T26" fmla="*/ 3 w 146"/>
                <a:gd name="T27" fmla="*/ 1 h 252"/>
                <a:gd name="T28" fmla="*/ 3 w 146"/>
                <a:gd name="T29" fmla="*/ 1 h 252"/>
                <a:gd name="T30" fmla="*/ 5 w 146"/>
                <a:gd name="T31" fmla="*/ 1 h 252"/>
                <a:gd name="T32" fmla="*/ 6 w 146"/>
                <a:gd name="T33" fmla="*/ 1 h 252"/>
                <a:gd name="T34" fmla="*/ 8 w 146"/>
                <a:gd name="T35" fmla="*/ 1 h 252"/>
                <a:gd name="T36" fmla="*/ 8 w 146"/>
                <a:gd name="T37" fmla="*/ 1 h 252"/>
                <a:gd name="T38" fmla="*/ 9 w 146"/>
                <a:gd name="T39" fmla="*/ 1 h 252"/>
                <a:gd name="T40" fmla="*/ 10 w 146"/>
                <a:gd name="T41" fmla="*/ 1 h 252"/>
                <a:gd name="T42" fmla="*/ 10 w 146"/>
                <a:gd name="T43" fmla="*/ 1 h 252"/>
                <a:gd name="T44" fmla="*/ 9 w 146"/>
                <a:gd name="T45" fmla="*/ 1 h 252"/>
                <a:gd name="T46" fmla="*/ 9 w 146"/>
                <a:gd name="T47" fmla="*/ 1 h 252"/>
                <a:gd name="T48" fmla="*/ 7 w 146"/>
                <a:gd name="T49" fmla="*/ 0 h 252"/>
                <a:gd name="T50" fmla="*/ 6 w 146"/>
                <a:gd name="T51" fmla="*/ 1 h 252"/>
                <a:gd name="T52" fmla="*/ 7 w 146"/>
                <a:gd name="T53" fmla="*/ 1 h 252"/>
                <a:gd name="T54" fmla="*/ 7 w 146"/>
                <a:gd name="T55" fmla="*/ 1 h 252"/>
                <a:gd name="T56" fmla="*/ 6 w 146"/>
                <a:gd name="T57" fmla="*/ 1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6"/>
                <a:gd name="T88" fmla="*/ 0 h 252"/>
                <a:gd name="T89" fmla="*/ 146 w 146"/>
                <a:gd name="T90" fmla="*/ 252 h 2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9" name="Freeform 94">
              <a:extLst>
                <a:ext uri="{FF2B5EF4-FFF2-40B4-BE49-F238E27FC236}">
                  <a16:creationId xmlns:a16="http://schemas.microsoft.com/office/drawing/2014/main" id="{F90D914F-A588-4D27-819D-D7B76150A3F8}"/>
                </a:ext>
              </a:extLst>
            </p:cNvPr>
            <p:cNvSpPr>
              <a:spLocks noChangeArrowheads="1"/>
            </p:cNvSpPr>
            <p:nvPr/>
          </p:nvSpPr>
          <p:spPr bwMode="auto">
            <a:xfrm>
              <a:off x="2758" y="35"/>
              <a:ext cx="60" cy="28"/>
            </a:xfrm>
            <a:custGeom>
              <a:avLst/>
              <a:gdLst>
                <a:gd name="T0" fmla="*/ 3 w 70"/>
                <a:gd name="T1" fmla="*/ 0 h 40"/>
                <a:gd name="T2" fmla="*/ 4 w 70"/>
                <a:gd name="T3" fmla="*/ 1 h 40"/>
                <a:gd name="T4" fmla="*/ 3 w 70"/>
                <a:gd name="T5" fmla="*/ 1 h 40"/>
                <a:gd name="T6" fmla="*/ 3 w 70"/>
                <a:gd name="T7" fmla="*/ 1 h 40"/>
                <a:gd name="T8" fmla="*/ 3 w 70"/>
                <a:gd name="T9" fmla="*/ 1 h 40"/>
                <a:gd name="T10" fmla="*/ 1 w 70"/>
                <a:gd name="T11" fmla="*/ 1 h 40"/>
                <a:gd name="T12" fmla="*/ 3 w 70"/>
                <a:gd name="T13" fmla="*/ 1 h 40"/>
                <a:gd name="T14" fmla="*/ 3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40"/>
                <a:gd name="T26" fmla="*/ 70 w 70"/>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0" name="Freeform 95">
              <a:extLst>
                <a:ext uri="{FF2B5EF4-FFF2-40B4-BE49-F238E27FC236}">
                  <a16:creationId xmlns:a16="http://schemas.microsoft.com/office/drawing/2014/main" id="{B0EEE00A-167C-45B0-804A-9F720319224E}"/>
                </a:ext>
              </a:extLst>
            </p:cNvPr>
            <p:cNvSpPr>
              <a:spLocks noChangeArrowheads="1"/>
            </p:cNvSpPr>
            <p:nvPr/>
          </p:nvSpPr>
          <p:spPr bwMode="auto">
            <a:xfrm>
              <a:off x="2635" y="43"/>
              <a:ext cx="22" cy="21"/>
            </a:xfrm>
            <a:custGeom>
              <a:avLst/>
              <a:gdLst>
                <a:gd name="T0" fmla="*/ 3 w 26"/>
                <a:gd name="T1" fmla="*/ 0 h 29"/>
                <a:gd name="T2" fmla="*/ 0 w 26"/>
                <a:gd name="T3" fmla="*/ 1 h 29"/>
                <a:gd name="T4" fmla="*/ 3 w 26"/>
                <a:gd name="T5" fmla="*/ 1 h 29"/>
                <a:gd name="T6" fmla="*/ 3 w 26"/>
                <a:gd name="T7" fmla="*/ 0 h 29"/>
                <a:gd name="T8" fmla="*/ 0 60000 65536"/>
                <a:gd name="T9" fmla="*/ 0 60000 65536"/>
                <a:gd name="T10" fmla="*/ 0 60000 65536"/>
                <a:gd name="T11" fmla="*/ 0 60000 65536"/>
                <a:gd name="T12" fmla="*/ 0 w 26"/>
                <a:gd name="T13" fmla="*/ 0 h 29"/>
                <a:gd name="T14" fmla="*/ 26 w 26"/>
                <a:gd name="T15" fmla="*/ 29 h 29"/>
              </a:gdLst>
              <a:ahLst/>
              <a:cxnLst>
                <a:cxn ang="T8">
                  <a:pos x="T0" y="T1"/>
                </a:cxn>
                <a:cxn ang="T9">
                  <a:pos x="T2" y="T3"/>
                </a:cxn>
                <a:cxn ang="T10">
                  <a:pos x="T4" y="T5"/>
                </a:cxn>
                <a:cxn ang="T11">
                  <a:pos x="T6" y="T7"/>
                </a:cxn>
              </a:cxnLst>
              <a:rect l="T12" t="T13" r="T14" b="T15"/>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1" name="Freeform 96">
              <a:extLst>
                <a:ext uri="{FF2B5EF4-FFF2-40B4-BE49-F238E27FC236}">
                  <a16:creationId xmlns:a16="http://schemas.microsoft.com/office/drawing/2014/main" id="{79E11609-FEA1-46BA-9088-2DB32C60B55C}"/>
                </a:ext>
              </a:extLst>
            </p:cNvPr>
            <p:cNvSpPr>
              <a:spLocks noChangeArrowheads="1"/>
            </p:cNvSpPr>
            <p:nvPr/>
          </p:nvSpPr>
          <p:spPr bwMode="auto">
            <a:xfrm>
              <a:off x="2663" y="42"/>
              <a:ext cx="42" cy="25"/>
            </a:xfrm>
            <a:custGeom>
              <a:avLst/>
              <a:gdLst>
                <a:gd name="T0" fmla="*/ 3 w 49"/>
                <a:gd name="T1" fmla="*/ 1 h 36"/>
                <a:gd name="T2" fmla="*/ 0 w 49"/>
                <a:gd name="T3" fmla="*/ 1 h 36"/>
                <a:gd name="T4" fmla="*/ 3 w 49"/>
                <a:gd name="T5" fmla="*/ 1 h 36"/>
                <a:gd name="T6" fmla="*/ 3 w 49"/>
                <a:gd name="T7" fmla="*/ 1 h 36"/>
                <a:gd name="T8" fmla="*/ 3 w 49"/>
                <a:gd name="T9" fmla="*/ 1 h 36"/>
                <a:gd name="T10" fmla="*/ 3 w 49"/>
                <a:gd name="T11" fmla="*/ 1 h 36"/>
                <a:gd name="T12" fmla="*/ 0 60000 65536"/>
                <a:gd name="T13" fmla="*/ 0 60000 65536"/>
                <a:gd name="T14" fmla="*/ 0 60000 65536"/>
                <a:gd name="T15" fmla="*/ 0 60000 65536"/>
                <a:gd name="T16" fmla="*/ 0 60000 65536"/>
                <a:gd name="T17" fmla="*/ 0 60000 65536"/>
                <a:gd name="T18" fmla="*/ 0 w 49"/>
                <a:gd name="T19" fmla="*/ 0 h 36"/>
                <a:gd name="T20" fmla="*/ 49 w 49"/>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2" name="Freeform 97">
              <a:extLst>
                <a:ext uri="{FF2B5EF4-FFF2-40B4-BE49-F238E27FC236}">
                  <a16:creationId xmlns:a16="http://schemas.microsoft.com/office/drawing/2014/main" id="{58E120EB-3B77-4374-B38D-33AC29F1F17B}"/>
                </a:ext>
              </a:extLst>
            </p:cNvPr>
            <p:cNvSpPr>
              <a:spLocks noChangeArrowheads="1"/>
            </p:cNvSpPr>
            <p:nvPr/>
          </p:nvSpPr>
          <p:spPr bwMode="auto">
            <a:xfrm>
              <a:off x="2733" y="34"/>
              <a:ext cx="23" cy="15"/>
            </a:xfrm>
            <a:custGeom>
              <a:avLst/>
              <a:gdLst>
                <a:gd name="T0" fmla="*/ 3 w 27"/>
                <a:gd name="T1" fmla="*/ 0 h 22"/>
                <a:gd name="T2" fmla="*/ 3 w 27"/>
                <a:gd name="T3" fmla="*/ 1 h 22"/>
                <a:gd name="T4" fmla="*/ 3 w 27"/>
                <a:gd name="T5" fmla="*/ 1 h 22"/>
                <a:gd name="T6" fmla="*/ 3 w 27"/>
                <a:gd name="T7" fmla="*/ 0 h 22"/>
                <a:gd name="T8" fmla="*/ 0 60000 65536"/>
                <a:gd name="T9" fmla="*/ 0 60000 65536"/>
                <a:gd name="T10" fmla="*/ 0 60000 65536"/>
                <a:gd name="T11" fmla="*/ 0 60000 65536"/>
                <a:gd name="T12" fmla="*/ 0 w 27"/>
                <a:gd name="T13" fmla="*/ 0 h 22"/>
                <a:gd name="T14" fmla="*/ 27 w 27"/>
                <a:gd name="T15" fmla="*/ 22 h 22"/>
              </a:gdLst>
              <a:ahLst/>
              <a:cxnLst>
                <a:cxn ang="T8">
                  <a:pos x="T0" y="T1"/>
                </a:cxn>
                <a:cxn ang="T9">
                  <a:pos x="T2" y="T3"/>
                </a:cxn>
                <a:cxn ang="T10">
                  <a:pos x="T4" y="T5"/>
                </a:cxn>
                <a:cxn ang="T11">
                  <a:pos x="T6" y="T7"/>
                </a:cxn>
              </a:cxnLst>
              <a:rect l="T12" t="T13" r="T14" b="T15"/>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3" name="Freeform 98">
              <a:extLst>
                <a:ext uri="{FF2B5EF4-FFF2-40B4-BE49-F238E27FC236}">
                  <a16:creationId xmlns:a16="http://schemas.microsoft.com/office/drawing/2014/main" id="{9546C889-D4D7-4E31-BD73-9F87B6FDA53F}"/>
                </a:ext>
              </a:extLst>
            </p:cNvPr>
            <p:cNvSpPr>
              <a:spLocks noChangeArrowheads="1"/>
            </p:cNvSpPr>
            <p:nvPr/>
          </p:nvSpPr>
          <p:spPr bwMode="auto">
            <a:xfrm>
              <a:off x="2712" y="50"/>
              <a:ext cx="17" cy="13"/>
            </a:xfrm>
            <a:custGeom>
              <a:avLst/>
              <a:gdLst>
                <a:gd name="T0" fmla="*/ 3 w 20"/>
                <a:gd name="T1" fmla="*/ 0 h 18"/>
                <a:gd name="T2" fmla="*/ 3 w 20"/>
                <a:gd name="T3" fmla="*/ 1 h 18"/>
                <a:gd name="T4" fmla="*/ 3 w 20"/>
                <a:gd name="T5" fmla="*/ 0 h 18"/>
                <a:gd name="T6" fmla="*/ 0 60000 65536"/>
                <a:gd name="T7" fmla="*/ 0 60000 65536"/>
                <a:gd name="T8" fmla="*/ 0 60000 65536"/>
                <a:gd name="T9" fmla="*/ 0 w 20"/>
                <a:gd name="T10" fmla="*/ 0 h 18"/>
                <a:gd name="T11" fmla="*/ 20 w 20"/>
                <a:gd name="T12" fmla="*/ 18 h 18"/>
              </a:gdLst>
              <a:ahLst/>
              <a:cxnLst>
                <a:cxn ang="T6">
                  <a:pos x="T0" y="T1"/>
                </a:cxn>
                <a:cxn ang="T7">
                  <a:pos x="T2" y="T3"/>
                </a:cxn>
                <a:cxn ang="T8">
                  <a:pos x="T4" y="T5"/>
                </a:cxn>
              </a:cxnLst>
              <a:rect l="T9" t="T10" r="T11" b="T12"/>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4" name="Freeform 99">
              <a:extLst>
                <a:ext uri="{FF2B5EF4-FFF2-40B4-BE49-F238E27FC236}">
                  <a16:creationId xmlns:a16="http://schemas.microsoft.com/office/drawing/2014/main" id="{B7221857-511B-4A2E-9DA7-7C990FFE5CD8}"/>
                </a:ext>
              </a:extLst>
            </p:cNvPr>
            <p:cNvSpPr>
              <a:spLocks noChangeArrowheads="1"/>
            </p:cNvSpPr>
            <p:nvPr/>
          </p:nvSpPr>
          <p:spPr bwMode="auto">
            <a:xfrm>
              <a:off x="4023" y="65"/>
              <a:ext cx="21" cy="31"/>
            </a:xfrm>
            <a:custGeom>
              <a:avLst/>
              <a:gdLst>
                <a:gd name="T0" fmla="*/ 4 w 24"/>
                <a:gd name="T1" fmla="*/ 0 h 44"/>
                <a:gd name="T2" fmla="*/ 4 w 24"/>
                <a:gd name="T3" fmla="*/ 1 h 44"/>
                <a:gd name="T4" fmla="*/ 0 w 24"/>
                <a:gd name="T5" fmla="*/ 1 h 44"/>
                <a:gd name="T6" fmla="*/ 4 w 24"/>
                <a:gd name="T7" fmla="*/ 1 h 44"/>
                <a:gd name="T8" fmla="*/ 4 w 24"/>
                <a:gd name="T9" fmla="*/ 0 h 44"/>
                <a:gd name="T10" fmla="*/ 0 60000 65536"/>
                <a:gd name="T11" fmla="*/ 0 60000 65536"/>
                <a:gd name="T12" fmla="*/ 0 60000 65536"/>
                <a:gd name="T13" fmla="*/ 0 60000 65536"/>
                <a:gd name="T14" fmla="*/ 0 60000 65536"/>
                <a:gd name="T15" fmla="*/ 0 w 24"/>
                <a:gd name="T16" fmla="*/ 0 h 44"/>
                <a:gd name="T17" fmla="*/ 24 w 24"/>
                <a:gd name="T18" fmla="*/ 44 h 44"/>
              </a:gdLst>
              <a:ahLst/>
              <a:cxnLst>
                <a:cxn ang="T10">
                  <a:pos x="T0" y="T1"/>
                </a:cxn>
                <a:cxn ang="T11">
                  <a:pos x="T2" y="T3"/>
                </a:cxn>
                <a:cxn ang="T12">
                  <a:pos x="T4" y="T5"/>
                </a:cxn>
                <a:cxn ang="T13">
                  <a:pos x="T6" y="T7"/>
                </a:cxn>
                <a:cxn ang="T14">
                  <a:pos x="T8" y="T9"/>
                </a:cxn>
              </a:cxnLst>
              <a:rect l="T15" t="T16" r="T17" b="T18"/>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5" name="Freeform 100">
              <a:extLst>
                <a:ext uri="{FF2B5EF4-FFF2-40B4-BE49-F238E27FC236}">
                  <a16:creationId xmlns:a16="http://schemas.microsoft.com/office/drawing/2014/main" id="{F95F6157-EC04-40F0-9C44-8F5E33CF912C}"/>
                </a:ext>
              </a:extLst>
            </p:cNvPr>
            <p:cNvSpPr>
              <a:spLocks noChangeArrowheads="1"/>
            </p:cNvSpPr>
            <p:nvPr/>
          </p:nvSpPr>
          <p:spPr bwMode="auto">
            <a:xfrm>
              <a:off x="3007" y="1423"/>
              <a:ext cx="35" cy="17"/>
            </a:xfrm>
            <a:custGeom>
              <a:avLst/>
              <a:gdLst>
                <a:gd name="T0" fmla="*/ 3 w 41"/>
                <a:gd name="T1" fmla="*/ 0 h 24"/>
                <a:gd name="T2" fmla="*/ 3 w 41"/>
                <a:gd name="T3" fmla="*/ 1 h 24"/>
                <a:gd name="T4" fmla="*/ 3 w 41"/>
                <a:gd name="T5" fmla="*/ 0 h 24"/>
                <a:gd name="T6" fmla="*/ 0 60000 65536"/>
                <a:gd name="T7" fmla="*/ 0 60000 65536"/>
                <a:gd name="T8" fmla="*/ 0 60000 65536"/>
                <a:gd name="T9" fmla="*/ 0 w 41"/>
                <a:gd name="T10" fmla="*/ 0 h 24"/>
                <a:gd name="T11" fmla="*/ 41 w 41"/>
                <a:gd name="T12" fmla="*/ 24 h 24"/>
              </a:gdLst>
              <a:ahLst/>
              <a:cxnLst>
                <a:cxn ang="T6">
                  <a:pos x="T0" y="T1"/>
                </a:cxn>
                <a:cxn ang="T7">
                  <a:pos x="T2" y="T3"/>
                </a:cxn>
                <a:cxn ang="T8">
                  <a:pos x="T4" y="T5"/>
                </a:cxn>
              </a:cxnLst>
              <a:rect l="T9" t="T10" r="T11" b="T12"/>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6" name="Freeform 101">
              <a:extLst>
                <a:ext uri="{FF2B5EF4-FFF2-40B4-BE49-F238E27FC236}">
                  <a16:creationId xmlns:a16="http://schemas.microsoft.com/office/drawing/2014/main" id="{EE29C11E-68FD-4ACD-88CF-855190BC1377}"/>
                </a:ext>
              </a:extLst>
            </p:cNvPr>
            <p:cNvSpPr>
              <a:spLocks noChangeArrowheads="1"/>
            </p:cNvSpPr>
            <p:nvPr/>
          </p:nvSpPr>
          <p:spPr bwMode="auto">
            <a:xfrm>
              <a:off x="3053" y="1416"/>
              <a:ext cx="11" cy="14"/>
            </a:xfrm>
            <a:custGeom>
              <a:avLst/>
              <a:gdLst>
                <a:gd name="T0" fmla="*/ 3 w 13"/>
                <a:gd name="T1" fmla="*/ 1 h 20"/>
                <a:gd name="T2" fmla="*/ 1 w 13"/>
                <a:gd name="T3" fmla="*/ 1 h 20"/>
                <a:gd name="T4" fmla="*/ 3 w 13"/>
                <a:gd name="T5" fmla="*/ 1 h 20"/>
                <a:gd name="T6" fmla="*/ 3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7" name="Freeform 102">
              <a:extLst>
                <a:ext uri="{FF2B5EF4-FFF2-40B4-BE49-F238E27FC236}">
                  <a16:creationId xmlns:a16="http://schemas.microsoft.com/office/drawing/2014/main" id="{627443B9-38AA-4092-B4CA-08EBC05D4B6B}"/>
                </a:ext>
              </a:extLst>
            </p:cNvPr>
            <p:cNvSpPr>
              <a:spLocks noChangeArrowheads="1"/>
            </p:cNvSpPr>
            <p:nvPr/>
          </p:nvSpPr>
          <p:spPr bwMode="auto">
            <a:xfrm>
              <a:off x="2976" y="1272"/>
              <a:ext cx="10" cy="14"/>
            </a:xfrm>
            <a:custGeom>
              <a:avLst/>
              <a:gdLst>
                <a:gd name="T0" fmla="*/ 2 w 13"/>
                <a:gd name="T1" fmla="*/ 1 h 20"/>
                <a:gd name="T2" fmla="*/ 1 w 13"/>
                <a:gd name="T3" fmla="*/ 1 h 20"/>
                <a:gd name="T4" fmla="*/ 2 w 13"/>
                <a:gd name="T5" fmla="*/ 1 h 20"/>
                <a:gd name="T6" fmla="*/ 2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8" name="Freeform 103">
              <a:extLst>
                <a:ext uri="{FF2B5EF4-FFF2-40B4-BE49-F238E27FC236}">
                  <a16:creationId xmlns:a16="http://schemas.microsoft.com/office/drawing/2014/main" id="{BBAC0262-D80C-4A2E-B858-7FC8474C4497}"/>
                </a:ext>
              </a:extLst>
            </p:cNvPr>
            <p:cNvSpPr>
              <a:spLocks noChangeArrowheads="1"/>
            </p:cNvSpPr>
            <p:nvPr/>
          </p:nvSpPr>
          <p:spPr bwMode="auto">
            <a:xfrm>
              <a:off x="3045" y="1204"/>
              <a:ext cx="12" cy="18"/>
            </a:xfrm>
            <a:custGeom>
              <a:avLst/>
              <a:gdLst>
                <a:gd name="T0" fmla="*/ 3 w 14"/>
                <a:gd name="T1" fmla="*/ 0 h 25"/>
                <a:gd name="T2" fmla="*/ 0 w 14"/>
                <a:gd name="T3" fmla="*/ 1 h 25"/>
                <a:gd name="T4" fmla="*/ 3 w 14"/>
                <a:gd name="T5" fmla="*/ 1 h 25"/>
                <a:gd name="T6" fmla="*/ 3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9" name="Freeform 104">
              <a:extLst>
                <a:ext uri="{FF2B5EF4-FFF2-40B4-BE49-F238E27FC236}">
                  <a16:creationId xmlns:a16="http://schemas.microsoft.com/office/drawing/2014/main" id="{1CB357D9-B200-4041-ACE8-12BF916D50CA}"/>
                </a:ext>
              </a:extLst>
            </p:cNvPr>
            <p:cNvSpPr>
              <a:spLocks noChangeArrowheads="1"/>
            </p:cNvSpPr>
            <p:nvPr/>
          </p:nvSpPr>
          <p:spPr bwMode="auto">
            <a:xfrm>
              <a:off x="3017" y="1203"/>
              <a:ext cx="13" cy="18"/>
            </a:xfrm>
            <a:custGeom>
              <a:avLst/>
              <a:gdLst>
                <a:gd name="T0" fmla="*/ 6 w 14"/>
                <a:gd name="T1" fmla="*/ 0 h 25"/>
                <a:gd name="T2" fmla="*/ 0 w 14"/>
                <a:gd name="T3" fmla="*/ 1 h 25"/>
                <a:gd name="T4" fmla="*/ 7 w 14"/>
                <a:gd name="T5" fmla="*/ 1 h 25"/>
                <a:gd name="T6" fmla="*/ 6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0" name="Freeform 105">
              <a:extLst>
                <a:ext uri="{FF2B5EF4-FFF2-40B4-BE49-F238E27FC236}">
                  <a16:creationId xmlns:a16="http://schemas.microsoft.com/office/drawing/2014/main" id="{371E4342-711E-41DC-A82D-946E4E06A4C0}"/>
                </a:ext>
              </a:extLst>
            </p:cNvPr>
            <p:cNvSpPr>
              <a:spLocks noChangeArrowheads="1"/>
            </p:cNvSpPr>
            <p:nvPr/>
          </p:nvSpPr>
          <p:spPr bwMode="auto">
            <a:xfrm>
              <a:off x="3004" y="1224"/>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1" name="Freeform 106">
              <a:extLst>
                <a:ext uri="{FF2B5EF4-FFF2-40B4-BE49-F238E27FC236}">
                  <a16:creationId xmlns:a16="http://schemas.microsoft.com/office/drawing/2014/main" id="{9553B4A2-705A-47CE-9717-9C584890BD77}"/>
                </a:ext>
              </a:extLst>
            </p:cNvPr>
            <p:cNvSpPr>
              <a:spLocks noChangeArrowheads="1"/>
            </p:cNvSpPr>
            <p:nvPr/>
          </p:nvSpPr>
          <p:spPr bwMode="auto">
            <a:xfrm>
              <a:off x="2976" y="1256"/>
              <a:ext cx="10" cy="14"/>
            </a:xfrm>
            <a:custGeom>
              <a:avLst/>
              <a:gdLst>
                <a:gd name="T0" fmla="*/ 2 w 13"/>
                <a:gd name="T1" fmla="*/ 1 h 20"/>
                <a:gd name="T2" fmla="*/ 1 w 13"/>
                <a:gd name="T3" fmla="*/ 1 h 20"/>
                <a:gd name="T4" fmla="*/ 2 w 13"/>
                <a:gd name="T5" fmla="*/ 1 h 20"/>
                <a:gd name="T6" fmla="*/ 2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2" name="Freeform 107">
              <a:extLst>
                <a:ext uri="{FF2B5EF4-FFF2-40B4-BE49-F238E27FC236}">
                  <a16:creationId xmlns:a16="http://schemas.microsoft.com/office/drawing/2014/main" id="{1A1F5F29-72CF-460A-92D8-F5D9673346E4}"/>
                </a:ext>
              </a:extLst>
            </p:cNvPr>
            <p:cNvSpPr>
              <a:spLocks noChangeArrowheads="1"/>
            </p:cNvSpPr>
            <p:nvPr/>
          </p:nvSpPr>
          <p:spPr bwMode="auto">
            <a:xfrm>
              <a:off x="2997" y="1243"/>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3" name="Freeform 108">
              <a:extLst>
                <a:ext uri="{FF2B5EF4-FFF2-40B4-BE49-F238E27FC236}">
                  <a16:creationId xmlns:a16="http://schemas.microsoft.com/office/drawing/2014/main" id="{939B9570-D594-4F72-98B9-188D450F86E9}"/>
                </a:ext>
              </a:extLst>
            </p:cNvPr>
            <p:cNvSpPr>
              <a:spLocks noChangeArrowheads="1"/>
            </p:cNvSpPr>
            <p:nvPr/>
          </p:nvSpPr>
          <p:spPr bwMode="auto">
            <a:xfrm>
              <a:off x="2154" y="320"/>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4" name="Freeform 109">
              <a:extLst>
                <a:ext uri="{FF2B5EF4-FFF2-40B4-BE49-F238E27FC236}">
                  <a16:creationId xmlns:a16="http://schemas.microsoft.com/office/drawing/2014/main" id="{CCBF1171-6509-4428-9A1A-8001068E01CB}"/>
                </a:ext>
              </a:extLst>
            </p:cNvPr>
            <p:cNvSpPr>
              <a:spLocks noChangeArrowheads="1"/>
            </p:cNvSpPr>
            <p:nvPr/>
          </p:nvSpPr>
          <p:spPr bwMode="auto">
            <a:xfrm>
              <a:off x="2084" y="288"/>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5" name="Freeform 110">
              <a:extLst>
                <a:ext uri="{FF2B5EF4-FFF2-40B4-BE49-F238E27FC236}">
                  <a16:creationId xmlns:a16="http://schemas.microsoft.com/office/drawing/2014/main" id="{FA6C162C-991C-4010-B40B-FE739ECCFEE4}"/>
                </a:ext>
              </a:extLst>
            </p:cNvPr>
            <p:cNvSpPr>
              <a:spLocks noChangeArrowheads="1"/>
            </p:cNvSpPr>
            <p:nvPr/>
          </p:nvSpPr>
          <p:spPr bwMode="auto">
            <a:xfrm>
              <a:off x="1810" y="85"/>
              <a:ext cx="2370" cy="1537"/>
            </a:xfrm>
            <a:custGeom>
              <a:avLst/>
              <a:gdLst>
                <a:gd name="T0" fmla="*/ 5636 w 2060"/>
                <a:gd name="T1" fmla="*/ 194 h 1644"/>
                <a:gd name="T2" fmla="*/ 4154 w 2060"/>
                <a:gd name="T3" fmla="*/ 177 h 1644"/>
                <a:gd name="T4" fmla="*/ 1967 w 2060"/>
                <a:gd name="T5" fmla="*/ 193 h 1644"/>
                <a:gd name="T6" fmla="*/ 578 w 2060"/>
                <a:gd name="T7" fmla="*/ 226 h 1644"/>
                <a:gd name="T8" fmla="*/ 150 w 2060"/>
                <a:gd name="T9" fmla="*/ 280 h 1644"/>
                <a:gd name="T10" fmla="*/ 1812 w 2060"/>
                <a:gd name="T11" fmla="*/ 316 h 1644"/>
                <a:gd name="T12" fmla="*/ 3828 w 2060"/>
                <a:gd name="T13" fmla="*/ 311 h 1644"/>
                <a:gd name="T14" fmla="*/ 4945 w 2060"/>
                <a:gd name="T15" fmla="*/ 339 h 1644"/>
                <a:gd name="T16" fmla="*/ 5636 w 2060"/>
                <a:gd name="T17" fmla="*/ 432 h 1644"/>
                <a:gd name="T18" fmla="*/ 6203 w 2060"/>
                <a:gd name="T19" fmla="*/ 484 h 1644"/>
                <a:gd name="T20" fmla="*/ 8782 w 2060"/>
                <a:gd name="T21" fmla="*/ 468 h 1644"/>
                <a:gd name="T22" fmla="*/ 10183 w 2060"/>
                <a:gd name="T23" fmla="*/ 411 h 1644"/>
                <a:gd name="T24" fmla="*/ 11032 w 2060"/>
                <a:gd name="T25" fmla="*/ 344 h 1644"/>
                <a:gd name="T26" fmla="*/ 12446 w 2060"/>
                <a:gd name="T27" fmla="*/ 298 h 1644"/>
                <a:gd name="T28" fmla="*/ 9936 w 2060"/>
                <a:gd name="T29" fmla="*/ 255 h 1644"/>
                <a:gd name="T30" fmla="*/ 10183 w 2060"/>
                <a:gd name="T31" fmla="*/ 244 h 1644"/>
                <a:gd name="T32" fmla="*/ 12510 w 2060"/>
                <a:gd name="T33" fmla="*/ 273 h 1644"/>
                <a:gd name="T34" fmla="*/ 13693 w 2060"/>
                <a:gd name="T35" fmla="*/ 236 h 1644"/>
                <a:gd name="T36" fmla="*/ 13042 w 2060"/>
                <a:gd name="T37" fmla="*/ 228 h 1644"/>
                <a:gd name="T38" fmla="*/ 11587 w 2060"/>
                <a:gd name="T39" fmla="*/ 213 h 1644"/>
                <a:gd name="T40" fmla="*/ 14234 w 2060"/>
                <a:gd name="T41" fmla="*/ 227 h 1644"/>
                <a:gd name="T42" fmla="*/ 16152 w 2060"/>
                <a:gd name="T43" fmla="*/ 254 h 1644"/>
                <a:gd name="T44" fmla="*/ 17133 w 2060"/>
                <a:gd name="T45" fmla="*/ 308 h 1644"/>
                <a:gd name="T46" fmla="*/ 20046 w 2060"/>
                <a:gd name="T47" fmla="*/ 252 h 1644"/>
                <a:gd name="T48" fmla="*/ 21239 w 2060"/>
                <a:gd name="T49" fmla="*/ 306 h 1644"/>
                <a:gd name="T50" fmla="*/ 21292 w 2060"/>
                <a:gd name="T51" fmla="*/ 261 h 1644"/>
                <a:gd name="T52" fmla="*/ 21942 w 2060"/>
                <a:gd name="T53" fmla="*/ 238 h 1644"/>
                <a:gd name="T54" fmla="*/ 22235 w 2060"/>
                <a:gd name="T55" fmla="*/ 162 h 1644"/>
                <a:gd name="T56" fmla="*/ 22739 w 2060"/>
                <a:gd name="T57" fmla="*/ 158 h 1644"/>
                <a:gd name="T58" fmla="*/ 22981 w 2060"/>
                <a:gd name="T59" fmla="*/ 127 h 1644"/>
                <a:gd name="T60" fmla="*/ 22517 w 2060"/>
                <a:gd name="T61" fmla="*/ 67 h 1644"/>
                <a:gd name="T62" fmla="*/ 23682 w 2060"/>
                <a:gd name="T63" fmla="*/ 32 h 1644"/>
                <a:gd name="T64" fmla="*/ 24275 w 2060"/>
                <a:gd name="T65" fmla="*/ 62 h 1644"/>
                <a:gd name="T66" fmla="*/ 24218 w 2060"/>
                <a:gd name="T67" fmla="*/ 36 h 1644"/>
                <a:gd name="T68" fmla="*/ 24623 w 2060"/>
                <a:gd name="T69" fmla="*/ 16 h 1644"/>
                <a:gd name="T70" fmla="*/ 25411 w 2060"/>
                <a:gd name="T71" fmla="*/ 0 h 1644"/>
                <a:gd name="T72" fmla="*/ 22699 w 2060"/>
                <a:gd name="T73" fmla="*/ 19 h 1644"/>
                <a:gd name="T74" fmla="*/ 19731 w 2060"/>
                <a:gd name="T75" fmla="*/ 25 h 1644"/>
                <a:gd name="T76" fmla="*/ 16826 w 2060"/>
                <a:gd name="T77" fmla="*/ 8 h 1644"/>
                <a:gd name="T78" fmla="*/ 14100 w 2060"/>
                <a:gd name="T79" fmla="*/ 20 h 1644"/>
                <a:gd name="T80" fmla="*/ 12963 w 2060"/>
                <a:gd name="T81" fmla="*/ 50 h 1644"/>
                <a:gd name="T82" fmla="*/ 11545 w 2060"/>
                <a:gd name="T83" fmla="*/ 41 h 1644"/>
                <a:gd name="T84" fmla="*/ 9452 w 2060"/>
                <a:gd name="T85" fmla="*/ 54 h 1644"/>
                <a:gd name="T86" fmla="*/ 8317 w 2060"/>
                <a:gd name="T87" fmla="*/ 41 h 1644"/>
                <a:gd name="T88" fmla="*/ 4544 w 2060"/>
                <a:gd name="T89" fmla="*/ 74 h 1644"/>
                <a:gd name="T90" fmla="*/ 6685 w 2060"/>
                <a:gd name="T91" fmla="*/ 63 h 1644"/>
                <a:gd name="T92" fmla="*/ 7948 w 2060"/>
                <a:gd name="T93" fmla="*/ 81 h 1644"/>
                <a:gd name="T94" fmla="*/ 5533 w 2060"/>
                <a:gd name="T95" fmla="*/ 106 h 1644"/>
                <a:gd name="T96" fmla="*/ 3433 w 2060"/>
                <a:gd name="T97" fmla="*/ 123 h 1644"/>
                <a:gd name="T98" fmla="*/ 2081 w 2060"/>
                <a:gd name="T99" fmla="*/ 158 h 1644"/>
                <a:gd name="T100" fmla="*/ 3534 w 2060"/>
                <a:gd name="T101" fmla="*/ 165 h 1644"/>
                <a:gd name="T102" fmla="*/ 4747 w 2060"/>
                <a:gd name="T103" fmla="*/ 169 h 1644"/>
                <a:gd name="T104" fmla="*/ 6146 w 2060"/>
                <a:gd name="T105" fmla="*/ 177 h 1644"/>
                <a:gd name="T106" fmla="*/ 6072 w 2060"/>
                <a:gd name="T107" fmla="*/ 153 h 1644"/>
                <a:gd name="T108" fmla="*/ 7388 w 2060"/>
                <a:gd name="T109" fmla="*/ 164 h 1644"/>
                <a:gd name="T110" fmla="*/ 8549 w 2060"/>
                <a:gd name="T111" fmla="*/ 138 h 1644"/>
                <a:gd name="T112" fmla="*/ 9632 w 2060"/>
                <a:gd name="T113" fmla="*/ 143 h 1644"/>
                <a:gd name="T114" fmla="*/ 7961 w 2060"/>
                <a:gd name="T115" fmla="*/ 179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060"/>
                <a:gd name="T175" fmla="*/ 0 h 1644"/>
                <a:gd name="T176" fmla="*/ 2060 w 2060"/>
                <a:gd name="T177" fmla="*/ 1644 h 164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4099" name="组合 13">
            <a:extLst>
              <a:ext uri="{FF2B5EF4-FFF2-40B4-BE49-F238E27FC236}">
                <a16:creationId xmlns:a16="http://schemas.microsoft.com/office/drawing/2014/main" id="{D9F04247-8F58-4DBB-8D11-FBC184D07B4F}"/>
              </a:ext>
            </a:extLst>
          </p:cNvPr>
          <p:cNvGrpSpPr>
            <a:grpSpLocks/>
          </p:cNvGrpSpPr>
          <p:nvPr/>
        </p:nvGrpSpPr>
        <p:grpSpPr bwMode="auto">
          <a:xfrm>
            <a:off x="4763" y="6542088"/>
            <a:ext cx="12192000" cy="320675"/>
            <a:chOff x="4763" y="6500813"/>
            <a:chExt cx="12192000" cy="357187"/>
          </a:xfrm>
        </p:grpSpPr>
        <p:sp>
          <p:nvSpPr>
            <p:cNvPr id="4127" name="任意多边形 11">
              <a:extLst>
                <a:ext uri="{FF2B5EF4-FFF2-40B4-BE49-F238E27FC236}">
                  <a16:creationId xmlns:a16="http://schemas.microsoft.com/office/drawing/2014/main" id="{F2682DA8-C6DC-4A4F-BA70-70DFBD6AF177}"/>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4128" name="平行四边形 13">
              <a:extLst>
                <a:ext uri="{FF2B5EF4-FFF2-40B4-BE49-F238E27FC236}">
                  <a16:creationId xmlns:a16="http://schemas.microsoft.com/office/drawing/2014/main" id="{7E159BAC-8CB4-4B91-A0AF-F2043269E77A}"/>
                </a:ext>
              </a:extLst>
            </p:cNvPr>
            <p:cNvSpPr>
              <a:spLocks noChangeArrowheads="1"/>
            </p:cNvSpPr>
            <p:nvPr/>
          </p:nvSpPr>
          <p:spPr bwMode="auto">
            <a:xfrm>
              <a:off x="561706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sp>
        <p:nvSpPr>
          <p:cNvPr id="4100" name="平行四边形 12">
            <a:extLst>
              <a:ext uri="{FF2B5EF4-FFF2-40B4-BE49-F238E27FC236}">
                <a16:creationId xmlns:a16="http://schemas.microsoft.com/office/drawing/2014/main" id="{364B4796-190E-4D73-AF9E-45D29DFFDDCF}"/>
              </a:ext>
            </a:extLst>
          </p:cNvPr>
          <p:cNvSpPr>
            <a:spLocks noChangeArrowheads="1"/>
          </p:cNvSpPr>
          <p:nvPr/>
        </p:nvSpPr>
        <p:spPr bwMode="auto">
          <a:xfrm>
            <a:off x="13684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1" name="平行四边形 13">
            <a:extLst>
              <a:ext uri="{FF2B5EF4-FFF2-40B4-BE49-F238E27FC236}">
                <a16:creationId xmlns:a16="http://schemas.microsoft.com/office/drawing/2014/main" id="{D4863597-2967-4DF1-99FB-BEA4223B0436}"/>
              </a:ext>
            </a:extLst>
          </p:cNvPr>
          <p:cNvSpPr>
            <a:spLocks noChangeArrowheads="1"/>
          </p:cNvSpPr>
          <p:nvPr/>
        </p:nvSpPr>
        <p:spPr bwMode="auto">
          <a:xfrm>
            <a:off x="239713"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4102" name="组合 17">
            <a:extLst>
              <a:ext uri="{FF2B5EF4-FFF2-40B4-BE49-F238E27FC236}">
                <a16:creationId xmlns:a16="http://schemas.microsoft.com/office/drawing/2014/main" id="{0DC0FAB5-8A50-4428-9121-324283EFD177}"/>
              </a:ext>
            </a:extLst>
          </p:cNvPr>
          <p:cNvGrpSpPr>
            <a:grpSpLocks/>
          </p:cNvGrpSpPr>
          <p:nvPr/>
        </p:nvGrpSpPr>
        <p:grpSpPr bwMode="auto">
          <a:xfrm>
            <a:off x="2409825" y="2787463"/>
            <a:ext cx="842963" cy="781050"/>
            <a:chOff x="0" y="0"/>
            <a:chExt cx="730541" cy="759532"/>
          </a:xfrm>
        </p:grpSpPr>
        <p:sp>
          <p:nvSpPr>
            <p:cNvPr id="4125" name="矩形​​ 3">
              <a:extLst>
                <a:ext uri="{FF2B5EF4-FFF2-40B4-BE49-F238E27FC236}">
                  <a16:creationId xmlns:a16="http://schemas.microsoft.com/office/drawing/2014/main" id="{26BC0441-A942-422E-827F-E6DAB7FC26DC}"/>
                </a:ext>
              </a:extLst>
            </p:cNvPr>
            <p:cNvSpPr>
              <a:spLocks noChangeArrowheads="1"/>
            </p:cNvSpPr>
            <p:nvPr/>
          </p:nvSpPr>
          <p:spPr bwMode="auto">
            <a:xfrm>
              <a:off x="0" y="22421"/>
              <a:ext cx="730541" cy="737111"/>
            </a:xfrm>
            <a:custGeom>
              <a:avLst/>
              <a:gdLst>
                <a:gd name="T0" fmla="*/ 0 w 1152128"/>
                <a:gd name="T1" fmla="*/ 0 h 936104"/>
                <a:gd name="T2" fmla="*/ 499 w 1152128"/>
                <a:gd name="T3" fmla="*/ 0 h 936104"/>
                <a:gd name="T4" fmla="*/ 499 w 1152128"/>
                <a:gd name="T5" fmla="*/ 13625 h 936104"/>
                <a:gd name="T6" fmla="*/ 311 w 1152128"/>
                <a:gd name="T7" fmla="*/ 13625 h 936104"/>
                <a:gd name="T8" fmla="*/ 249 w 1152128"/>
                <a:gd name="T9" fmla="*/ 16101 h 936104"/>
                <a:gd name="T10" fmla="*/ 187 w 1152128"/>
                <a:gd name="T11" fmla="*/ 13625 h 936104"/>
                <a:gd name="T12" fmla="*/ 0 w 1152128"/>
                <a:gd name="T13" fmla="*/ 13625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4126" name="TextBox 120">
              <a:extLst>
                <a:ext uri="{FF2B5EF4-FFF2-40B4-BE49-F238E27FC236}">
                  <a16:creationId xmlns:a16="http://schemas.microsoft.com/office/drawing/2014/main" id="{C68170CB-A362-4429-AB69-664641B94549}"/>
                </a:ext>
              </a:extLst>
            </p:cNvPr>
            <p:cNvSpPr>
              <a:spLocks noChangeArrowheads="1"/>
            </p:cNvSpPr>
            <p:nvPr/>
          </p:nvSpPr>
          <p:spPr bwMode="auto">
            <a:xfrm>
              <a:off x="153486" y="0"/>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2</a:t>
              </a:r>
              <a:endParaRPr lang="zh-CN" altLang="en-US"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grpSp>
        <p:nvGrpSpPr>
          <p:cNvPr id="4103" name="组合 20">
            <a:extLst>
              <a:ext uri="{FF2B5EF4-FFF2-40B4-BE49-F238E27FC236}">
                <a16:creationId xmlns:a16="http://schemas.microsoft.com/office/drawing/2014/main" id="{4FA38521-6AEA-432F-8F2C-893F9640B34C}"/>
              </a:ext>
            </a:extLst>
          </p:cNvPr>
          <p:cNvGrpSpPr>
            <a:grpSpLocks/>
          </p:cNvGrpSpPr>
          <p:nvPr/>
        </p:nvGrpSpPr>
        <p:grpSpPr bwMode="auto">
          <a:xfrm>
            <a:off x="2409825" y="3688406"/>
            <a:ext cx="842963" cy="784225"/>
            <a:chOff x="0" y="0"/>
            <a:chExt cx="730541" cy="760784"/>
          </a:xfrm>
        </p:grpSpPr>
        <p:sp>
          <p:nvSpPr>
            <p:cNvPr id="4123" name="矩形​​ 3">
              <a:extLst>
                <a:ext uri="{FF2B5EF4-FFF2-40B4-BE49-F238E27FC236}">
                  <a16:creationId xmlns:a16="http://schemas.microsoft.com/office/drawing/2014/main" id="{41E497BE-A406-4355-B16B-CF2334702A88}"/>
                </a:ext>
              </a:extLst>
            </p:cNvPr>
            <p:cNvSpPr>
              <a:spLocks noChangeArrowheads="1"/>
            </p:cNvSpPr>
            <p:nvPr/>
          </p:nvSpPr>
          <p:spPr bwMode="auto">
            <a:xfrm>
              <a:off x="0" y="22421"/>
              <a:ext cx="730541" cy="738363"/>
            </a:xfrm>
            <a:custGeom>
              <a:avLst/>
              <a:gdLst>
                <a:gd name="T0" fmla="*/ 0 w 1152128"/>
                <a:gd name="T1" fmla="*/ 0 h 936104"/>
                <a:gd name="T2" fmla="*/ 499 w 1152128"/>
                <a:gd name="T3" fmla="*/ 0 h 936104"/>
                <a:gd name="T4" fmla="*/ 499 w 1152128"/>
                <a:gd name="T5" fmla="*/ 14023 h 936104"/>
                <a:gd name="T6" fmla="*/ 311 w 1152128"/>
                <a:gd name="T7" fmla="*/ 14023 h 936104"/>
                <a:gd name="T8" fmla="*/ 249 w 1152128"/>
                <a:gd name="T9" fmla="*/ 16573 h 936104"/>
                <a:gd name="T10" fmla="*/ 187 w 1152128"/>
                <a:gd name="T11" fmla="*/ 14023 h 936104"/>
                <a:gd name="T12" fmla="*/ 0 w 1152128"/>
                <a:gd name="T13" fmla="*/ 14023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4124" name="TextBox 123">
              <a:extLst>
                <a:ext uri="{FF2B5EF4-FFF2-40B4-BE49-F238E27FC236}">
                  <a16:creationId xmlns:a16="http://schemas.microsoft.com/office/drawing/2014/main" id="{350934B0-08CA-4FC9-8854-33676311A4AE}"/>
                </a:ext>
              </a:extLst>
            </p:cNvPr>
            <p:cNvSpPr>
              <a:spLocks noChangeArrowheads="1"/>
            </p:cNvSpPr>
            <p:nvPr/>
          </p:nvSpPr>
          <p:spPr bwMode="auto">
            <a:xfrm>
              <a:off x="153486" y="0"/>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3</a:t>
              </a:r>
              <a:endParaRPr lang="zh-CN" altLang="en-US"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sp>
        <p:nvSpPr>
          <p:cNvPr id="4104" name="矩形​​ 9">
            <a:extLst>
              <a:ext uri="{FF2B5EF4-FFF2-40B4-BE49-F238E27FC236}">
                <a16:creationId xmlns:a16="http://schemas.microsoft.com/office/drawing/2014/main" id="{4ABB8116-A7B1-44DA-92DE-3DF5B5002E1D}"/>
              </a:ext>
            </a:extLst>
          </p:cNvPr>
          <p:cNvSpPr>
            <a:spLocks noChangeArrowheads="1"/>
          </p:cNvSpPr>
          <p:nvPr/>
        </p:nvSpPr>
        <p:spPr bwMode="auto">
          <a:xfrm>
            <a:off x="3790950" y="1910332"/>
            <a:ext cx="5953125" cy="693738"/>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5" name="矩形​​ 10">
            <a:extLst>
              <a:ext uri="{FF2B5EF4-FFF2-40B4-BE49-F238E27FC236}">
                <a16:creationId xmlns:a16="http://schemas.microsoft.com/office/drawing/2014/main" id="{EAB95399-24F3-4BC7-8F54-1EC10571E35D}"/>
              </a:ext>
            </a:extLst>
          </p:cNvPr>
          <p:cNvSpPr>
            <a:spLocks noChangeArrowheads="1"/>
          </p:cNvSpPr>
          <p:nvPr/>
        </p:nvSpPr>
        <p:spPr bwMode="auto">
          <a:xfrm>
            <a:off x="3790950" y="2808498"/>
            <a:ext cx="5953125" cy="695325"/>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6" name="矩形​​ 11">
            <a:extLst>
              <a:ext uri="{FF2B5EF4-FFF2-40B4-BE49-F238E27FC236}">
                <a16:creationId xmlns:a16="http://schemas.microsoft.com/office/drawing/2014/main" id="{A92F98DD-600B-4B74-B6D6-B20DC6FC3DC4}"/>
              </a:ext>
            </a:extLst>
          </p:cNvPr>
          <p:cNvSpPr>
            <a:spLocks noChangeArrowheads="1"/>
          </p:cNvSpPr>
          <p:nvPr/>
        </p:nvSpPr>
        <p:spPr bwMode="auto">
          <a:xfrm>
            <a:off x="3790950" y="3708251"/>
            <a:ext cx="5953125" cy="695325"/>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7" name="TextBox 132">
            <a:extLst>
              <a:ext uri="{FF2B5EF4-FFF2-40B4-BE49-F238E27FC236}">
                <a16:creationId xmlns:a16="http://schemas.microsoft.com/office/drawing/2014/main" id="{3B91FC44-0B36-43F5-867F-3894C1E79E44}"/>
              </a:ext>
            </a:extLst>
          </p:cNvPr>
          <p:cNvSpPr>
            <a:spLocks noChangeArrowheads="1"/>
          </p:cNvSpPr>
          <p:nvPr/>
        </p:nvSpPr>
        <p:spPr bwMode="auto">
          <a:xfrm>
            <a:off x="4367213" y="1999232"/>
            <a:ext cx="450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研究意义与内容</a:t>
            </a:r>
          </a:p>
        </p:txBody>
      </p:sp>
      <p:sp>
        <p:nvSpPr>
          <p:cNvPr id="4108" name="TextBox 133">
            <a:extLst>
              <a:ext uri="{FF2B5EF4-FFF2-40B4-BE49-F238E27FC236}">
                <a16:creationId xmlns:a16="http://schemas.microsoft.com/office/drawing/2014/main" id="{E2FD28F3-32B7-4ABE-BA12-726270A06F76}"/>
              </a:ext>
            </a:extLst>
          </p:cNvPr>
          <p:cNvSpPr>
            <a:spLocks noChangeArrowheads="1"/>
          </p:cNvSpPr>
          <p:nvPr/>
        </p:nvSpPr>
        <p:spPr bwMode="auto">
          <a:xfrm>
            <a:off x="4367213" y="2898191"/>
            <a:ext cx="450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多维度聚合金字塔模型</a:t>
            </a:r>
            <a:endParaRPr lang="zh-CN" altLang="en-US" sz="2800" b="1" dirty="0">
              <a:solidFill>
                <a:srgbClr val="7F7F7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4109" name="TextBox 134">
            <a:extLst>
              <a:ext uri="{FF2B5EF4-FFF2-40B4-BE49-F238E27FC236}">
                <a16:creationId xmlns:a16="http://schemas.microsoft.com/office/drawing/2014/main" id="{AA7F6731-A078-45D2-B5A0-4C7E98B274EB}"/>
              </a:ext>
            </a:extLst>
          </p:cNvPr>
          <p:cNvSpPr>
            <a:spLocks noChangeArrowheads="1"/>
          </p:cNvSpPr>
          <p:nvPr/>
        </p:nvSpPr>
        <p:spPr bwMode="auto">
          <a:xfrm>
            <a:off x="4367213" y="3797150"/>
            <a:ext cx="497246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分布式可视化框架</a:t>
            </a:r>
            <a:r>
              <a:rPr lang="en-US" altLang="zh-CN"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dirty="0">
                <a:solidFill>
                  <a:srgbClr val="7F7F7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MAP-Vis</a:t>
            </a:r>
            <a:endParaRPr lang="zh-CN" altLang="en-US" sz="2800" b="1" dirty="0">
              <a:solidFill>
                <a:srgbClr val="7F7F7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grpSp>
        <p:nvGrpSpPr>
          <p:cNvPr id="4110" name="组合 14">
            <a:extLst>
              <a:ext uri="{FF2B5EF4-FFF2-40B4-BE49-F238E27FC236}">
                <a16:creationId xmlns:a16="http://schemas.microsoft.com/office/drawing/2014/main" id="{0972F85C-DFCD-4CED-A06D-B9AACD402B9F}"/>
              </a:ext>
            </a:extLst>
          </p:cNvPr>
          <p:cNvGrpSpPr>
            <a:grpSpLocks/>
          </p:cNvGrpSpPr>
          <p:nvPr/>
        </p:nvGrpSpPr>
        <p:grpSpPr bwMode="auto">
          <a:xfrm>
            <a:off x="2409825" y="1872232"/>
            <a:ext cx="842963" cy="795338"/>
            <a:chOff x="0" y="0"/>
            <a:chExt cx="730541" cy="773013"/>
          </a:xfrm>
        </p:grpSpPr>
        <p:sp>
          <p:nvSpPr>
            <p:cNvPr id="4121" name="矩形​​ 3">
              <a:extLst>
                <a:ext uri="{FF2B5EF4-FFF2-40B4-BE49-F238E27FC236}">
                  <a16:creationId xmlns:a16="http://schemas.microsoft.com/office/drawing/2014/main" id="{1D8E99B4-12CD-4696-92D8-3CB35F09EEC7}"/>
                </a:ext>
              </a:extLst>
            </p:cNvPr>
            <p:cNvSpPr>
              <a:spLocks noChangeArrowheads="1"/>
            </p:cNvSpPr>
            <p:nvPr/>
          </p:nvSpPr>
          <p:spPr bwMode="auto">
            <a:xfrm>
              <a:off x="0" y="34650"/>
              <a:ext cx="730541" cy="738363"/>
            </a:xfrm>
            <a:custGeom>
              <a:avLst/>
              <a:gdLst>
                <a:gd name="T0" fmla="*/ 0 w 1152128"/>
                <a:gd name="T1" fmla="*/ 0 h 936104"/>
                <a:gd name="T2" fmla="*/ 499 w 1152128"/>
                <a:gd name="T3" fmla="*/ 0 h 936104"/>
                <a:gd name="T4" fmla="*/ 499 w 1152128"/>
                <a:gd name="T5" fmla="*/ 14023 h 936104"/>
                <a:gd name="T6" fmla="*/ 311 w 1152128"/>
                <a:gd name="T7" fmla="*/ 14023 h 936104"/>
                <a:gd name="T8" fmla="*/ 249 w 1152128"/>
                <a:gd name="T9" fmla="*/ 16573 h 936104"/>
                <a:gd name="T10" fmla="*/ 187 w 1152128"/>
                <a:gd name="T11" fmla="*/ 14023 h 936104"/>
                <a:gd name="T12" fmla="*/ 0 w 1152128"/>
                <a:gd name="T13" fmla="*/ 14023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4122" name="TextBox 17">
              <a:extLst>
                <a:ext uri="{FF2B5EF4-FFF2-40B4-BE49-F238E27FC236}">
                  <a16:creationId xmlns:a16="http://schemas.microsoft.com/office/drawing/2014/main" id="{25AF294B-DF7C-446F-8DFF-98610762176B}"/>
                </a:ext>
              </a:extLst>
            </p:cNvPr>
            <p:cNvSpPr>
              <a:spLocks noChangeArrowheads="1"/>
            </p:cNvSpPr>
            <p:nvPr/>
          </p:nvSpPr>
          <p:spPr bwMode="auto">
            <a:xfrm>
              <a:off x="150641" y="0"/>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1</a:t>
              </a:r>
              <a:endParaRPr lang="zh-CN" altLang="en-US"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grpSp>
        <p:nvGrpSpPr>
          <p:cNvPr id="4111" name="组合 16">
            <a:extLst>
              <a:ext uri="{FF2B5EF4-FFF2-40B4-BE49-F238E27FC236}">
                <a16:creationId xmlns:a16="http://schemas.microsoft.com/office/drawing/2014/main" id="{A12BB04E-AD17-4738-A77F-C362F4911D49}"/>
              </a:ext>
            </a:extLst>
          </p:cNvPr>
          <p:cNvGrpSpPr>
            <a:grpSpLocks/>
          </p:cNvGrpSpPr>
          <p:nvPr/>
        </p:nvGrpSpPr>
        <p:grpSpPr bwMode="auto">
          <a:xfrm>
            <a:off x="1308100" y="702754"/>
            <a:ext cx="3200400" cy="1065212"/>
            <a:chOff x="1435540" y="774700"/>
            <a:chExt cx="3679385" cy="1327150"/>
          </a:xfrm>
        </p:grpSpPr>
        <p:sp>
          <p:nvSpPr>
            <p:cNvPr id="4119" name="标题 24">
              <a:extLst>
                <a:ext uri="{FF2B5EF4-FFF2-40B4-BE49-F238E27FC236}">
                  <a16:creationId xmlns:a16="http://schemas.microsoft.com/office/drawing/2014/main" id="{1CFCD1A9-6E5F-422D-98E8-5E3369AF1240}"/>
                </a:ext>
              </a:extLst>
            </p:cNvPr>
            <p:cNvSpPr>
              <a:spLocks noChangeArrowheads="1"/>
            </p:cNvSpPr>
            <p:nvPr/>
          </p:nvSpPr>
          <p:spPr bwMode="auto">
            <a:xfrm>
              <a:off x="2230438" y="774700"/>
              <a:ext cx="2884487"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400" b="1">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目 录 </a:t>
              </a:r>
              <a:r>
                <a:rPr lang="en-US" altLang="zh-CN" sz="3200" b="1">
                  <a:latin typeface="微软雅黑" panose="020B0503020204020204" pitchFamily="34" charset="-122"/>
                  <a:ea typeface="微软雅黑" panose="020B0503020204020204" pitchFamily="34" charset="-122"/>
                  <a:sym typeface="微软雅黑" panose="020B0503020204020204" pitchFamily="34" charset="-122"/>
                </a:rPr>
                <a:t>ONTENTS</a:t>
              </a:r>
              <a:endParaRPr lang="zh-CN" altLang="en-US" sz="32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20" name="标题 24">
              <a:extLst>
                <a:ext uri="{FF2B5EF4-FFF2-40B4-BE49-F238E27FC236}">
                  <a16:creationId xmlns:a16="http://schemas.microsoft.com/office/drawing/2014/main" id="{58D4FA43-0F34-4FF5-B933-5AB4C009E7FE}"/>
                </a:ext>
              </a:extLst>
            </p:cNvPr>
            <p:cNvSpPr>
              <a:spLocks noChangeArrowheads="1"/>
            </p:cNvSpPr>
            <p:nvPr/>
          </p:nvSpPr>
          <p:spPr bwMode="auto">
            <a:xfrm>
              <a:off x="1435540" y="1102047"/>
              <a:ext cx="895351"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8000" dirty="0">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80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112" name="灯片编号占位符 4">
            <a:extLst>
              <a:ext uri="{FF2B5EF4-FFF2-40B4-BE49-F238E27FC236}">
                <a16:creationId xmlns:a16="http://schemas.microsoft.com/office/drawing/2014/main" id="{FB78239C-6B9E-43C6-95FE-11AE5727E76E}"/>
              </a:ext>
            </a:extLst>
          </p:cNvPr>
          <p:cNvSpPr>
            <a:spLocks noGrp="1" noChangeArrowheads="1"/>
          </p:cNvSpPr>
          <p:nvPr/>
        </p:nvSpPr>
        <p:spPr bwMode="auto">
          <a:xfrm>
            <a:off x="9163050" y="6497638"/>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en-US" altLang="zh-CN" dirty="0">
              <a:solidFill>
                <a:schemeClr val="bg1"/>
              </a:solidFill>
              <a:sym typeface="方正兰亭黑_GBK"/>
            </a:endParaRPr>
          </a:p>
        </p:txBody>
      </p:sp>
      <p:sp>
        <p:nvSpPr>
          <p:cNvPr id="138" name="矩形 137">
            <a:extLst>
              <a:ext uri="{FF2B5EF4-FFF2-40B4-BE49-F238E27FC236}">
                <a16:creationId xmlns:a16="http://schemas.microsoft.com/office/drawing/2014/main" id="{2640C531-A539-4ACD-A3F5-893FEBBE26B5}"/>
              </a:ext>
            </a:extLst>
          </p:cNvPr>
          <p:cNvSpPr/>
          <p:nvPr/>
        </p:nvSpPr>
        <p:spPr>
          <a:xfrm>
            <a:off x="11420475" y="44450"/>
            <a:ext cx="735013" cy="241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www.1ppt.com/moban/                  PPT</a:t>
            </a:r>
            <a:r>
              <a:rPr lang="zh-CN" altLang="en-US" sz="100" dirty="0">
                <a:solidFill>
                  <a:schemeClr val="bg1"/>
                </a:solidFill>
              </a:rPr>
              <a:t>素材：</a:t>
            </a:r>
            <a:r>
              <a:rPr lang="en-US" altLang="zh-CN" sz="100" dirty="0">
                <a:solidFill>
                  <a:schemeClr val="bg1"/>
                </a:solidFill>
              </a:rPr>
              <a:t>www.1ppt.com/sucai/</a:t>
            </a:r>
          </a:p>
          <a:p>
            <a:pPr>
              <a:defRPr/>
            </a:pPr>
            <a:r>
              <a:rPr lang="en-US" altLang="zh-CN" sz="100" dirty="0">
                <a:solidFill>
                  <a:schemeClr val="bg1"/>
                </a:solidFill>
              </a:rPr>
              <a:t>PPT</a:t>
            </a:r>
            <a:r>
              <a:rPr lang="zh-CN" altLang="en-US" sz="100" dirty="0">
                <a:solidFill>
                  <a:schemeClr val="bg1"/>
                </a:solidFill>
              </a:rPr>
              <a:t>背景：</a:t>
            </a:r>
            <a:r>
              <a:rPr lang="en-US" altLang="zh-CN" sz="100" dirty="0">
                <a:solidFill>
                  <a:schemeClr val="bg1"/>
                </a:solidFill>
              </a:rPr>
              <a:t>www.1ppt.com/beijing/                   PPT</a:t>
            </a:r>
            <a:r>
              <a:rPr lang="zh-CN" altLang="en-US" sz="100" dirty="0">
                <a:solidFill>
                  <a:schemeClr val="bg1"/>
                </a:solidFill>
              </a:rPr>
              <a:t>图表：</a:t>
            </a:r>
            <a:r>
              <a:rPr lang="en-US" altLang="zh-CN" sz="100" dirty="0">
                <a:solidFill>
                  <a:schemeClr val="bg1"/>
                </a:solidFill>
              </a:rPr>
              <a:t>www.1ppt.com/tubiao/      </a:t>
            </a:r>
          </a:p>
          <a:p>
            <a:pPr>
              <a:defRPr/>
            </a:pP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a:defRPr/>
            </a:pPr>
            <a:r>
              <a:rPr lang="zh-CN" altLang="en-US" sz="100" dirty="0">
                <a:solidFill>
                  <a:schemeClr val="bg1"/>
                </a:solidFill>
              </a:rPr>
              <a:t>资料下载：</a:t>
            </a:r>
            <a:r>
              <a:rPr lang="en-US" altLang="zh-CN" sz="100" dirty="0">
                <a:solidFill>
                  <a:schemeClr val="bg1"/>
                </a:solidFill>
              </a:rPr>
              <a:t>www.1ppt.com/ziliao/                   </a:t>
            </a:r>
            <a:r>
              <a:rPr lang="zh-CN" altLang="en-US" sz="100" dirty="0">
                <a:solidFill>
                  <a:schemeClr val="bg1"/>
                </a:solidFill>
              </a:rPr>
              <a:t>范文下载：</a:t>
            </a:r>
            <a:r>
              <a:rPr lang="en-US" altLang="zh-CN" sz="100" dirty="0">
                <a:solidFill>
                  <a:schemeClr val="bg1"/>
                </a:solidFill>
              </a:rPr>
              <a:t>www.1ppt.com/fanwen/             </a:t>
            </a:r>
          </a:p>
          <a:p>
            <a:pPr>
              <a:defRPr/>
            </a:pPr>
            <a:r>
              <a:rPr lang="zh-CN" altLang="en-US" sz="100" dirty="0">
                <a:solidFill>
                  <a:schemeClr val="bg1"/>
                </a:solidFill>
              </a:rPr>
              <a:t>试卷下载：</a:t>
            </a:r>
            <a:r>
              <a:rPr lang="en-US" altLang="zh-CN" sz="100" dirty="0">
                <a:solidFill>
                  <a:schemeClr val="bg1"/>
                </a:solidFill>
              </a:rPr>
              <a:t>www.1ppt.com/shiti/                     </a:t>
            </a:r>
            <a:r>
              <a:rPr lang="zh-CN" altLang="en-US" sz="100" dirty="0">
                <a:solidFill>
                  <a:schemeClr val="bg1"/>
                </a:solidFill>
              </a:rPr>
              <a:t>教案下载：</a:t>
            </a:r>
            <a:r>
              <a:rPr lang="en-US" altLang="zh-CN" sz="100" dirty="0">
                <a:solidFill>
                  <a:schemeClr val="bg1"/>
                </a:solidFill>
              </a:rPr>
              <a:t>www.1ppt.com/jiaoan/               </a:t>
            </a:r>
          </a:p>
          <a:p>
            <a:pPr>
              <a:defRPr/>
            </a:pPr>
            <a:r>
              <a:rPr lang="en-US" altLang="zh-CN" sz="100" dirty="0">
                <a:solidFill>
                  <a:schemeClr val="bg1"/>
                </a:solidFill>
              </a:rPr>
              <a:t>PPT</a:t>
            </a:r>
            <a:r>
              <a:rPr lang="zh-CN" altLang="en-US" sz="100" dirty="0">
                <a:solidFill>
                  <a:schemeClr val="bg1"/>
                </a:solidFill>
              </a:rPr>
              <a:t>论坛：</a:t>
            </a:r>
            <a:r>
              <a:rPr lang="en-US" altLang="zh-CN" sz="100" dirty="0">
                <a:solidFill>
                  <a:schemeClr val="bg1"/>
                </a:solidFill>
              </a:rPr>
              <a:t>www.1ppt.cn                                     PPT</a:t>
            </a:r>
            <a:r>
              <a:rPr lang="zh-CN" altLang="en-US" sz="100" dirty="0">
                <a:solidFill>
                  <a:schemeClr val="bg1"/>
                </a:solidFill>
              </a:rPr>
              <a:t>课件：</a:t>
            </a:r>
            <a:r>
              <a:rPr lang="en-US" altLang="zh-CN" sz="100" dirty="0">
                <a:solidFill>
                  <a:schemeClr val="bg1"/>
                </a:solidFill>
              </a:rPr>
              <a:t>www.1ppt.com/kejian/ </a:t>
            </a:r>
          </a:p>
          <a:p>
            <a:pPr>
              <a:defRPr/>
            </a:pPr>
            <a:r>
              <a:rPr lang="zh-CN" altLang="en-US" sz="100" dirty="0">
                <a:solidFill>
                  <a:schemeClr val="bg1"/>
                </a:solidFill>
              </a:rPr>
              <a:t>语文课件：</a:t>
            </a:r>
            <a:r>
              <a:rPr lang="en-US" altLang="zh-CN" sz="100" dirty="0">
                <a:solidFill>
                  <a:schemeClr val="bg1"/>
                </a:solidFill>
              </a:rPr>
              <a:t>www.1ppt.com/kejian/yuwen/    </a:t>
            </a:r>
            <a:r>
              <a:rPr lang="zh-CN" altLang="en-US" sz="100" dirty="0">
                <a:solidFill>
                  <a:schemeClr val="bg1"/>
                </a:solidFill>
              </a:rPr>
              <a:t>数学课件：</a:t>
            </a:r>
            <a:r>
              <a:rPr lang="en-US" altLang="zh-CN" sz="100" dirty="0">
                <a:solidFill>
                  <a:schemeClr val="bg1"/>
                </a:solidFill>
              </a:rPr>
              <a:t>www.1ppt.com/kejian/shuxue/ </a:t>
            </a:r>
          </a:p>
          <a:p>
            <a:pPr>
              <a:defRPr/>
            </a:pPr>
            <a:r>
              <a:rPr lang="zh-CN" altLang="en-US" sz="100" dirty="0">
                <a:solidFill>
                  <a:schemeClr val="bg1"/>
                </a:solidFill>
              </a:rPr>
              <a:t>英语课件：</a:t>
            </a:r>
            <a:r>
              <a:rPr lang="en-US" altLang="zh-CN" sz="100" dirty="0">
                <a:solidFill>
                  <a:schemeClr val="bg1"/>
                </a:solidFill>
              </a:rPr>
              <a:t>www.1ppt.com/kejian/yingyu/    </a:t>
            </a:r>
            <a:r>
              <a:rPr lang="zh-CN" altLang="en-US" sz="100" dirty="0">
                <a:solidFill>
                  <a:schemeClr val="bg1"/>
                </a:solidFill>
              </a:rPr>
              <a:t>美术课件：</a:t>
            </a:r>
            <a:r>
              <a:rPr lang="en-US" altLang="zh-CN" sz="100" dirty="0">
                <a:solidFill>
                  <a:schemeClr val="bg1"/>
                </a:solidFill>
              </a:rPr>
              <a:t>www.1ppt.com/kejian/meishu/ </a:t>
            </a:r>
          </a:p>
          <a:p>
            <a:pPr>
              <a:defRPr/>
            </a:pPr>
            <a:r>
              <a:rPr lang="zh-CN" altLang="en-US" sz="100" dirty="0">
                <a:solidFill>
                  <a:schemeClr val="bg1"/>
                </a:solidFill>
              </a:rPr>
              <a:t>科学课件：</a:t>
            </a:r>
            <a:r>
              <a:rPr lang="en-US" altLang="zh-CN" sz="100" dirty="0">
                <a:solidFill>
                  <a:schemeClr val="bg1"/>
                </a:solidFill>
              </a:rPr>
              <a:t>www.1ppt.com/kejian/kexue/     </a:t>
            </a:r>
            <a:r>
              <a:rPr lang="zh-CN" altLang="en-US" sz="100" dirty="0">
                <a:solidFill>
                  <a:schemeClr val="bg1"/>
                </a:solidFill>
              </a:rPr>
              <a:t>物理课件：</a:t>
            </a:r>
            <a:r>
              <a:rPr lang="en-US" altLang="zh-CN" sz="100" dirty="0">
                <a:solidFill>
                  <a:schemeClr val="bg1"/>
                </a:solidFill>
              </a:rPr>
              <a:t>www.1ppt.com/kejian/wuli/ </a:t>
            </a:r>
          </a:p>
          <a:p>
            <a:pPr>
              <a:defRPr/>
            </a:pPr>
            <a:r>
              <a:rPr lang="zh-CN" altLang="en-US" sz="100" dirty="0">
                <a:solidFill>
                  <a:schemeClr val="bg1"/>
                </a:solidFill>
              </a:rPr>
              <a:t>化学课件：</a:t>
            </a:r>
            <a:r>
              <a:rPr lang="en-US" altLang="zh-CN" sz="100" dirty="0">
                <a:solidFill>
                  <a:schemeClr val="bg1"/>
                </a:solidFill>
              </a:rPr>
              <a:t>www.1ppt.com/kejian/huaxue/  </a:t>
            </a:r>
            <a:r>
              <a:rPr lang="zh-CN" altLang="en-US" sz="100" dirty="0">
                <a:solidFill>
                  <a:schemeClr val="bg1"/>
                </a:solidFill>
              </a:rPr>
              <a:t>生物课件：</a:t>
            </a:r>
            <a:r>
              <a:rPr lang="en-US" altLang="zh-CN" sz="100" dirty="0">
                <a:solidFill>
                  <a:schemeClr val="bg1"/>
                </a:solidFill>
              </a:rPr>
              <a:t>www.1ppt.com/kejian/shengwu/ </a:t>
            </a:r>
          </a:p>
          <a:p>
            <a:pPr>
              <a:defRPr/>
            </a:pPr>
            <a:r>
              <a:rPr lang="zh-CN" altLang="en-US" sz="100" dirty="0">
                <a:solidFill>
                  <a:schemeClr val="bg1"/>
                </a:solidFill>
              </a:rPr>
              <a:t>地理课件：</a:t>
            </a:r>
            <a:r>
              <a:rPr lang="en-US" altLang="zh-CN" sz="100" dirty="0">
                <a:solidFill>
                  <a:schemeClr val="bg1"/>
                </a:solidFill>
              </a:rPr>
              <a:t>www.1ppt.com/kejian/dili/          </a:t>
            </a:r>
            <a:r>
              <a:rPr lang="zh-CN" altLang="en-US" sz="100" dirty="0">
                <a:solidFill>
                  <a:schemeClr val="bg1"/>
                </a:solidFill>
              </a:rPr>
              <a:t>历史课件：</a:t>
            </a:r>
            <a:r>
              <a:rPr lang="en-US" altLang="zh-CN" sz="100" dirty="0">
                <a:solidFill>
                  <a:schemeClr val="bg1"/>
                </a:solidFill>
              </a:rPr>
              <a:t>www.1ppt.com/kejian/lishi/        </a:t>
            </a:r>
          </a:p>
        </p:txBody>
      </p:sp>
      <p:grpSp>
        <p:nvGrpSpPr>
          <p:cNvPr id="4114" name="组合 23">
            <a:extLst>
              <a:ext uri="{FF2B5EF4-FFF2-40B4-BE49-F238E27FC236}">
                <a16:creationId xmlns:a16="http://schemas.microsoft.com/office/drawing/2014/main" id="{F6E441C2-B1F5-4EFC-A9B2-FF28FD5508F0}"/>
              </a:ext>
            </a:extLst>
          </p:cNvPr>
          <p:cNvGrpSpPr>
            <a:grpSpLocks/>
          </p:cNvGrpSpPr>
          <p:nvPr/>
        </p:nvGrpSpPr>
        <p:grpSpPr bwMode="auto">
          <a:xfrm>
            <a:off x="2416175" y="5496644"/>
            <a:ext cx="823913" cy="738664"/>
            <a:chOff x="0" y="0"/>
            <a:chExt cx="713411" cy="717127"/>
          </a:xfrm>
        </p:grpSpPr>
        <p:sp>
          <p:nvSpPr>
            <p:cNvPr id="4117" name="矩形​​ 8">
              <a:extLst>
                <a:ext uri="{FF2B5EF4-FFF2-40B4-BE49-F238E27FC236}">
                  <a16:creationId xmlns:a16="http://schemas.microsoft.com/office/drawing/2014/main" id="{58136E43-6943-4E57-B7B5-A5F1D4A5A291}"/>
                </a:ext>
              </a:extLst>
            </p:cNvPr>
            <p:cNvSpPr>
              <a:spLocks noChangeArrowheads="1"/>
            </p:cNvSpPr>
            <p:nvPr/>
          </p:nvSpPr>
          <p:spPr bwMode="auto">
            <a:xfrm>
              <a:off x="0" y="22422"/>
              <a:ext cx="713411" cy="624479"/>
            </a:xfrm>
            <a:prstGeom prst="rect">
              <a:avLst/>
            </a:prstGeom>
            <a:solidFill>
              <a:srgbClr val="1B2153"/>
            </a:solidFill>
            <a:ln w="3175">
              <a:solidFill>
                <a:srgbClr val="BFBFBF"/>
              </a:solidFill>
              <a:bevel/>
              <a:headEnd/>
              <a:tailEnd/>
            </a:ln>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18" name="TextBox 21">
              <a:extLst>
                <a:ext uri="{FF2B5EF4-FFF2-40B4-BE49-F238E27FC236}">
                  <a16:creationId xmlns:a16="http://schemas.microsoft.com/office/drawing/2014/main" id="{2FCB2AB9-E605-401B-A072-73A7B00C0091}"/>
                </a:ext>
              </a:extLst>
            </p:cNvPr>
            <p:cNvSpPr>
              <a:spLocks noChangeArrowheads="1"/>
            </p:cNvSpPr>
            <p:nvPr/>
          </p:nvSpPr>
          <p:spPr bwMode="auto">
            <a:xfrm>
              <a:off x="160536" y="0"/>
              <a:ext cx="419457" cy="71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5</a:t>
              </a:r>
              <a:endParaRPr lang="zh-CN" altLang="en-US"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sp>
        <p:nvSpPr>
          <p:cNvPr id="4115" name="矩形​​ 12">
            <a:extLst>
              <a:ext uri="{FF2B5EF4-FFF2-40B4-BE49-F238E27FC236}">
                <a16:creationId xmlns:a16="http://schemas.microsoft.com/office/drawing/2014/main" id="{76CA4F07-6EDC-427A-97F7-D02A48E1B364}"/>
              </a:ext>
            </a:extLst>
          </p:cNvPr>
          <p:cNvSpPr>
            <a:spLocks noChangeArrowheads="1"/>
          </p:cNvSpPr>
          <p:nvPr/>
        </p:nvSpPr>
        <p:spPr bwMode="auto">
          <a:xfrm>
            <a:off x="3806825" y="5507757"/>
            <a:ext cx="5953125" cy="693737"/>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16" name="TextBox 135">
            <a:extLst>
              <a:ext uri="{FF2B5EF4-FFF2-40B4-BE49-F238E27FC236}">
                <a16:creationId xmlns:a16="http://schemas.microsoft.com/office/drawing/2014/main" id="{FE0ADC45-B4DD-4221-B20A-C4C15D2D212D}"/>
              </a:ext>
            </a:extLst>
          </p:cNvPr>
          <p:cNvSpPr>
            <a:spLocks noChangeArrowheads="1"/>
          </p:cNvSpPr>
          <p:nvPr/>
        </p:nvSpPr>
        <p:spPr bwMode="auto">
          <a:xfrm>
            <a:off x="4367213" y="5595069"/>
            <a:ext cx="450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grpSp>
        <p:nvGrpSpPr>
          <p:cNvPr id="140" name="组合 20">
            <a:extLst>
              <a:ext uri="{FF2B5EF4-FFF2-40B4-BE49-F238E27FC236}">
                <a16:creationId xmlns:a16="http://schemas.microsoft.com/office/drawing/2014/main" id="{1765E6E5-4FCD-4A70-A46C-9255C6481D3E}"/>
              </a:ext>
            </a:extLst>
          </p:cNvPr>
          <p:cNvGrpSpPr>
            <a:grpSpLocks/>
          </p:cNvGrpSpPr>
          <p:nvPr/>
        </p:nvGrpSpPr>
        <p:grpSpPr bwMode="auto">
          <a:xfrm>
            <a:off x="2395081" y="4592524"/>
            <a:ext cx="842963" cy="784225"/>
            <a:chOff x="0" y="0"/>
            <a:chExt cx="730541" cy="760784"/>
          </a:xfrm>
        </p:grpSpPr>
        <p:sp>
          <p:nvSpPr>
            <p:cNvPr id="141" name="矩形​​ 3">
              <a:extLst>
                <a:ext uri="{FF2B5EF4-FFF2-40B4-BE49-F238E27FC236}">
                  <a16:creationId xmlns:a16="http://schemas.microsoft.com/office/drawing/2014/main" id="{A1F9C983-F3C4-42C9-A273-B89808F7E00E}"/>
                </a:ext>
              </a:extLst>
            </p:cNvPr>
            <p:cNvSpPr>
              <a:spLocks noChangeArrowheads="1"/>
            </p:cNvSpPr>
            <p:nvPr/>
          </p:nvSpPr>
          <p:spPr bwMode="auto">
            <a:xfrm>
              <a:off x="0" y="22421"/>
              <a:ext cx="730541" cy="738363"/>
            </a:xfrm>
            <a:custGeom>
              <a:avLst/>
              <a:gdLst>
                <a:gd name="T0" fmla="*/ 0 w 1152128"/>
                <a:gd name="T1" fmla="*/ 0 h 936104"/>
                <a:gd name="T2" fmla="*/ 499 w 1152128"/>
                <a:gd name="T3" fmla="*/ 0 h 936104"/>
                <a:gd name="T4" fmla="*/ 499 w 1152128"/>
                <a:gd name="T5" fmla="*/ 14023 h 936104"/>
                <a:gd name="T6" fmla="*/ 311 w 1152128"/>
                <a:gd name="T7" fmla="*/ 14023 h 936104"/>
                <a:gd name="T8" fmla="*/ 249 w 1152128"/>
                <a:gd name="T9" fmla="*/ 16573 h 936104"/>
                <a:gd name="T10" fmla="*/ 187 w 1152128"/>
                <a:gd name="T11" fmla="*/ 14023 h 936104"/>
                <a:gd name="T12" fmla="*/ 0 w 1152128"/>
                <a:gd name="T13" fmla="*/ 14023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142" name="TextBox 123">
              <a:extLst>
                <a:ext uri="{FF2B5EF4-FFF2-40B4-BE49-F238E27FC236}">
                  <a16:creationId xmlns:a16="http://schemas.microsoft.com/office/drawing/2014/main" id="{E216A3D6-35A3-4A99-943C-64AE1235DA02}"/>
                </a:ext>
              </a:extLst>
            </p:cNvPr>
            <p:cNvSpPr>
              <a:spLocks noChangeArrowheads="1"/>
            </p:cNvSpPr>
            <p:nvPr/>
          </p:nvSpPr>
          <p:spPr bwMode="auto">
            <a:xfrm>
              <a:off x="153486" y="0"/>
              <a:ext cx="419822" cy="716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4</a:t>
              </a:r>
              <a:endParaRPr lang="zh-CN" altLang="en-US"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sp>
        <p:nvSpPr>
          <p:cNvPr id="143" name="矩形​​ 11">
            <a:extLst>
              <a:ext uri="{FF2B5EF4-FFF2-40B4-BE49-F238E27FC236}">
                <a16:creationId xmlns:a16="http://schemas.microsoft.com/office/drawing/2014/main" id="{76F67CD1-DFFD-4E73-A13B-E96C74039722}"/>
              </a:ext>
            </a:extLst>
          </p:cNvPr>
          <p:cNvSpPr>
            <a:spLocks noChangeArrowheads="1"/>
          </p:cNvSpPr>
          <p:nvPr/>
        </p:nvSpPr>
        <p:spPr bwMode="auto">
          <a:xfrm>
            <a:off x="3776206" y="4608004"/>
            <a:ext cx="5953125" cy="695325"/>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144" name="TextBox 134">
            <a:extLst>
              <a:ext uri="{FF2B5EF4-FFF2-40B4-BE49-F238E27FC236}">
                <a16:creationId xmlns:a16="http://schemas.microsoft.com/office/drawing/2014/main" id="{243F63D4-7499-4507-9D70-6EB33FACBC48}"/>
              </a:ext>
            </a:extLst>
          </p:cNvPr>
          <p:cNvSpPr>
            <a:spLocks noChangeArrowheads="1"/>
          </p:cNvSpPr>
          <p:nvPr/>
        </p:nvSpPr>
        <p:spPr bwMode="auto">
          <a:xfrm>
            <a:off x="4352469" y="4696109"/>
            <a:ext cx="450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实验结果与分析</a:t>
            </a:r>
          </a:p>
        </p:txBody>
      </p:sp>
    </p:spTree>
    <p:extLst>
      <p:ext uri="{BB962C8B-B14F-4D97-AF65-F5344CB8AC3E}">
        <p14:creationId xmlns:p14="http://schemas.microsoft.com/office/powerpoint/2010/main" val="1834389074"/>
      </p:ext>
    </p:extLst>
  </p:cSld>
  <p:clrMapOvr>
    <a:masterClrMapping/>
  </p:clrMapOvr>
  <p:transition>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19">
            <a:extLst>
              <a:ext uri="{FF2B5EF4-FFF2-40B4-BE49-F238E27FC236}">
                <a16:creationId xmlns:a16="http://schemas.microsoft.com/office/drawing/2014/main" id="{543B3020-801B-4477-8885-6799C1EC2005}"/>
              </a:ext>
            </a:extLst>
          </p:cNvPr>
          <p:cNvGrpSpPr>
            <a:grpSpLocks/>
          </p:cNvGrpSpPr>
          <p:nvPr/>
        </p:nvGrpSpPr>
        <p:grpSpPr bwMode="auto">
          <a:xfrm>
            <a:off x="4763" y="6548438"/>
            <a:ext cx="12192000" cy="320675"/>
            <a:chOff x="4763" y="6500813"/>
            <a:chExt cx="12192000" cy="357187"/>
          </a:xfrm>
        </p:grpSpPr>
        <p:sp>
          <p:nvSpPr>
            <p:cNvPr id="19470" name="任意多边形 11">
              <a:extLst>
                <a:ext uri="{FF2B5EF4-FFF2-40B4-BE49-F238E27FC236}">
                  <a16:creationId xmlns:a16="http://schemas.microsoft.com/office/drawing/2014/main" id="{EE483295-0604-4920-9CEA-6882465CF3CD}"/>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19471" name="平行四边形 13">
              <a:extLst>
                <a:ext uri="{FF2B5EF4-FFF2-40B4-BE49-F238E27FC236}">
                  <a16:creationId xmlns:a16="http://schemas.microsoft.com/office/drawing/2014/main" id="{888C59D6-B486-45B2-9C27-B2729C49D408}"/>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19460" name="组合 141">
            <a:extLst>
              <a:ext uri="{FF2B5EF4-FFF2-40B4-BE49-F238E27FC236}">
                <a16:creationId xmlns:a16="http://schemas.microsoft.com/office/drawing/2014/main" id="{85848F02-B2DD-4A66-AE9A-88F703756B67}"/>
              </a:ext>
            </a:extLst>
          </p:cNvPr>
          <p:cNvGrpSpPr>
            <a:grpSpLocks/>
          </p:cNvGrpSpPr>
          <p:nvPr/>
        </p:nvGrpSpPr>
        <p:grpSpPr bwMode="auto">
          <a:xfrm>
            <a:off x="423863" y="260350"/>
            <a:ext cx="11917362" cy="665163"/>
            <a:chOff x="424635" y="260736"/>
            <a:chExt cx="11917033" cy="664880"/>
          </a:xfrm>
        </p:grpSpPr>
        <p:sp>
          <p:nvSpPr>
            <p:cNvPr id="19461" name="平行四边形 12">
              <a:extLst>
                <a:ext uri="{FF2B5EF4-FFF2-40B4-BE49-F238E27FC236}">
                  <a16:creationId xmlns:a16="http://schemas.microsoft.com/office/drawing/2014/main" id="{EAE653B3-4F34-4702-A1FE-25DE31FFC45F}"/>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19462" name="平行四边形 13">
              <a:extLst>
                <a:ext uri="{FF2B5EF4-FFF2-40B4-BE49-F238E27FC236}">
                  <a16:creationId xmlns:a16="http://schemas.microsoft.com/office/drawing/2014/main" id="{C83C056D-910D-48C0-864C-18D4993FAC91}"/>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19463" name="组合 144">
              <a:extLst>
                <a:ext uri="{FF2B5EF4-FFF2-40B4-BE49-F238E27FC236}">
                  <a16:creationId xmlns:a16="http://schemas.microsoft.com/office/drawing/2014/main" id="{4E0133C5-A07D-4E75-8BF1-81444977FE1A}"/>
                </a:ext>
              </a:extLst>
            </p:cNvPr>
            <p:cNvGrpSpPr>
              <a:grpSpLocks/>
            </p:cNvGrpSpPr>
            <p:nvPr/>
          </p:nvGrpSpPr>
          <p:grpSpPr bwMode="auto">
            <a:xfrm>
              <a:off x="424635" y="260736"/>
              <a:ext cx="11917033" cy="664880"/>
              <a:chOff x="424635" y="260736"/>
              <a:chExt cx="11917033" cy="664880"/>
            </a:xfrm>
          </p:grpSpPr>
          <p:sp>
            <p:nvSpPr>
              <p:cNvPr id="146" name="矩形 145">
                <a:extLst>
                  <a:ext uri="{FF2B5EF4-FFF2-40B4-BE49-F238E27FC236}">
                    <a16:creationId xmlns:a16="http://schemas.microsoft.com/office/drawing/2014/main" id="{B2E6094A-39F6-4FF2-948C-0B2BCF2DDAD8}"/>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147" name="矩形 146">
                <a:extLst>
                  <a:ext uri="{FF2B5EF4-FFF2-40B4-BE49-F238E27FC236}">
                    <a16:creationId xmlns:a16="http://schemas.microsoft.com/office/drawing/2014/main" id="{215FB25C-6457-4BD6-B49C-04E14540125E}"/>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19468" name="直接连接符 147">
                <a:extLst>
                  <a:ext uri="{FF2B5EF4-FFF2-40B4-BE49-F238E27FC236}">
                    <a16:creationId xmlns:a16="http://schemas.microsoft.com/office/drawing/2014/main" id="{BC45826D-C7CC-4FF7-B35A-D16B7361B336}"/>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69" name="文本框 148">
                <a:extLst>
                  <a:ext uri="{FF2B5EF4-FFF2-40B4-BE49-F238E27FC236}">
                    <a16:creationId xmlns:a16="http://schemas.microsoft.com/office/drawing/2014/main" id="{621CF438-BA77-4640-83A6-3861572DEE47}"/>
                  </a:ext>
                </a:extLst>
              </p:cNvPr>
              <p:cNvSpPr txBox="1">
                <a:spLocks noChangeArrowheads="1"/>
              </p:cNvSpPr>
              <p:nvPr/>
            </p:nvSpPr>
            <p:spPr bwMode="auto">
              <a:xfrm>
                <a:off x="1271598" y="332742"/>
                <a:ext cx="4384792"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latin typeface="微软雅黑" panose="020B0503020204020204" pitchFamily="34" charset="-122"/>
                    <a:ea typeface="微软雅黑" panose="020B0503020204020204" pitchFamily="34" charset="-122"/>
                  </a:rPr>
                  <a:t>4 </a:t>
                </a:r>
                <a:r>
                  <a:rPr lang="zh-CN" altLang="en-US" sz="2400" b="1" dirty="0">
                    <a:latin typeface="微软雅黑" panose="020B0503020204020204" pitchFamily="34" charset="-122"/>
                    <a:ea typeface="微软雅黑" panose="020B0503020204020204" pitchFamily="34" charset="-122"/>
                  </a:rPr>
                  <a:t>实验结果与分析</a:t>
                </a:r>
              </a:p>
            </p:txBody>
          </p:sp>
        </p:grpSp>
      </p:grpSp>
      <p:sp>
        <p:nvSpPr>
          <p:cNvPr id="23" name="灯片编号占位符 4">
            <a:extLst>
              <a:ext uri="{FF2B5EF4-FFF2-40B4-BE49-F238E27FC236}">
                <a16:creationId xmlns:a16="http://schemas.microsoft.com/office/drawing/2014/main" id="{96287A59-533E-421B-AAF2-FBF9FA55375C}"/>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19</a:t>
            </a:r>
          </a:p>
        </p:txBody>
      </p:sp>
      <p:grpSp>
        <p:nvGrpSpPr>
          <p:cNvPr id="15" name="组合 4">
            <a:extLst>
              <a:ext uri="{FF2B5EF4-FFF2-40B4-BE49-F238E27FC236}">
                <a16:creationId xmlns:a16="http://schemas.microsoft.com/office/drawing/2014/main" id="{4756458A-DA40-4C6A-BB18-19648154277D}"/>
              </a:ext>
            </a:extLst>
          </p:cNvPr>
          <p:cNvGrpSpPr>
            <a:grpSpLocks/>
          </p:cNvGrpSpPr>
          <p:nvPr/>
        </p:nvGrpSpPr>
        <p:grpSpPr bwMode="auto">
          <a:xfrm>
            <a:off x="3671888" y="1031875"/>
            <a:ext cx="2232025" cy="525463"/>
            <a:chOff x="4403482" y="1032088"/>
            <a:chExt cx="2232186" cy="524756"/>
          </a:xfrm>
        </p:grpSpPr>
        <p:sp>
          <p:nvSpPr>
            <p:cNvPr id="16" name="文本框 135">
              <a:extLst>
                <a:ext uri="{FF2B5EF4-FFF2-40B4-BE49-F238E27FC236}">
                  <a16:creationId xmlns:a16="http://schemas.microsoft.com/office/drawing/2014/main" id="{B8396C9B-BBAC-4EED-BFEF-3826C4AA485D}"/>
                </a:ext>
              </a:extLst>
            </p:cNvPr>
            <p:cNvSpPr txBox="1">
              <a:spLocks noChangeArrowheads="1"/>
            </p:cNvSpPr>
            <p:nvPr/>
          </p:nvSpPr>
          <p:spPr bwMode="auto">
            <a:xfrm>
              <a:off x="4403482" y="1032088"/>
              <a:ext cx="2232186" cy="39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dirty="0">
                  <a:latin typeface="微软雅黑" panose="020B0503020204020204" pitchFamily="34" charset="-122"/>
                  <a:ea typeface="微软雅黑" panose="020B0503020204020204" pitchFamily="34" charset="-122"/>
                </a:rPr>
                <a:t>分布式存储扩展性</a:t>
              </a:r>
            </a:p>
          </p:txBody>
        </p:sp>
        <p:sp>
          <p:nvSpPr>
            <p:cNvPr id="17" name="矩形 2">
              <a:extLst>
                <a:ext uri="{FF2B5EF4-FFF2-40B4-BE49-F238E27FC236}">
                  <a16:creationId xmlns:a16="http://schemas.microsoft.com/office/drawing/2014/main" id="{892A2259-D52D-4F4E-AC4E-A608468B39DF}"/>
                </a:ext>
              </a:extLst>
            </p:cNvPr>
            <p:cNvSpPr>
              <a:spLocks noChangeArrowheads="1"/>
            </p:cNvSpPr>
            <p:nvPr/>
          </p:nvSpPr>
          <p:spPr bwMode="auto">
            <a:xfrm>
              <a:off x="4484945" y="1436479"/>
              <a:ext cx="2088923" cy="120365"/>
            </a:xfrm>
            <a:prstGeom prst="rect">
              <a:avLst/>
            </a:prstGeom>
            <a:solidFill>
              <a:srgbClr val="1B2153"/>
            </a:solidFill>
            <a:ln w="9525" algn="ctr">
              <a:solidFill>
                <a:schemeClr val="tx1"/>
              </a:solidFill>
              <a:round/>
              <a:headEnd/>
              <a:tailEnd/>
            </a:ln>
          </p:spPr>
          <p:txBody>
            <a:bodyPr/>
            <a:lstStyle/>
            <a:p>
              <a:pPr eaLnBrk="1" hangingPunct="1">
                <a:buFont typeface="Arial" panose="020B0604020202020204" pitchFamily="34" charset="0"/>
                <a:buNone/>
              </a:pPr>
              <a:endParaRPr lang="zh-CN" altLang="en-US"/>
            </a:p>
          </p:txBody>
        </p:sp>
      </p:grpSp>
      <p:grpSp>
        <p:nvGrpSpPr>
          <p:cNvPr id="2" name="组合 1">
            <a:extLst>
              <a:ext uri="{FF2B5EF4-FFF2-40B4-BE49-F238E27FC236}">
                <a16:creationId xmlns:a16="http://schemas.microsoft.com/office/drawing/2014/main" id="{8748A356-A418-4D12-B1BC-C60E655FE6F3}"/>
              </a:ext>
            </a:extLst>
          </p:cNvPr>
          <p:cNvGrpSpPr/>
          <p:nvPr/>
        </p:nvGrpSpPr>
        <p:grpSpPr>
          <a:xfrm>
            <a:off x="5901690" y="1033463"/>
            <a:ext cx="2337241" cy="707886"/>
            <a:chOff x="5784850" y="1033463"/>
            <a:chExt cx="2144713" cy="707886"/>
          </a:xfrm>
        </p:grpSpPr>
        <p:sp>
          <p:nvSpPr>
            <p:cNvPr id="19" name="文本框 136">
              <a:extLst>
                <a:ext uri="{FF2B5EF4-FFF2-40B4-BE49-F238E27FC236}">
                  <a16:creationId xmlns:a16="http://schemas.microsoft.com/office/drawing/2014/main" id="{ACE24E80-E4CB-4F94-96AC-2599BA69B11D}"/>
                </a:ext>
              </a:extLst>
            </p:cNvPr>
            <p:cNvSpPr txBox="1">
              <a:spLocks noChangeArrowheads="1"/>
            </p:cNvSpPr>
            <p:nvPr/>
          </p:nvSpPr>
          <p:spPr bwMode="auto">
            <a:xfrm>
              <a:off x="5784850" y="1033463"/>
              <a:ext cx="21447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dirty="0">
                  <a:latin typeface="微软雅黑" panose="020B0503020204020204" pitchFamily="34" charset="-122"/>
                  <a:ea typeface="微软雅黑" panose="020B0503020204020204" pitchFamily="34" charset="-122"/>
                </a:rPr>
                <a:t>预处理能力扩展性</a:t>
              </a:r>
            </a:p>
          </p:txBody>
        </p:sp>
        <p:sp>
          <p:nvSpPr>
            <p:cNvPr id="20" name="矩形 137">
              <a:extLst>
                <a:ext uri="{FF2B5EF4-FFF2-40B4-BE49-F238E27FC236}">
                  <a16:creationId xmlns:a16="http://schemas.microsoft.com/office/drawing/2014/main" id="{4BD1977B-6FD5-4F22-A638-346DDFADDBEE}"/>
                </a:ext>
              </a:extLst>
            </p:cNvPr>
            <p:cNvSpPr>
              <a:spLocks noChangeArrowheads="1"/>
            </p:cNvSpPr>
            <p:nvPr/>
          </p:nvSpPr>
          <p:spPr bwMode="auto">
            <a:xfrm>
              <a:off x="5908131" y="1430455"/>
              <a:ext cx="1898150" cy="120533"/>
            </a:xfrm>
            <a:prstGeom prst="rect">
              <a:avLst/>
            </a:prstGeom>
            <a:solidFill>
              <a:srgbClr val="1B2153"/>
            </a:solidFill>
            <a:ln w="9525" algn="ctr">
              <a:solidFill>
                <a:schemeClr val="tx1"/>
              </a:solidFill>
              <a:round/>
              <a:headEnd/>
              <a:tailEnd/>
            </a:ln>
          </p:spPr>
          <p:txBody>
            <a:bodyPr/>
            <a:lstStyle/>
            <a:p>
              <a:pPr eaLnBrk="1" hangingPunct="1">
                <a:buFont typeface="Arial" panose="020B0604020202020204" pitchFamily="34" charset="0"/>
                <a:buNone/>
              </a:pPr>
              <a:endParaRPr lang="zh-CN" altLang="en-US"/>
            </a:p>
          </p:txBody>
        </p:sp>
      </p:grpSp>
      <p:sp>
        <p:nvSpPr>
          <p:cNvPr id="21" name="矩形 3">
            <a:extLst>
              <a:ext uri="{FF2B5EF4-FFF2-40B4-BE49-F238E27FC236}">
                <a16:creationId xmlns:a16="http://schemas.microsoft.com/office/drawing/2014/main" id="{9F728952-A5AC-48A2-B590-7E62BCB8FAD1}"/>
              </a:ext>
            </a:extLst>
          </p:cNvPr>
          <p:cNvSpPr>
            <a:spLocks noChangeArrowheads="1"/>
          </p:cNvSpPr>
          <p:nvPr/>
        </p:nvSpPr>
        <p:spPr bwMode="auto">
          <a:xfrm>
            <a:off x="1343025" y="1031875"/>
            <a:ext cx="2232025" cy="519113"/>
          </a:xfrm>
          <a:prstGeom prst="rect">
            <a:avLst/>
          </a:prstGeom>
          <a:solidFill>
            <a:srgbClr val="1B2153"/>
          </a:solidFill>
          <a:ln w="9525" algn="ctr">
            <a:solidFill>
              <a:schemeClr val="tx1"/>
            </a:solidFill>
            <a:round/>
            <a:headEnd/>
            <a:tailEnd/>
          </a:ln>
        </p:spPr>
        <p:txBody>
          <a:bodyPr anchor="ctr"/>
          <a:lstStyle/>
          <a:p>
            <a:pPr algn="ctr" eaLnBrk="1" hangingPunct="1">
              <a:buFont typeface="Arial" panose="020B0604020202020204" pitchFamily="34" charset="0"/>
              <a:buNone/>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MAP</a:t>
            </a:r>
            <a:r>
              <a:rPr lang="zh-CN" altLang="en-US" sz="2000" b="1" dirty="0">
                <a:solidFill>
                  <a:schemeClr val="bg1"/>
                </a:solidFill>
                <a:latin typeface="微软雅黑" panose="020B0503020204020204" pitchFamily="34" charset="-122"/>
                <a:ea typeface="微软雅黑" panose="020B0503020204020204" pitchFamily="34" charset="-122"/>
              </a:rPr>
              <a:t>模型有效性</a:t>
            </a:r>
          </a:p>
        </p:txBody>
      </p:sp>
      <p:sp>
        <p:nvSpPr>
          <p:cNvPr id="9" name="矩形 8">
            <a:extLst>
              <a:ext uri="{FF2B5EF4-FFF2-40B4-BE49-F238E27FC236}">
                <a16:creationId xmlns:a16="http://schemas.microsoft.com/office/drawing/2014/main" id="{78958D74-94C5-4B33-A644-19DD8050E1A6}"/>
              </a:ext>
            </a:extLst>
          </p:cNvPr>
          <p:cNvSpPr/>
          <p:nvPr/>
        </p:nvSpPr>
        <p:spPr>
          <a:xfrm>
            <a:off x="1270848" y="5506655"/>
            <a:ext cx="9485565" cy="923330"/>
          </a:xfrm>
          <a:prstGeom prst="rect">
            <a:avLst/>
          </a:prstGeom>
        </p:spPr>
        <p:txBody>
          <a:bodyPr wrap="square">
            <a:spAutoFit/>
          </a:bodyPr>
          <a:lstStyle/>
          <a:p>
            <a:pPr indent="457200">
              <a:lnSpc>
                <a:spcPct val="150000"/>
              </a:lnSpc>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该实验以查询的聚合数据所对应</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原始数据大小作为自变量，其中通过改变查询的时间跨度来进而控制所对应</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原始数据大小。</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EAC97A6-EF77-4886-9EE2-60162EE566E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9734" t="8500" r="2393" b="4874"/>
          <a:stretch/>
        </p:blipFill>
        <p:spPr>
          <a:xfrm>
            <a:off x="2475948" y="1687355"/>
            <a:ext cx="7180226" cy="3900944"/>
          </a:xfrm>
          <a:prstGeom prst="rect">
            <a:avLst/>
          </a:prstGeom>
        </p:spPr>
      </p:pic>
    </p:spTree>
    <p:extLst>
      <p:ext uri="{BB962C8B-B14F-4D97-AF65-F5344CB8AC3E}">
        <p14:creationId xmlns:p14="http://schemas.microsoft.com/office/powerpoint/2010/main" val="4262689161"/>
      </p:ext>
    </p:extLst>
  </p:cSld>
  <p:clrMapOvr>
    <a:masterClrMapping/>
  </p:clrMapOvr>
  <p:transition>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19">
            <a:extLst>
              <a:ext uri="{FF2B5EF4-FFF2-40B4-BE49-F238E27FC236}">
                <a16:creationId xmlns:a16="http://schemas.microsoft.com/office/drawing/2014/main" id="{543B3020-801B-4477-8885-6799C1EC2005}"/>
              </a:ext>
            </a:extLst>
          </p:cNvPr>
          <p:cNvGrpSpPr>
            <a:grpSpLocks/>
          </p:cNvGrpSpPr>
          <p:nvPr/>
        </p:nvGrpSpPr>
        <p:grpSpPr bwMode="auto">
          <a:xfrm>
            <a:off x="4763" y="6548438"/>
            <a:ext cx="12192000" cy="320675"/>
            <a:chOff x="4763" y="6500813"/>
            <a:chExt cx="12192000" cy="357187"/>
          </a:xfrm>
        </p:grpSpPr>
        <p:sp>
          <p:nvSpPr>
            <p:cNvPr id="19470" name="任意多边形 11">
              <a:extLst>
                <a:ext uri="{FF2B5EF4-FFF2-40B4-BE49-F238E27FC236}">
                  <a16:creationId xmlns:a16="http://schemas.microsoft.com/office/drawing/2014/main" id="{EE483295-0604-4920-9CEA-6882465CF3CD}"/>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19471" name="平行四边形 13">
              <a:extLst>
                <a:ext uri="{FF2B5EF4-FFF2-40B4-BE49-F238E27FC236}">
                  <a16:creationId xmlns:a16="http://schemas.microsoft.com/office/drawing/2014/main" id="{888C59D6-B486-45B2-9C27-B2729C49D408}"/>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19460" name="组合 141">
            <a:extLst>
              <a:ext uri="{FF2B5EF4-FFF2-40B4-BE49-F238E27FC236}">
                <a16:creationId xmlns:a16="http://schemas.microsoft.com/office/drawing/2014/main" id="{85848F02-B2DD-4A66-AE9A-88F703756B67}"/>
              </a:ext>
            </a:extLst>
          </p:cNvPr>
          <p:cNvGrpSpPr>
            <a:grpSpLocks/>
          </p:cNvGrpSpPr>
          <p:nvPr/>
        </p:nvGrpSpPr>
        <p:grpSpPr bwMode="auto">
          <a:xfrm>
            <a:off x="423863" y="260350"/>
            <a:ext cx="11917362" cy="665163"/>
            <a:chOff x="424635" y="260736"/>
            <a:chExt cx="11917033" cy="664880"/>
          </a:xfrm>
        </p:grpSpPr>
        <p:sp>
          <p:nvSpPr>
            <p:cNvPr id="19461" name="平行四边形 12">
              <a:extLst>
                <a:ext uri="{FF2B5EF4-FFF2-40B4-BE49-F238E27FC236}">
                  <a16:creationId xmlns:a16="http://schemas.microsoft.com/office/drawing/2014/main" id="{EAE653B3-4F34-4702-A1FE-25DE31FFC45F}"/>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19462" name="平行四边形 13">
              <a:extLst>
                <a:ext uri="{FF2B5EF4-FFF2-40B4-BE49-F238E27FC236}">
                  <a16:creationId xmlns:a16="http://schemas.microsoft.com/office/drawing/2014/main" id="{C83C056D-910D-48C0-864C-18D4993FAC91}"/>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19463" name="组合 144">
              <a:extLst>
                <a:ext uri="{FF2B5EF4-FFF2-40B4-BE49-F238E27FC236}">
                  <a16:creationId xmlns:a16="http://schemas.microsoft.com/office/drawing/2014/main" id="{4E0133C5-A07D-4E75-8BF1-81444977FE1A}"/>
                </a:ext>
              </a:extLst>
            </p:cNvPr>
            <p:cNvGrpSpPr>
              <a:grpSpLocks/>
            </p:cNvGrpSpPr>
            <p:nvPr/>
          </p:nvGrpSpPr>
          <p:grpSpPr bwMode="auto">
            <a:xfrm>
              <a:off x="424635" y="260736"/>
              <a:ext cx="11917033" cy="664880"/>
              <a:chOff x="424635" y="260736"/>
              <a:chExt cx="11917033" cy="664880"/>
            </a:xfrm>
          </p:grpSpPr>
          <p:sp>
            <p:nvSpPr>
              <p:cNvPr id="146" name="矩形 145">
                <a:extLst>
                  <a:ext uri="{FF2B5EF4-FFF2-40B4-BE49-F238E27FC236}">
                    <a16:creationId xmlns:a16="http://schemas.microsoft.com/office/drawing/2014/main" id="{B2E6094A-39F6-4FF2-948C-0B2BCF2DDAD8}"/>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147" name="矩形 146">
                <a:extLst>
                  <a:ext uri="{FF2B5EF4-FFF2-40B4-BE49-F238E27FC236}">
                    <a16:creationId xmlns:a16="http://schemas.microsoft.com/office/drawing/2014/main" id="{215FB25C-6457-4BD6-B49C-04E14540125E}"/>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19468" name="直接连接符 147">
                <a:extLst>
                  <a:ext uri="{FF2B5EF4-FFF2-40B4-BE49-F238E27FC236}">
                    <a16:creationId xmlns:a16="http://schemas.microsoft.com/office/drawing/2014/main" id="{BC45826D-C7CC-4FF7-B35A-D16B7361B336}"/>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69" name="文本框 148">
                <a:extLst>
                  <a:ext uri="{FF2B5EF4-FFF2-40B4-BE49-F238E27FC236}">
                    <a16:creationId xmlns:a16="http://schemas.microsoft.com/office/drawing/2014/main" id="{621CF438-BA77-4640-83A6-3861572DEE47}"/>
                  </a:ext>
                </a:extLst>
              </p:cNvPr>
              <p:cNvSpPr txBox="1">
                <a:spLocks noChangeArrowheads="1"/>
              </p:cNvSpPr>
              <p:nvPr/>
            </p:nvSpPr>
            <p:spPr bwMode="auto">
              <a:xfrm>
                <a:off x="1271598" y="332742"/>
                <a:ext cx="4384792"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latin typeface="微软雅黑" panose="020B0503020204020204" pitchFamily="34" charset="-122"/>
                    <a:ea typeface="微软雅黑" panose="020B0503020204020204" pitchFamily="34" charset="-122"/>
                  </a:rPr>
                  <a:t>4 </a:t>
                </a:r>
                <a:r>
                  <a:rPr lang="zh-CN" altLang="en-US" sz="2400" b="1" dirty="0">
                    <a:latin typeface="微软雅黑" panose="020B0503020204020204" pitchFamily="34" charset="-122"/>
                    <a:ea typeface="微软雅黑" panose="020B0503020204020204" pitchFamily="34" charset="-122"/>
                  </a:rPr>
                  <a:t>实验结果与分析</a:t>
                </a:r>
              </a:p>
            </p:txBody>
          </p:sp>
        </p:grpSp>
      </p:grpSp>
      <p:sp>
        <p:nvSpPr>
          <p:cNvPr id="23" name="灯片编号占位符 4">
            <a:extLst>
              <a:ext uri="{FF2B5EF4-FFF2-40B4-BE49-F238E27FC236}">
                <a16:creationId xmlns:a16="http://schemas.microsoft.com/office/drawing/2014/main" id="{96287A59-533E-421B-AAF2-FBF9FA55375C}"/>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20</a:t>
            </a:r>
          </a:p>
        </p:txBody>
      </p:sp>
      <p:grpSp>
        <p:nvGrpSpPr>
          <p:cNvPr id="22" name="组合 4">
            <a:extLst>
              <a:ext uri="{FF2B5EF4-FFF2-40B4-BE49-F238E27FC236}">
                <a16:creationId xmlns:a16="http://schemas.microsoft.com/office/drawing/2014/main" id="{ACCF7638-FB72-48BA-A258-F33684F747D4}"/>
              </a:ext>
            </a:extLst>
          </p:cNvPr>
          <p:cNvGrpSpPr>
            <a:grpSpLocks/>
          </p:cNvGrpSpPr>
          <p:nvPr/>
        </p:nvGrpSpPr>
        <p:grpSpPr bwMode="auto">
          <a:xfrm>
            <a:off x="1252538" y="1031875"/>
            <a:ext cx="2232025" cy="525463"/>
            <a:chOff x="4403482" y="1032088"/>
            <a:chExt cx="2232186" cy="524756"/>
          </a:xfrm>
        </p:grpSpPr>
        <p:sp>
          <p:nvSpPr>
            <p:cNvPr id="24" name="文本框 135">
              <a:extLst>
                <a:ext uri="{FF2B5EF4-FFF2-40B4-BE49-F238E27FC236}">
                  <a16:creationId xmlns:a16="http://schemas.microsoft.com/office/drawing/2014/main" id="{4C2F51BF-9C39-40A5-83DC-734AB768F449}"/>
                </a:ext>
              </a:extLst>
            </p:cNvPr>
            <p:cNvSpPr txBox="1">
              <a:spLocks noChangeArrowheads="1"/>
            </p:cNvSpPr>
            <p:nvPr/>
          </p:nvSpPr>
          <p:spPr bwMode="auto">
            <a:xfrm>
              <a:off x="4403482" y="1032088"/>
              <a:ext cx="2232186" cy="39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MAP</a:t>
              </a:r>
              <a:r>
                <a:rPr lang="zh-CN" altLang="en-US" sz="2000" dirty="0">
                  <a:latin typeface="微软雅黑" panose="020B0503020204020204" pitchFamily="34" charset="-122"/>
                  <a:ea typeface="微软雅黑" panose="020B0503020204020204" pitchFamily="34" charset="-122"/>
                </a:rPr>
                <a:t>模型有效性</a:t>
              </a:r>
            </a:p>
          </p:txBody>
        </p:sp>
        <p:sp>
          <p:nvSpPr>
            <p:cNvPr id="25" name="矩形 2">
              <a:extLst>
                <a:ext uri="{FF2B5EF4-FFF2-40B4-BE49-F238E27FC236}">
                  <a16:creationId xmlns:a16="http://schemas.microsoft.com/office/drawing/2014/main" id="{4356246C-1FFB-474F-A0EA-4D1B3229D40F}"/>
                </a:ext>
              </a:extLst>
            </p:cNvPr>
            <p:cNvSpPr>
              <a:spLocks noChangeArrowheads="1"/>
            </p:cNvSpPr>
            <p:nvPr/>
          </p:nvSpPr>
          <p:spPr bwMode="auto">
            <a:xfrm>
              <a:off x="4484945" y="1436479"/>
              <a:ext cx="2088923" cy="120365"/>
            </a:xfrm>
            <a:prstGeom prst="rect">
              <a:avLst/>
            </a:prstGeom>
            <a:solidFill>
              <a:srgbClr val="1B2153"/>
            </a:solidFill>
            <a:ln w="9525" algn="ctr">
              <a:solidFill>
                <a:schemeClr val="tx1"/>
              </a:solidFill>
              <a:round/>
              <a:headEnd/>
              <a:tailEnd/>
            </a:ln>
          </p:spPr>
          <p:txBody>
            <a:bodyPr/>
            <a:lstStyle/>
            <a:p>
              <a:pPr eaLnBrk="1" hangingPunct="1">
                <a:buFont typeface="Arial" panose="020B0604020202020204" pitchFamily="34" charset="0"/>
                <a:buNone/>
              </a:pPr>
              <a:endParaRPr lang="zh-CN" altLang="en-US"/>
            </a:p>
          </p:txBody>
        </p:sp>
      </p:grpSp>
      <p:sp>
        <p:nvSpPr>
          <p:cNvPr id="29" name="矩形 3">
            <a:extLst>
              <a:ext uri="{FF2B5EF4-FFF2-40B4-BE49-F238E27FC236}">
                <a16:creationId xmlns:a16="http://schemas.microsoft.com/office/drawing/2014/main" id="{5669369F-022D-4234-B8FD-768DADFD0162}"/>
              </a:ext>
            </a:extLst>
          </p:cNvPr>
          <p:cNvSpPr>
            <a:spLocks noChangeArrowheads="1"/>
          </p:cNvSpPr>
          <p:nvPr/>
        </p:nvSpPr>
        <p:spPr bwMode="auto">
          <a:xfrm>
            <a:off x="3598863" y="1031875"/>
            <a:ext cx="2232025" cy="519113"/>
          </a:xfrm>
          <a:prstGeom prst="rect">
            <a:avLst/>
          </a:prstGeom>
          <a:solidFill>
            <a:srgbClr val="1B2153"/>
          </a:solidFill>
          <a:ln w="9525" algn="ctr">
            <a:solidFill>
              <a:schemeClr val="tx1"/>
            </a:solidFill>
            <a:round/>
            <a:headEnd/>
            <a:tailEnd/>
          </a:ln>
        </p:spPr>
        <p:txBody>
          <a:bodyPr anchor="ctr"/>
          <a:lstStyle/>
          <a:p>
            <a:pPr algn="ctr" eaLnBrk="1" hangingPunct="1">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分布式存储扩展性</a:t>
            </a:r>
          </a:p>
        </p:txBody>
      </p:sp>
      <p:sp>
        <p:nvSpPr>
          <p:cNvPr id="3" name="矩形 2">
            <a:extLst>
              <a:ext uri="{FF2B5EF4-FFF2-40B4-BE49-F238E27FC236}">
                <a16:creationId xmlns:a16="http://schemas.microsoft.com/office/drawing/2014/main" id="{5E1B2B34-2907-40BC-ADD6-544DDD0BEEAB}"/>
              </a:ext>
            </a:extLst>
          </p:cNvPr>
          <p:cNvSpPr/>
          <p:nvPr/>
        </p:nvSpPr>
        <p:spPr>
          <a:xfrm>
            <a:off x="1275643" y="5503105"/>
            <a:ext cx="9502996" cy="874214"/>
          </a:xfrm>
          <a:prstGeom prst="rect">
            <a:avLst/>
          </a:prstGeom>
        </p:spPr>
        <p:txBody>
          <a:bodyPr wrap="square">
            <a:spAutoFit/>
          </a:bodyPr>
          <a:lstStyle/>
          <a:p>
            <a:pPr indent="457200">
              <a:lnSpc>
                <a:spcPct val="150000"/>
              </a:lnSpc>
            </a:pP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该实验以</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HBase</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集群的</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Region</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数目作为自变量，观察查询响应时间的变化。因为</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HBase</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的查询是直接访问到每个</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Region</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上的，所以集群规模的大小是会对响应时间造成影响的。</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6" name="组合 25">
            <a:extLst>
              <a:ext uri="{FF2B5EF4-FFF2-40B4-BE49-F238E27FC236}">
                <a16:creationId xmlns:a16="http://schemas.microsoft.com/office/drawing/2014/main" id="{52605464-ED82-4B42-80A7-CC24250C6BB6}"/>
              </a:ext>
            </a:extLst>
          </p:cNvPr>
          <p:cNvGrpSpPr/>
          <p:nvPr/>
        </p:nvGrpSpPr>
        <p:grpSpPr>
          <a:xfrm>
            <a:off x="5901690" y="1033463"/>
            <a:ext cx="2337241" cy="707886"/>
            <a:chOff x="5784850" y="1033463"/>
            <a:chExt cx="2144713" cy="707886"/>
          </a:xfrm>
        </p:grpSpPr>
        <p:sp>
          <p:nvSpPr>
            <p:cNvPr id="27" name="文本框 136">
              <a:extLst>
                <a:ext uri="{FF2B5EF4-FFF2-40B4-BE49-F238E27FC236}">
                  <a16:creationId xmlns:a16="http://schemas.microsoft.com/office/drawing/2014/main" id="{BA16799C-A6E1-42D7-8D4B-8FABF27ACA44}"/>
                </a:ext>
              </a:extLst>
            </p:cNvPr>
            <p:cNvSpPr txBox="1">
              <a:spLocks noChangeArrowheads="1"/>
            </p:cNvSpPr>
            <p:nvPr/>
          </p:nvSpPr>
          <p:spPr bwMode="auto">
            <a:xfrm>
              <a:off x="5784850" y="1033463"/>
              <a:ext cx="21447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dirty="0">
                  <a:latin typeface="微软雅黑" panose="020B0503020204020204" pitchFamily="34" charset="-122"/>
                  <a:ea typeface="微软雅黑" panose="020B0503020204020204" pitchFamily="34" charset="-122"/>
                </a:rPr>
                <a:t>预处理能力扩展性</a:t>
              </a:r>
            </a:p>
          </p:txBody>
        </p:sp>
        <p:sp>
          <p:nvSpPr>
            <p:cNvPr id="28" name="矩形 137">
              <a:extLst>
                <a:ext uri="{FF2B5EF4-FFF2-40B4-BE49-F238E27FC236}">
                  <a16:creationId xmlns:a16="http://schemas.microsoft.com/office/drawing/2014/main" id="{712CE7C4-E7A0-40DF-AC24-7AC841AFE65A}"/>
                </a:ext>
              </a:extLst>
            </p:cNvPr>
            <p:cNvSpPr>
              <a:spLocks noChangeArrowheads="1"/>
            </p:cNvSpPr>
            <p:nvPr/>
          </p:nvSpPr>
          <p:spPr bwMode="auto">
            <a:xfrm>
              <a:off x="5908131" y="1430455"/>
              <a:ext cx="1898150" cy="120533"/>
            </a:xfrm>
            <a:prstGeom prst="rect">
              <a:avLst/>
            </a:prstGeom>
            <a:solidFill>
              <a:srgbClr val="1B2153"/>
            </a:solidFill>
            <a:ln w="9525" algn="ctr">
              <a:solidFill>
                <a:schemeClr val="tx1"/>
              </a:solidFill>
              <a:round/>
              <a:headEnd/>
              <a:tailEnd/>
            </a:ln>
          </p:spPr>
          <p:txBody>
            <a:bodyPr/>
            <a:lstStyle/>
            <a:p>
              <a:pPr eaLnBrk="1" hangingPunct="1">
                <a:buFont typeface="Arial" panose="020B0604020202020204" pitchFamily="34" charset="0"/>
                <a:buNone/>
              </a:pPr>
              <a:endParaRPr lang="zh-CN" altLang="en-US"/>
            </a:p>
          </p:txBody>
        </p:sp>
      </p:grpSp>
      <p:pic>
        <p:nvPicPr>
          <p:cNvPr id="4" name="图片 3">
            <a:extLst>
              <a:ext uri="{FF2B5EF4-FFF2-40B4-BE49-F238E27FC236}">
                <a16:creationId xmlns:a16="http://schemas.microsoft.com/office/drawing/2014/main" id="{611B1955-38D0-4F79-A1D0-0EDEBB0573B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9313" t="8489" r="6788" b="4575"/>
          <a:stretch/>
        </p:blipFill>
        <p:spPr>
          <a:xfrm>
            <a:off x="2441581" y="1603533"/>
            <a:ext cx="6987997" cy="3990579"/>
          </a:xfrm>
          <a:prstGeom prst="rect">
            <a:avLst/>
          </a:prstGeom>
        </p:spPr>
      </p:pic>
    </p:spTree>
    <p:extLst>
      <p:ext uri="{BB962C8B-B14F-4D97-AF65-F5344CB8AC3E}">
        <p14:creationId xmlns:p14="http://schemas.microsoft.com/office/powerpoint/2010/main" val="1920835183"/>
      </p:ext>
    </p:extLst>
  </p:cSld>
  <p:clrMapOvr>
    <a:masterClrMapping/>
  </p:clrMapOvr>
  <p:transition>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19">
            <a:extLst>
              <a:ext uri="{FF2B5EF4-FFF2-40B4-BE49-F238E27FC236}">
                <a16:creationId xmlns:a16="http://schemas.microsoft.com/office/drawing/2014/main" id="{543B3020-801B-4477-8885-6799C1EC2005}"/>
              </a:ext>
            </a:extLst>
          </p:cNvPr>
          <p:cNvGrpSpPr>
            <a:grpSpLocks/>
          </p:cNvGrpSpPr>
          <p:nvPr/>
        </p:nvGrpSpPr>
        <p:grpSpPr bwMode="auto">
          <a:xfrm>
            <a:off x="4763" y="6548438"/>
            <a:ext cx="12192000" cy="320675"/>
            <a:chOff x="4763" y="6500813"/>
            <a:chExt cx="12192000" cy="357187"/>
          </a:xfrm>
        </p:grpSpPr>
        <p:sp>
          <p:nvSpPr>
            <p:cNvPr id="19470" name="任意多边形 11">
              <a:extLst>
                <a:ext uri="{FF2B5EF4-FFF2-40B4-BE49-F238E27FC236}">
                  <a16:creationId xmlns:a16="http://schemas.microsoft.com/office/drawing/2014/main" id="{EE483295-0604-4920-9CEA-6882465CF3CD}"/>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19471" name="平行四边形 13">
              <a:extLst>
                <a:ext uri="{FF2B5EF4-FFF2-40B4-BE49-F238E27FC236}">
                  <a16:creationId xmlns:a16="http://schemas.microsoft.com/office/drawing/2014/main" id="{888C59D6-B486-45B2-9C27-B2729C49D408}"/>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19460" name="组合 141">
            <a:extLst>
              <a:ext uri="{FF2B5EF4-FFF2-40B4-BE49-F238E27FC236}">
                <a16:creationId xmlns:a16="http://schemas.microsoft.com/office/drawing/2014/main" id="{85848F02-B2DD-4A66-AE9A-88F703756B67}"/>
              </a:ext>
            </a:extLst>
          </p:cNvPr>
          <p:cNvGrpSpPr>
            <a:grpSpLocks/>
          </p:cNvGrpSpPr>
          <p:nvPr/>
        </p:nvGrpSpPr>
        <p:grpSpPr bwMode="auto">
          <a:xfrm>
            <a:off x="423863" y="260350"/>
            <a:ext cx="11917362" cy="665163"/>
            <a:chOff x="424635" y="260736"/>
            <a:chExt cx="11917033" cy="664880"/>
          </a:xfrm>
        </p:grpSpPr>
        <p:sp>
          <p:nvSpPr>
            <p:cNvPr id="19461" name="平行四边形 12">
              <a:extLst>
                <a:ext uri="{FF2B5EF4-FFF2-40B4-BE49-F238E27FC236}">
                  <a16:creationId xmlns:a16="http://schemas.microsoft.com/office/drawing/2014/main" id="{EAE653B3-4F34-4702-A1FE-25DE31FFC45F}"/>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19462" name="平行四边形 13">
              <a:extLst>
                <a:ext uri="{FF2B5EF4-FFF2-40B4-BE49-F238E27FC236}">
                  <a16:creationId xmlns:a16="http://schemas.microsoft.com/office/drawing/2014/main" id="{C83C056D-910D-48C0-864C-18D4993FAC91}"/>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19463" name="组合 144">
              <a:extLst>
                <a:ext uri="{FF2B5EF4-FFF2-40B4-BE49-F238E27FC236}">
                  <a16:creationId xmlns:a16="http://schemas.microsoft.com/office/drawing/2014/main" id="{4E0133C5-A07D-4E75-8BF1-81444977FE1A}"/>
                </a:ext>
              </a:extLst>
            </p:cNvPr>
            <p:cNvGrpSpPr>
              <a:grpSpLocks/>
            </p:cNvGrpSpPr>
            <p:nvPr/>
          </p:nvGrpSpPr>
          <p:grpSpPr bwMode="auto">
            <a:xfrm>
              <a:off x="424635" y="260736"/>
              <a:ext cx="11917033" cy="664880"/>
              <a:chOff x="424635" y="260736"/>
              <a:chExt cx="11917033" cy="664880"/>
            </a:xfrm>
          </p:grpSpPr>
          <p:sp>
            <p:nvSpPr>
              <p:cNvPr id="146" name="矩形 145">
                <a:extLst>
                  <a:ext uri="{FF2B5EF4-FFF2-40B4-BE49-F238E27FC236}">
                    <a16:creationId xmlns:a16="http://schemas.microsoft.com/office/drawing/2014/main" id="{B2E6094A-39F6-4FF2-948C-0B2BCF2DDAD8}"/>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147" name="矩形 146">
                <a:extLst>
                  <a:ext uri="{FF2B5EF4-FFF2-40B4-BE49-F238E27FC236}">
                    <a16:creationId xmlns:a16="http://schemas.microsoft.com/office/drawing/2014/main" id="{215FB25C-6457-4BD6-B49C-04E14540125E}"/>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19468" name="直接连接符 147">
                <a:extLst>
                  <a:ext uri="{FF2B5EF4-FFF2-40B4-BE49-F238E27FC236}">
                    <a16:creationId xmlns:a16="http://schemas.microsoft.com/office/drawing/2014/main" id="{BC45826D-C7CC-4FF7-B35A-D16B7361B336}"/>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69" name="文本框 148">
                <a:extLst>
                  <a:ext uri="{FF2B5EF4-FFF2-40B4-BE49-F238E27FC236}">
                    <a16:creationId xmlns:a16="http://schemas.microsoft.com/office/drawing/2014/main" id="{621CF438-BA77-4640-83A6-3861572DEE47}"/>
                  </a:ext>
                </a:extLst>
              </p:cNvPr>
              <p:cNvSpPr txBox="1">
                <a:spLocks noChangeArrowheads="1"/>
              </p:cNvSpPr>
              <p:nvPr/>
            </p:nvSpPr>
            <p:spPr bwMode="auto">
              <a:xfrm>
                <a:off x="1271598" y="332742"/>
                <a:ext cx="4384792"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latin typeface="微软雅黑" panose="020B0503020204020204" pitchFamily="34" charset="-122"/>
                    <a:ea typeface="微软雅黑" panose="020B0503020204020204" pitchFamily="34" charset="-122"/>
                  </a:rPr>
                  <a:t>4 </a:t>
                </a:r>
                <a:r>
                  <a:rPr lang="zh-CN" altLang="en-US" sz="2400" b="1" dirty="0">
                    <a:latin typeface="微软雅黑" panose="020B0503020204020204" pitchFamily="34" charset="-122"/>
                    <a:ea typeface="微软雅黑" panose="020B0503020204020204" pitchFamily="34" charset="-122"/>
                  </a:rPr>
                  <a:t>实验结果与分析</a:t>
                </a:r>
              </a:p>
            </p:txBody>
          </p:sp>
        </p:grpSp>
      </p:grpSp>
      <p:sp>
        <p:nvSpPr>
          <p:cNvPr id="23" name="灯片编号占位符 4">
            <a:extLst>
              <a:ext uri="{FF2B5EF4-FFF2-40B4-BE49-F238E27FC236}">
                <a16:creationId xmlns:a16="http://schemas.microsoft.com/office/drawing/2014/main" id="{96287A59-533E-421B-AAF2-FBF9FA55375C}"/>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21</a:t>
            </a:r>
          </a:p>
        </p:txBody>
      </p:sp>
      <p:grpSp>
        <p:nvGrpSpPr>
          <p:cNvPr id="21" name="组合 4">
            <a:extLst>
              <a:ext uri="{FF2B5EF4-FFF2-40B4-BE49-F238E27FC236}">
                <a16:creationId xmlns:a16="http://schemas.microsoft.com/office/drawing/2014/main" id="{D008AC81-0BAA-468B-B2A5-54D537C863A0}"/>
              </a:ext>
            </a:extLst>
          </p:cNvPr>
          <p:cNvGrpSpPr>
            <a:grpSpLocks/>
          </p:cNvGrpSpPr>
          <p:nvPr/>
        </p:nvGrpSpPr>
        <p:grpSpPr bwMode="auto">
          <a:xfrm>
            <a:off x="3524250" y="1031875"/>
            <a:ext cx="2232025" cy="525463"/>
            <a:chOff x="4403482" y="1032088"/>
            <a:chExt cx="2232186" cy="524756"/>
          </a:xfrm>
        </p:grpSpPr>
        <p:sp>
          <p:nvSpPr>
            <p:cNvPr id="26" name="文本框 135">
              <a:extLst>
                <a:ext uri="{FF2B5EF4-FFF2-40B4-BE49-F238E27FC236}">
                  <a16:creationId xmlns:a16="http://schemas.microsoft.com/office/drawing/2014/main" id="{1CEF1B9B-97C9-4BE6-BCBD-171710E01977}"/>
                </a:ext>
              </a:extLst>
            </p:cNvPr>
            <p:cNvSpPr txBox="1">
              <a:spLocks noChangeArrowheads="1"/>
            </p:cNvSpPr>
            <p:nvPr/>
          </p:nvSpPr>
          <p:spPr bwMode="auto">
            <a:xfrm>
              <a:off x="4403482" y="1032088"/>
              <a:ext cx="2232186" cy="39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dirty="0">
                  <a:latin typeface="微软雅黑" panose="020B0503020204020204" pitchFamily="34" charset="-122"/>
                  <a:ea typeface="微软雅黑" panose="020B0503020204020204" pitchFamily="34" charset="-122"/>
                </a:rPr>
                <a:t>分布式存储扩展性</a:t>
              </a:r>
            </a:p>
          </p:txBody>
        </p:sp>
        <p:sp>
          <p:nvSpPr>
            <p:cNvPr id="27" name="矩形 2">
              <a:extLst>
                <a:ext uri="{FF2B5EF4-FFF2-40B4-BE49-F238E27FC236}">
                  <a16:creationId xmlns:a16="http://schemas.microsoft.com/office/drawing/2014/main" id="{A944D804-B3C2-415B-B84B-A1A2256E0CF7}"/>
                </a:ext>
              </a:extLst>
            </p:cNvPr>
            <p:cNvSpPr>
              <a:spLocks noChangeArrowheads="1"/>
            </p:cNvSpPr>
            <p:nvPr/>
          </p:nvSpPr>
          <p:spPr bwMode="auto">
            <a:xfrm>
              <a:off x="4484945" y="1436479"/>
              <a:ext cx="2088923" cy="120365"/>
            </a:xfrm>
            <a:prstGeom prst="rect">
              <a:avLst/>
            </a:prstGeom>
            <a:solidFill>
              <a:srgbClr val="1B2153"/>
            </a:solidFill>
            <a:ln w="9525" algn="ctr">
              <a:solidFill>
                <a:schemeClr val="tx1"/>
              </a:solidFill>
              <a:round/>
              <a:headEnd/>
              <a:tailEnd/>
            </a:ln>
          </p:spPr>
          <p:txBody>
            <a:bodyPr/>
            <a:lstStyle/>
            <a:p>
              <a:pPr eaLnBrk="1" hangingPunct="1">
                <a:buFont typeface="Arial" panose="020B0604020202020204" pitchFamily="34" charset="0"/>
                <a:buNone/>
              </a:pPr>
              <a:endParaRPr lang="zh-CN" altLang="en-US"/>
            </a:p>
          </p:txBody>
        </p:sp>
      </p:grpSp>
      <p:sp>
        <p:nvSpPr>
          <p:cNvPr id="28" name="矩形 3">
            <a:extLst>
              <a:ext uri="{FF2B5EF4-FFF2-40B4-BE49-F238E27FC236}">
                <a16:creationId xmlns:a16="http://schemas.microsoft.com/office/drawing/2014/main" id="{79F81D5F-0053-4D61-8CE7-ABDE16CA4B6B}"/>
              </a:ext>
            </a:extLst>
          </p:cNvPr>
          <p:cNvSpPr>
            <a:spLocks noChangeArrowheads="1"/>
          </p:cNvSpPr>
          <p:nvPr/>
        </p:nvSpPr>
        <p:spPr bwMode="auto">
          <a:xfrm>
            <a:off x="5867400" y="1031875"/>
            <a:ext cx="2232025" cy="519113"/>
          </a:xfrm>
          <a:prstGeom prst="rect">
            <a:avLst/>
          </a:prstGeom>
          <a:solidFill>
            <a:srgbClr val="1B2153"/>
          </a:solidFill>
          <a:ln w="9525" algn="ctr">
            <a:solidFill>
              <a:schemeClr val="tx1"/>
            </a:solidFill>
            <a:round/>
            <a:headEnd/>
            <a:tailEnd/>
          </a:ln>
        </p:spPr>
        <p:txBody>
          <a:bodyPr anchor="ctr"/>
          <a:lstStyle/>
          <a:p>
            <a:pPr algn="ctr" eaLnBrk="1" hangingPunct="1">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预处理能力扩展性</a:t>
            </a:r>
          </a:p>
        </p:txBody>
      </p:sp>
      <p:grpSp>
        <p:nvGrpSpPr>
          <p:cNvPr id="33" name="组合 23">
            <a:extLst>
              <a:ext uri="{FF2B5EF4-FFF2-40B4-BE49-F238E27FC236}">
                <a16:creationId xmlns:a16="http://schemas.microsoft.com/office/drawing/2014/main" id="{A7AA0746-DEE1-4859-BD2D-7C70876AD8D6}"/>
              </a:ext>
            </a:extLst>
          </p:cNvPr>
          <p:cNvGrpSpPr>
            <a:grpSpLocks/>
          </p:cNvGrpSpPr>
          <p:nvPr/>
        </p:nvGrpSpPr>
        <p:grpSpPr bwMode="auto">
          <a:xfrm>
            <a:off x="1252538" y="1031875"/>
            <a:ext cx="2232025" cy="525463"/>
            <a:chOff x="4403482" y="1032088"/>
            <a:chExt cx="2232186" cy="524756"/>
          </a:xfrm>
        </p:grpSpPr>
        <p:sp>
          <p:nvSpPr>
            <p:cNvPr id="34" name="文本框 24">
              <a:extLst>
                <a:ext uri="{FF2B5EF4-FFF2-40B4-BE49-F238E27FC236}">
                  <a16:creationId xmlns:a16="http://schemas.microsoft.com/office/drawing/2014/main" id="{9BD6B563-F994-463A-8D26-A4C56376A6F2}"/>
                </a:ext>
              </a:extLst>
            </p:cNvPr>
            <p:cNvSpPr txBox="1">
              <a:spLocks noChangeArrowheads="1"/>
            </p:cNvSpPr>
            <p:nvPr/>
          </p:nvSpPr>
          <p:spPr bwMode="auto">
            <a:xfrm>
              <a:off x="4403482" y="1032088"/>
              <a:ext cx="2232186" cy="39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MAP</a:t>
              </a:r>
              <a:r>
                <a:rPr lang="zh-CN" altLang="en-US" sz="2000" dirty="0">
                  <a:latin typeface="微软雅黑" panose="020B0503020204020204" pitchFamily="34" charset="-122"/>
                  <a:ea typeface="微软雅黑" panose="020B0503020204020204" pitchFamily="34" charset="-122"/>
                </a:rPr>
                <a:t>模型有效性</a:t>
              </a:r>
            </a:p>
          </p:txBody>
        </p:sp>
        <p:sp>
          <p:nvSpPr>
            <p:cNvPr id="35" name="矩形 25">
              <a:extLst>
                <a:ext uri="{FF2B5EF4-FFF2-40B4-BE49-F238E27FC236}">
                  <a16:creationId xmlns:a16="http://schemas.microsoft.com/office/drawing/2014/main" id="{24D423B5-3849-4215-B70A-66F0FA1F7998}"/>
                </a:ext>
              </a:extLst>
            </p:cNvPr>
            <p:cNvSpPr>
              <a:spLocks noChangeArrowheads="1"/>
            </p:cNvSpPr>
            <p:nvPr/>
          </p:nvSpPr>
          <p:spPr bwMode="auto">
            <a:xfrm>
              <a:off x="4484945" y="1436479"/>
              <a:ext cx="2088923" cy="120365"/>
            </a:xfrm>
            <a:prstGeom prst="rect">
              <a:avLst/>
            </a:prstGeom>
            <a:solidFill>
              <a:srgbClr val="1B2153"/>
            </a:solidFill>
            <a:ln w="9525" algn="ctr">
              <a:solidFill>
                <a:schemeClr val="tx1"/>
              </a:solidFill>
              <a:round/>
              <a:headEnd/>
              <a:tailEnd/>
            </a:ln>
          </p:spPr>
          <p:txBody>
            <a:bodyPr/>
            <a:lstStyle/>
            <a:p>
              <a:pPr eaLnBrk="1" hangingPunct="1">
                <a:buFont typeface="Arial" panose="020B0604020202020204" pitchFamily="34" charset="0"/>
                <a:buNone/>
              </a:pPr>
              <a:endParaRPr lang="zh-CN" altLang="en-US"/>
            </a:p>
          </p:txBody>
        </p:sp>
      </p:grpSp>
      <p:sp>
        <p:nvSpPr>
          <p:cNvPr id="4" name="矩形 3">
            <a:extLst>
              <a:ext uri="{FF2B5EF4-FFF2-40B4-BE49-F238E27FC236}">
                <a16:creationId xmlns:a16="http://schemas.microsoft.com/office/drawing/2014/main" id="{FF2BBF9D-A244-4579-A084-15A9F65ACA00}"/>
              </a:ext>
            </a:extLst>
          </p:cNvPr>
          <p:cNvSpPr/>
          <p:nvPr/>
        </p:nvSpPr>
        <p:spPr>
          <a:xfrm>
            <a:off x="1274608" y="5509102"/>
            <a:ext cx="9481805" cy="874214"/>
          </a:xfrm>
          <a:prstGeom prst="rect">
            <a:avLst/>
          </a:prstGeom>
        </p:spPr>
        <p:txBody>
          <a:bodyPr wrap="square">
            <a:spAutoFit/>
          </a:bodyPr>
          <a:lstStyle/>
          <a:p>
            <a:pPr indent="457200">
              <a:lnSpc>
                <a:spcPct val="150000"/>
              </a:lnSpc>
            </a:pP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该实验以可视化框架的</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Spark</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预处理集群为实验对象，以集群的计算节点数作为自变量，观察预处理时间的变化，处理时间统计不包括导入</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HBase</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数据库的时间。</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8ADB384D-2ED0-4F52-8FD3-24A27A17DA1E}"/>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0785" t="9205" r="7131" b="4604"/>
          <a:stretch/>
        </p:blipFill>
        <p:spPr>
          <a:xfrm>
            <a:off x="2550970" y="1628832"/>
            <a:ext cx="6798317" cy="3934012"/>
          </a:xfrm>
          <a:prstGeom prst="rect">
            <a:avLst/>
          </a:prstGeom>
        </p:spPr>
      </p:pic>
    </p:spTree>
    <p:extLst>
      <p:ext uri="{BB962C8B-B14F-4D97-AF65-F5344CB8AC3E}">
        <p14:creationId xmlns:p14="http://schemas.microsoft.com/office/powerpoint/2010/main" val="596064869"/>
      </p:ext>
    </p:extLst>
  </p:cSld>
  <p:clrMapOvr>
    <a:masterClrMapping/>
  </p:clrMapOvr>
  <p:transition>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3">
            <a:extLst>
              <a:ext uri="{FF2B5EF4-FFF2-40B4-BE49-F238E27FC236}">
                <a16:creationId xmlns:a16="http://schemas.microsoft.com/office/drawing/2014/main" id="{3A76224C-9FDC-48E3-8601-38BEBBF83A95}"/>
              </a:ext>
            </a:extLst>
          </p:cNvPr>
          <p:cNvGrpSpPr>
            <a:grpSpLocks/>
          </p:cNvGrpSpPr>
          <p:nvPr/>
        </p:nvGrpSpPr>
        <p:grpSpPr bwMode="auto">
          <a:xfrm>
            <a:off x="1008063" y="1412875"/>
            <a:ext cx="10488612" cy="4195763"/>
            <a:chOff x="0" y="0"/>
            <a:chExt cx="4955" cy="1982"/>
          </a:xfrm>
        </p:grpSpPr>
        <p:sp>
          <p:nvSpPr>
            <p:cNvPr id="4129" name="Freeform 4">
              <a:extLst>
                <a:ext uri="{FF2B5EF4-FFF2-40B4-BE49-F238E27FC236}">
                  <a16:creationId xmlns:a16="http://schemas.microsoft.com/office/drawing/2014/main" id="{6810D718-412E-4151-B6F8-76E7B055C518}"/>
                </a:ext>
              </a:extLst>
            </p:cNvPr>
            <p:cNvSpPr>
              <a:spLocks noChangeArrowheads="1"/>
            </p:cNvSpPr>
            <p:nvPr/>
          </p:nvSpPr>
          <p:spPr bwMode="auto">
            <a:xfrm>
              <a:off x="91" y="88"/>
              <a:ext cx="1457" cy="1812"/>
            </a:xfrm>
            <a:custGeom>
              <a:avLst/>
              <a:gdLst>
                <a:gd name="T0" fmla="*/ 8 w 1692"/>
                <a:gd name="T1" fmla="*/ 1 h 2586"/>
                <a:gd name="T2" fmla="*/ 22 w 1692"/>
                <a:gd name="T3" fmla="*/ 1 h 2586"/>
                <a:gd name="T4" fmla="*/ 29 w 1692"/>
                <a:gd name="T5" fmla="*/ 1 h 2586"/>
                <a:gd name="T6" fmla="*/ 29 w 1692"/>
                <a:gd name="T7" fmla="*/ 1 h 2586"/>
                <a:gd name="T8" fmla="*/ 19 w 1692"/>
                <a:gd name="T9" fmla="*/ 1 h 2586"/>
                <a:gd name="T10" fmla="*/ 16 w 1692"/>
                <a:gd name="T11" fmla="*/ 1 h 2586"/>
                <a:gd name="T12" fmla="*/ 19 w 1692"/>
                <a:gd name="T13" fmla="*/ 1 h 2586"/>
                <a:gd name="T14" fmla="*/ 22 w 1692"/>
                <a:gd name="T15" fmla="*/ 1 h 2586"/>
                <a:gd name="T16" fmla="*/ 22 w 1692"/>
                <a:gd name="T17" fmla="*/ 1 h 2586"/>
                <a:gd name="T18" fmla="*/ 33 w 1692"/>
                <a:gd name="T19" fmla="*/ 2 h 2586"/>
                <a:gd name="T20" fmla="*/ 44 w 1692"/>
                <a:gd name="T21" fmla="*/ 2 h 2586"/>
                <a:gd name="T22" fmla="*/ 53 w 1692"/>
                <a:gd name="T23" fmla="*/ 2 h 2586"/>
                <a:gd name="T24" fmla="*/ 58 w 1692"/>
                <a:gd name="T25" fmla="*/ 3 h 2586"/>
                <a:gd name="T26" fmla="*/ 53 w 1692"/>
                <a:gd name="T27" fmla="*/ 3 h 2586"/>
                <a:gd name="T28" fmla="*/ 62 w 1692"/>
                <a:gd name="T29" fmla="*/ 3 h 2586"/>
                <a:gd name="T30" fmla="*/ 71 w 1692"/>
                <a:gd name="T31" fmla="*/ 4 h 2586"/>
                <a:gd name="T32" fmla="*/ 74 w 1692"/>
                <a:gd name="T33" fmla="*/ 4 h 2586"/>
                <a:gd name="T34" fmla="*/ 81 w 1692"/>
                <a:gd name="T35" fmla="*/ 4 h 2586"/>
                <a:gd name="T36" fmla="*/ 87 w 1692"/>
                <a:gd name="T37" fmla="*/ 4 h 2586"/>
                <a:gd name="T38" fmla="*/ 84 w 1692"/>
                <a:gd name="T39" fmla="*/ 4 h 2586"/>
                <a:gd name="T40" fmla="*/ 87 w 1692"/>
                <a:gd name="T41" fmla="*/ 4 h 2586"/>
                <a:gd name="T42" fmla="*/ 93 w 1692"/>
                <a:gd name="T43" fmla="*/ 4 h 2586"/>
                <a:gd name="T44" fmla="*/ 99 w 1692"/>
                <a:gd name="T45" fmla="*/ 4 h 2586"/>
                <a:gd name="T46" fmla="*/ 106 w 1692"/>
                <a:gd name="T47" fmla="*/ 3 h 2586"/>
                <a:gd name="T48" fmla="*/ 110 w 1692"/>
                <a:gd name="T49" fmla="*/ 3 h 2586"/>
                <a:gd name="T50" fmla="*/ 104 w 1692"/>
                <a:gd name="T51" fmla="*/ 3 h 2586"/>
                <a:gd name="T52" fmla="*/ 94 w 1692"/>
                <a:gd name="T53" fmla="*/ 3 h 2586"/>
                <a:gd name="T54" fmla="*/ 75 w 1692"/>
                <a:gd name="T55" fmla="*/ 2 h 2586"/>
                <a:gd name="T56" fmla="*/ 67 w 1692"/>
                <a:gd name="T57" fmla="*/ 2 h 2586"/>
                <a:gd name="T58" fmla="*/ 61 w 1692"/>
                <a:gd name="T59" fmla="*/ 2 h 2586"/>
                <a:gd name="T60" fmla="*/ 53 w 1692"/>
                <a:gd name="T61" fmla="*/ 2 h 2586"/>
                <a:gd name="T62" fmla="*/ 52 w 1692"/>
                <a:gd name="T63" fmla="*/ 2 h 2586"/>
                <a:gd name="T64" fmla="*/ 50 w 1692"/>
                <a:gd name="T65" fmla="*/ 2 h 2586"/>
                <a:gd name="T66" fmla="*/ 43 w 1692"/>
                <a:gd name="T67" fmla="*/ 2 h 2586"/>
                <a:gd name="T68" fmla="*/ 40 w 1692"/>
                <a:gd name="T69" fmla="*/ 1 h 2586"/>
                <a:gd name="T70" fmla="*/ 50 w 1692"/>
                <a:gd name="T71" fmla="*/ 1 h 2586"/>
                <a:gd name="T72" fmla="*/ 58 w 1692"/>
                <a:gd name="T73" fmla="*/ 1 h 2586"/>
                <a:gd name="T74" fmla="*/ 61 w 1692"/>
                <a:gd name="T75" fmla="*/ 1 h 2586"/>
                <a:gd name="T76" fmla="*/ 72 w 1692"/>
                <a:gd name="T77" fmla="*/ 1 h 2586"/>
                <a:gd name="T78" fmla="*/ 81 w 1692"/>
                <a:gd name="T79" fmla="*/ 1 h 2586"/>
                <a:gd name="T80" fmla="*/ 87 w 1692"/>
                <a:gd name="T81" fmla="*/ 1 h 2586"/>
                <a:gd name="T82" fmla="*/ 90 w 1692"/>
                <a:gd name="T83" fmla="*/ 1 h 2586"/>
                <a:gd name="T84" fmla="*/ 87 w 1692"/>
                <a:gd name="T85" fmla="*/ 1 h 2586"/>
                <a:gd name="T86" fmla="*/ 104 w 1692"/>
                <a:gd name="T87" fmla="*/ 1 h 2586"/>
                <a:gd name="T88" fmla="*/ 95 w 1692"/>
                <a:gd name="T89" fmla="*/ 1 h 2586"/>
                <a:gd name="T90" fmla="*/ 90 w 1692"/>
                <a:gd name="T91" fmla="*/ 1 h 2586"/>
                <a:gd name="T92" fmla="*/ 84 w 1692"/>
                <a:gd name="T93" fmla="*/ 1 h 2586"/>
                <a:gd name="T94" fmla="*/ 75 w 1692"/>
                <a:gd name="T95" fmla="*/ 1 h 2586"/>
                <a:gd name="T96" fmla="*/ 70 w 1692"/>
                <a:gd name="T97" fmla="*/ 1 h 2586"/>
                <a:gd name="T98" fmla="*/ 82 w 1692"/>
                <a:gd name="T99" fmla="*/ 1 h 2586"/>
                <a:gd name="T100" fmla="*/ 86 w 1692"/>
                <a:gd name="T101" fmla="*/ 1 h 2586"/>
                <a:gd name="T102" fmla="*/ 90 w 1692"/>
                <a:gd name="T103" fmla="*/ 1 h 2586"/>
                <a:gd name="T104" fmla="*/ 87 w 1692"/>
                <a:gd name="T105" fmla="*/ 1 h 2586"/>
                <a:gd name="T106" fmla="*/ 85 w 1692"/>
                <a:gd name="T107" fmla="*/ 1 h 2586"/>
                <a:gd name="T108" fmla="*/ 82 w 1692"/>
                <a:gd name="T109" fmla="*/ 1 h 2586"/>
                <a:gd name="T110" fmla="*/ 75 w 1692"/>
                <a:gd name="T111" fmla="*/ 1 h 2586"/>
                <a:gd name="T112" fmla="*/ 65 w 1692"/>
                <a:gd name="T113" fmla="*/ 1 h 2586"/>
                <a:gd name="T114" fmla="*/ 37 w 1692"/>
                <a:gd name="T115" fmla="*/ 0 h 2586"/>
                <a:gd name="T116" fmla="*/ 24 w 1692"/>
                <a:gd name="T117" fmla="*/ 1 h 2586"/>
                <a:gd name="T118" fmla="*/ 19 w 1692"/>
                <a:gd name="T119" fmla="*/ 1 h 2586"/>
                <a:gd name="T120" fmla="*/ 9 w 1692"/>
                <a:gd name="T121" fmla="*/ 1 h 2586"/>
                <a:gd name="T122" fmla="*/ 9 w 1692"/>
                <a:gd name="T123" fmla="*/ 1 h 2586"/>
                <a:gd name="T124" fmla="*/ 2 w 1692"/>
                <a:gd name="T125" fmla="*/ 1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92"/>
                <a:gd name="T190" fmla="*/ 0 h 2586"/>
                <a:gd name="T191" fmla="*/ 1692 w 1692"/>
                <a:gd name="T192" fmla="*/ 2586 h 25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0" name="Freeform 5">
              <a:extLst>
                <a:ext uri="{FF2B5EF4-FFF2-40B4-BE49-F238E27FC236}">
                  <a16:creationId xmlns:a16="http://schemas.microsoft.com/office/drawing/2014/main" id="{954BA957-9E96-4275-A505-DFCE5ED12547}"/>
                </a:ext>
              </a:extLst>
            </p:cNvPr>
            <p:cNvSpPr>
              <a:spLocks noChangeArrowheads="1"/>
            </p:cNvSpPr>
            <p:nvPr/>
          </p:nvSpPr>
          <p:spPr bwMode="auto">
            <a:xfrm>
              <a:off x="45" y="261"/>
              <a:ext cx="39" cy="26"/>
            </a:xfrm>
            <a:custGeom>
              <a:avLst/>
              <a:gdLst>
                <a:gd name="T0" fmla="*/ 3 w 46"/>
                <a:gd name="T1" fmla="*/ 1 h 38"/>
                <a:gd name="T2" fmla="*/ 0 w 46"/>
                <a:gd name="T3" fmla="*/ 1 h 38"/>
                <a:gd name="T4" fmla="*/ 3 w 46"/>
                <a:gd name="T5" fmla="*/ 1 h 38"/>
                <a:gd name="T6" fmla="*/ 3 w 46"/>
                <a:gd name="T7" fmla="*/ 1 h 38"/>
                <a:gd name="T8" fmla="*/ 3 w 46"/>
                <a:gd name="T9" fmla="*/ 0 h 38"/>
                <a:gd name="T10" fmla="*/ 3 w 46"/>
                <a:gd name="T11" fmla="*/ 1 h 38"/>
                <a:gd name="T12" fmla="*/ 0 60000 65536"/>
                <a:gd name="T13" fmla="*/ 0 60000 65536"/>
                <a:gd name="T14" fmla="*/ 0 60000 65536"/>
                <a:gd name="T15" fmla="*/ 0 60000 65536"/>
                <a:gd name="T16" fmla="*/ 0 60000 65536"/>
                <a:gd name="T17" fmla="*/ 0 60000 65536"/>
                <a:gd name="T18" fmla="*/ 0 w 46"/>
                <a:gd name="T19" fmla="*/ 0 h 38"/>
                <a:gd name="T20" fmla="*/ 46 w 46"/>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1" name="Freeform 6">
              <a:extLst>
                <a:ext uri="{FF2B5EF4-FFF2-40B4-BE49-F238E27FC236}">
                  <a16:creationId xmlns:a16="http://schemas.microsoft.com/office/drawing/2014/main" id="{05BFA818-7F3F-4EB1-91FC-18856963A0C6}"/>
                </a:ext>
              </a:extLst>
            </p:cNvPr>
            <p:cNvSpPr>
              <a:spLocks noChangeArrowheads="1"/>
            </p:cNvSpPr>
            <p:nvPr/>
          </p:nvSpPr>
          <p:spPr bwMode="auto">
            <a:xfrm>
              <a:off x="398" y="376"/>
              <a:ext cx="45" cy="30"/>
            </a:xfrm>
            <a:custGeom>
              <a:avLst/>
              <a:gdLst>
                <a:gd name="T0" fmla="*/ 3 w 52"/>
                <a:gd name="T1" fmla="*/ 0 h 44"/>
                <a:gd name="T2" fmla="*/ 3 w 52"/>
                <a:gd name="T3" fmla="*/ 1 h 44"/>
                <a:gd name="T4" fmla="*/ 3 w 52"/>
                <a:gd name="T5" fmla="*/ 1 h 44"/>
                <a:gd name="T6" fmla="*/ 3 w 52"/>
                <a:gd name="T7" fmla="*/ 1 h 44"/>
                <a:gd name="T8" fmla="*/ 3 w 52"/>
                <a:gd name="T9" fmla="*/ 1 h 44"/>
                <a:gd name="T10" fmla="*/ 3 w 52"/>
                <a:gd name="T11" fmla="*/ 0 h 44"/>
                <a:gd name="T12" fmla="*/ 0 60000 65536"/>
                <a:gd name="T13" fmla="*/ 0 60000 65536"/>
                <a:gd name="T14" fmla="*/ 0 60000 65536"/>
                <a:gd name="T15" fmla="*/ 0 60000 65536"/>
                <a:gd name="T16" fmla="*/ 0 60000 65536"/>
                <a:gd name="T17" fmla="*/ 0 60000 65536"/>
                <a:gd name="T18" fmla="*/ 0 w 52"/>
                <a:gd name="T19" fmla="*/ 0 h 44"/>
                <a:gd name="T20" fmla="*/ 52 w 52"/>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2" name="Freeform 7">
              <a:extLst>
                <a:ext uri="{FF2B5EF4-FFF2-40B4-BE49-F238E27FC236}">
                  <a16:creationId xmlns:a16="http://schemas.microsoft.com/office/drawing/2014/main" id="{7DCFD022-1610-4AEA-9B9F-4EABE76961DA}"/>
                </a:ext>
              </a:extLst>
            </p:cNvPr>
            <p:cNvSpPr>
              <a:spLocks noChangeArrowheads="1"/>
            </p:cNvSpPr>
            <p:nvPr/>
          </p:nvSpPr>
          <p:spPr bwMode="auto">
            <a:xfrm>
              <a:off x="1297" y="428"/>
              <a:ext cx="113" cy="69"/>
            </a:xfrm>
            <a:custGeom>
              <a:avLst/>
              <a:gdLst>
                <a:gd name="T0" fmla="*/ 7 w 131"/>
                <a:gd name="T1" fmla="*/ 0 h 98"/>
                <a:gd name="T2" fmla="*/ 6 w 131"/>
                <a:gd name="T3" fmla="*/ 1 h 98"/>
                <a:gd name="T4" fmla="*/ 3 w 131"/>
                <a:gd name="T5" fmla="*/ 1 h 98"/>
                <a:gd name="T6" fmla="*/ 3 w 131"/>
                <a:gd name="T7" fmla="*/ 1 h 98"/>
                <a:gd name="T8" fmla="*/ 3 w 131"/>
                <a:gd name="T9" fmla="*/ 1 h 98"/>
                <a:gd name="T10" fmla="*/ 4 w 131"/>
                <a:gd name="T11" fmla="*/ 1 h 98"/>
                <a:gd name="T12" fmla="*/ 6 w 131"/>
                <a:gd name="T13" fmla="*/ 1 h 98"/>
                <a:gd name="T14" fmla="*/ 6 w 131"/>
                <a:gd name="T15" fmla="*/ 1 h 98"/>
                <a:gd name="T16" fmla="*/ 6 w 131"/>
                <a:gd name="T17" fmla="*/ 1 h 98"/>
                <a:gd name="T18" fmla="*/ 7 w 131"/>
                <a:gd name="T19" fmla="*/ 1 h 98"/>
                <a:gd name="T20" fmla="*/ 9 w 131"/>
                <a:gd name="T21" fmla="*/ 1 h 98"/>
                <a:gd name="T22" fmla="*/ 9 w 131"/>
                <a:gd name="T23" fmla="*/ 1 h 98"/>
                <a:gd name="T24" fmla="*/ 7 w 131"/>
                <a:gd name="T25" fmla="*/ 1 h 98"/>
                <a:gd name="T26" fmla="*/ 8 w 131"/>
                <a:gd name="T27" fmla="*/ 1 h 98"/>
                <a:gd name="T28" fmla="*/ 8 w 131"/>
                <a:gd name="T29" fmla="*/ 1 h 98"/>
                <a:gd name="T30" fmla="*/ 7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1"/>
                <a:gd name="T49" fmla="*/ 0 h 98"/>
                <a:gd name="T50" fmla="*/ 131 w 131"/>
                <a:gd name="T51" fmla="*/ 98 h 9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3" name="Freeform 8">
              <a:extLst>
                <a:ext uri="{FF2B5EF4-FFF2-40B4-BE49-F238E27FC236}">
                  <a16:creationId xmlns:a16="http://schemas.microsoft.com/office/drawing/2014/main" id="{CFFB6771-CD0C-407B-999F-377FB5298DDD}"/>
                </a:ext>
              </a:extLst>
            </p:cNvPr>
            <p:cNvSpPr>
              <a:spLocks noChangeArrowheads="1"/>
            </p:cNvSpPr>
            <p:nvPr/>
          </p:nvSpPr>
          <p:spPr bwMode="auto">
            <a:xfrm>
              <a:off x="752" y="787"/>
              <a:ext cx="182" cy="79"/>
            </a:xfrm>
            <a:custGeom>
              <a:avLst/>
              <a:gdLst>
                <a:gd name="T0" fmla="*/ 3 w 212"/>
                <a:gd name="T1" fmla="*/ 1 h 112"/>
                <a:gd name="T2" fmla="*/ 3 w 212"/>
                <a:gd name="T3" fmla="*/ 1 h 112"/>
                <a:gd name="T4" fmla="*/ 3 w 212"/>
                <a:gd name="T5" fmla="*/ 1 h 112"/>
                <a:gd name="T6" fmla="*/ 3 w 212"/>
                <a:gd name="T7" fmla="*/ 1 h 112"/>
                <a:gd name="T8" fmla="*/ 3 w 212"/>
                <a:gd name="T9" fmla="*/ 1 h 112"/>
                <a:gd name="T10" fmla="*/ 6 w 212"/>
                <a:gd name="T11" fmla="*/ 1 h 112"/>
                <a:gd name="T12" fmla="*/ 7 w 212"/>
                <a:gd name="T13" fmla="*/ 1 h 112"/>
                <a:gd name="T14" fmla="*/ 8 w 212"/>
                <a:gd name="T15" fmla="*/ 1 h 112"/>
                <a:gd name="T16" fmla="*/ 9 w 212"/>
                <a:gd name="T17" fmla="*/ 1 h 112"/>
                <a:gd name="T18" fmla="*/ 9 w 212"/>
                <a:gd name="T19" fmla="*/ 1 h 112"/>
                <a:gd name="T20" fmla="*/ 11 w 212"/>
                <a:gd name="T21" fmla="*/ 1 h 112"/>
                <a:gd name="T22" fmla="*/ 11 w 212"/>
                <a:gd name="T23" fmla="*/ 1 h 112"/>
                <a:gd name="T24" fmla="*/ 13 w 212"/>
                <a:gd name="T25" fmla="*/ 1 h 112"/>
                <a:gd name="T26" fmla="*/ 9 w 212"/>
                <a:gd name="T27" fmla="*/ 1 h 112"/>
                <a:gd name="T28" fmla="*/ 7 w 212"/>
                <a:gd name="T29" fmla="*/ 1 h 112"/>
                <a:gd name="T30" fmla="*/ 3 w 212"/>
                <a:gd name="T31" fmla="*/ 1 h 112"/>
                <a:gd name="T32" fmla="*/ 3 w 212"/>
                <a:gd name="T33" fmla="*/ 1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2"/>
                <a:gd name="T52" fmla="*/ 0 h 112"/>
                <a:gd name="T53" fmla="*/ 212 w 212"/>
                <a:gd name="T54" fmla="*/ 112 h 1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4" name="Freeform 9">
              <a:extLst>
                <a:ext uri="{FF2B5EF4-FFF2-40B4-BE49-F238E27FC236}">
                  <a16:creationId xmlns:a16="http://schemas.microsoft.com/office/drawing/2014/main" id="{B732C7C8-D370-4E34-99C7-A3BC75805C0F}"/>
                </a:ext>
              </a:extLst>
            </p:cNvPr>
            <p:cNvSpPr>
              <a:spLocks noChangeArrowheads="1"/>
            </p:cNvSpPr>
            <p:nvPr/>
          </p:nvSpPr>
          <p:spPr bwMode="auto">
            <a:xfrm>
              <a:off x="902" y="847"/>
              <a:ext cx="114" cy="38"/>
            </a:xfrm>
            <a:custGeom>
              <a:avLst/>
              <a:gdLst>
                <a:gd name="T0" fmla="*/ 3 w 133"/>
                <a:gd name="T1" fmla="*/ 0 h 54"/>
                <a:gd name="T2" fmla="*/ 3 w 133"/>
                <a:gd name="T3" fmla="*/ 1 h 54"/>
                <a:gd name="T4" fmla="*/ 3 w 133"/>
                <a:gd name="T5" fmla="*/ 1 h 54"/>
                <a:gd name="T6" fmla="*/ 3 w 133"/>
                <a:gd name="T7" fmla="*/ 1 h 54"/>
                <a:gd name="T8" fmla="*/ 3 w 133"/>
                <a:gd name="T9" fmla="*/ 1 h 54"/>
                <a:gd name="T10" fmla="*/ 3 w 133"/>
                <a:gd name="T11" fmla="*/ 1 h 54"/>
                <a:gd name="T12" fmla="*/ 8 w 133"/>
                <a:gd name="T13" fmla="*/ 1 h 54"/>
                <a:gd name="T14" fmla="*/ 8 w 133"/>
                <a:gd name="T15" fmla="*/ 1 h 54"/>
                <a:gd name="T16" fmla="*/ 7 w 133"/>
                <a:gd name="T17" fmla="*/ 1 h 54"/>
                <a:gd name="T18" fmla="*/ 6 w 133"/>
                <a:gd name="T19" fmla="*/ 1 h 54"/>
                <a:gd name="T20" fmla="*/ 6 w 133"/>
                <a:gd name="T21" fmla="*/ 1 h 54"/>
                <a:gd name="T22" fmla="*/ 4 w 133"/>
                <a:gd name="T23" fmla="*/ 1 h 54"/>
                <a:gd name="T24" fmla="*/ 3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3"/>
                <a:gd name="T40" fmla="*/ 0 h 54"/>
                <a:gd name="T41" fmla="*/ 133 w 133"/>
                <a:gd name="T42" fmla="*/ 54 h 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5" name="Freeform 10">
              <a:extLst>
                <a:ext uri="{FF2B5EF4-FFF2-40B4-BE49-F238E27FC236}">
                  <a16:creationId xmlns:a16="http://schemas.microsoft.com/office/drawing/2014/main" id="{60548B27-A374-4983-8429-7C6589A8E146}"/>
                </a:ext>
              </a:extLst>
            </p:cNvPr>
            <p:cNvSpPr>
              <a:spLocks noChangeArrowheads="1"/>
            </p:cNvSpPr>
            <p:nvPr/>
          </p:nvSpPr>
          <p:spPr bwMode="auto">
            <a:xfrm>
              <a:off x="1023" y="871"/>
              <a:ext cx="43"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6" name="Freeform 11">
              <a:extLst>
                <a:ext uri="{FF2B5EF4-FFF2-40B4-BE49-F238E27FC236}">
                  <a16:creationId xmlns:a16="http://schemas.microsoft.com/office/drawing/2014/main" id="{3212854B-A22A-4110-977D-CFE888EFA887}"/>
                </a:ext>
              </a:extLst>
            </p:cNvPr>
            <p:cNvSpPr>
              <a:spLocks noChangeArrowheads="1"/>
            </p:cNvSpPr>
            <p:nvPr/>
          </p:nvSpPr>
          <p:spPr bwMode="auto">
            <a:xfrm>
              <a:off x="1087" y="874"/>
              <a:ext cx="14" cy="24"/>
            </a:xfrm>
            <a:custGeom>
              <a:avLst/>
              <a:gdLst>
                <a:gd name="T0" fmla="*/ 4 w 16"/>
                <a:gd name="T1" fmla="*/ 0 h 34"/>
                <a:gd name="T2" fmla="*/ 0 w 16"/>
                <a:gd name="T3" fmla="*/ 1 h 34"/>
                <a:gd name="T4" fmla="*/ 4 w 16"/>
                <a:gd name="T5" fmla="*/ 1 h 34"/>
                <a:gd name="T6" fmla="*/ 4 w 16"/>
                <a:gd name="T7" fmla="*/ 1 h 34"/>
                <a:gd name="T8" fmla="*/ 4 w 16"/>
                <a:gd name="T9" fmla="*/ 1 h 34"/>
                <a:gd name="T10" fmla="*/ 4 w 16"/>
                <a:gd name="T11" fmla="*/ 0 h 34"/>
                <a:gd name="T12" fmla="*/ 0 60000 65536"/>
                <a:gd name="T13" fmla="*/ 0 60000 65536"/>
                <a:gd name="T14" fmla="*/ 0 60000 65536"/>
                <a:gd name="T15" fmla="*/ 0 60000 65536"/>
                <a:gd name="T16" fmla="*/ 0 60000 65536"/>
                <a:gd name="T17" fmla="*/ 0 60000 65536"/>
                <a:gd name="T18" fmla="*/ 0 w 16"/>
                <a:gd name="T19" fmla="*/ 0 h 34"/>
                <a:gd name="T20" fmla="*/ 16 w 16"/>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7" name="Freeform 12">
              <a:extLst>
                <a:ext uri="{FF2B5EF4-FFF2-40B4-BE49-F238E27FC236}">
                  <a16:creationId xmlns:a16="http://schemas.microsoft.com/office/drawing/2014/main" id="{044E868C-FE4D-4965-B2F8-F36E0A7EB1CA}"/>
                </a:ext>
              </a:extLst>
            </p:cNvPr>
            <p:cNvSpPr>
              <a:spLocks noChangeArrowheads="1"/>
            </p:cNvSpPr>
            <p:nvPr/>
          </p:nvSpPr>
          <p:spPr bwMode="auto">
            <a:xfrm>
              <a:off x="876" y="83"/>
              <a:ext cx="207" cy="82"/>
            </a:xfrm>
            <a:custGeom>
              <a:avLst/>
              <a:gdLst>
                <a:gd name="T0" fmla="*/ 4 w 240"/>
                <a:gd name="T1" fmla="*/ 1 h 117"/>
                <a:gd name="T2" fmla="*/ 3 w 240"/>
                <a:gd name="T3" fmla="*/ 1 h 117"/>
                <a:gd name="T4" fmla="*/ 3 w 240"/>
                <a:gd name="T5" fmla="*/ 1 h 117"/>
                <a:gd name="T6" fmla="*/ 0 w 240"/>
                <a:gd name="T7" fmla="*/ 1 h 117"/>
                <a:gd name="T8" fmla="*/ 3 w 240"/>
                <a:gd name="T9" fmla="*/ 1 h 117"/>
                <a:gd name="T10" fmla="*/ 3 w 240"/>
                <a:gd name="T11" fmla="*/ 1 h 117"/>
                <a:gd name="T12" fmla="*/ 5 w 240"/>
                <a:gd name="T13" fmla="*/ 1 h 117"/>
                <a:gd name="T14" fmla="*/ 6 w 240"/>
                <a:gd name="T15" fmla="*/ 1 h 117"/>
                <a:gd name="T16" fmla="*/ 6 w 240"/>
                <a:gd name="T17" fmla="*/ 1 h 117"/>
                <a:gd name="T18" fmla="*/ 4 w 240"/>
                <a:gd name="T19" fmla="*/ 1 h 117"/>
                <a:gd name="T20" fmla="*/ 5 w 240"/>
                <a:gd name="T21" fmla="*/ 1 h 117"/>
                <a:gd name="T22" fmla="*/ 3 w 240"/>
                <a:gd name="T23" fmla="*/ 1 h 117"/>
                <a:gd name="T24" fmla="*/ 5 w 240"/>
                <a:gd name="T25" fmla="*/ 1 h 117"/>
                <a:gd name="T26" fmla="*/ 6 w 240"/>
                <a:gd name="T27" fmla="*/ 1 h 117"/>
                <a:gd name="T28" fmla="*/ 8 w 240"/>
                <a:gd name="T29" fmla="*/ 1 h 117"/>
                <a:gd name="T30" fmla="*/ 10 w 240"/>
                <a:gd name="T31" fmla="*/ 1 h 117"/>
                <a:gd name="T32" fmla="*/ 12 w 240"/>
                <a:gd name="T33" fmla="*/ 1 h 117"/>
                <a:gd name="T34" fmla="*/ 14 w 240"/>
                <a:gd name="T35" fmla="*/ 1 h 117"/>
                <a:gd name="T36" fmla="*/ 16 w 240"/>
                <a:gd name="T37" fmla="*/ 1 h 117"/>
                <a:gd name="T38" fmla="*/ 16 w 240"/>
                <a:gd name="T39" fmla="*/ 1 h 117"/>
                <a:gd name="T40" fmla="*/ 16 w 240"/>
                <a:gd name="T41" fmla="*/ 1 h 117"/>
                <a:gd name="T42" fmla="*/ 16 w 240"/>
                <a:gd name="T43" fmla="*/ 1 h 117"/>
                <a:gd name="T44" fmla="*/ 14 w 240"/>
                <a:gd name="T45" fmla="*/ 1 h 117"/>
                <a:gd name="T46" fmla="*/ 14 w 240"/>
                <a:gd name="T47" fmla="*/ 1 h 117"/>
                <a:gd name="T48" fmla="*/ 12 w 240"/>
                <a:gd name="T49" fmla="*/ 1 h 117"/>
                <a:gd name="T50" fmla="*/ 9 w 240"/>
                <a:gd name="T51" fmla="*/ 1 h 117"/>
                <a:gd name="T52" fmla="*/ 7 w 240"/>
                <a:gd name="T53" fmla="*/ 1 h 117"/>
                <a:gd name="T54" fmla="*/ 6 w 240"/>
                <a:gd name="T55" fmla="*/ 1 h 117"/>
                <a:gd name="T56" fmla="*/ 4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0"/>
                <a:gd name="T88" fmla="*/ 0 h 117"/>
                <a:gd name="T89" fmla="*/ 240 w 240"/>
                <a:gd name="T90" fmla="*/ 117 h 1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8" name="Freeform 13">
              <a:extLst>
                <a:ext uri="{FF2B5EF4-FFF2-40B4-BE49-F238E27FC236}">
                  <a16:creationId xmlns:a16="http://schemas.microsoft.com/office/drawing/2014/main" id="{B9535A91-2C01-427D-AAE3-C22C59484226}"/>
                </a:ext>
              </a:extLst>
            </p:cNvPr>
            <p:cNvSpPr>
              <a:spLocks noChangeArrowheads="1"/>
            </p:cNvSpPr>
            <p:nvPr/>
          </p:nvSpPr>
          <p:spPr bwMode="auto">
            <a:xfrm>
              <a:off x="968" y="45"/>
              <a:ext cx="168" cy="56"/>
            </a:xfrm>
            <a:custGeom>
              <a:avLst/>
              <a:gdLst>
                <a:gd name="T0" fmla="*/ 8 w 194"/>
                <a:gd name="T1" fmla="*/ 1 h 80"/>
                <a:gd name="T2" fmla="*/ 3 w 194"/>
                <a:gd name="T3" fmla="*/ 1 h 80"/>
                <a:gd name="T4" fmla="*/ 3 w 194"/>
                <a:gd name="T5" fmla="*/ 1 h 80"/>
                <a:gd name="T6" fmla="*/ 4 w 194"/>
                <a:gd name="T7" fmla="*/ 1 h 80"/>
                <a:gd name="T8" fmla="*/ 10 w 194"/>
                <a:gd name="T9" fmla="*/ 1 h 80"/>
                <a:gd name="T10" fmla="*/ 13 w 194"/>
                <a:gd name="T11" fmla="*/ 1 h 80"/>
                <a:gd name="T12" fmla="*/ 14 w 194"/>
                <a:gd name="T13" fmla="*/ 1 h 80"/>
                <a:gd name="T14" fmla="*/ 13 w 194"/>
                <a:gd name="T15" fmla="*/ 1 h 80"/>
                <a:gd name="T16" fmla="*/ 12 w 194"/>
                <a:gd name="T17" fmla="*/ 1 h 80"/>
                <a:gd name="T18" fmla="*/ 10 w 194"/>
                <a:gd name="T19" fmla="*/ 1 h 80"/>
                <a:gd name="T20" fmla="*/ 8 w 194"/>
                <a:gd name="T21" fmla="*/ 1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4"/>
                <a:gd name="T34" fmla="*/ 0 h 80"/>
                <a:gd name="T35" fmla="*/ 194 w 194"/>
                <a:gd name="T36" fmla="*/ 80 h 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9" name="Freeform 14">
              <a:extLst>
                <a:ext uri="{FF2B5EF4-FFF2-40B4-BE49-F238E27FC236}">
                  <a16:creationId xmlns:a16="http://schemas.microsoft.com/office/drawing/2014/main" id="{B5E5C83D-574C-43FB-9174-F75431FF6FC1}"/>
                </a:ext>
              </a:extLst>
            </p:cNvPr>
            <p:cNvSpPr>
              <a:spLocks noChangeArrowheads="1"/>
            </p:cNvSpPr>
            <p:nvPr/>
          </p:nvSpPr>
          <p:spPr bwMode="auto">
            <a:xfrm>
              <a:off x="1204" y="110"/>
              <a:ext cx="268" cy="178"/>
            </a:xfrm>
            <a:custGeom>
              <a:avLst/>
              <a:gdLst>
                <a:gd name="T0" fmla="*/ 5 w 310"/>
                <a:gd name="T1" fmla="*/ 1 h 254"/>
                <a:gd name="T2" fmla="*/ 3 w 310"/>
                <a:gd name="T3" fmla="*/ 1 h 254"/>
                <a:gd name="T4" fmla="*/ 3 w 310"/>
                <a:gd name="T5" fmla="*/ 1 h 254"/>
                <a:gd name="T6" fmla="*/ 3 w 310"/>
                <a:gd name="T7" fmla="*/ 1 h 254"/>
                <a:gd name="T8" fmla="*/ 6 w 310"/>
                <a:gd name="T9" fmla="*/ 1 h 254"/>
                <a:gd name="T10" fmla="*/ 8 w 310"/>
                <a:gd name="T11" fmla="*/ 1 h 254"/>
                <a:gd name="T12" fmla="*/ 9 w 310"/>
                <a:gd name="T13" fmla="*/ 1 h 254"/>
                <a:gd name="T14" fmla="*/ 10 w 310"/>
                <a:gd name="T15" fmla="*/ 1 h 254"/>
                <a:gd name="T16" fmla="*/ 10 w 310"/>
                <a:gd name="T17" fmla="*/ 1 h 254"/>
                <a:gd name="T18" fmla="*/ 8 w 310"/>
                <a:gd name="T19" fmla="*/ 1 h 254"/>
                <a:gd name="T20" fmla="*/ 7 w 310"/>
                <a:gd name="T21" fmla="*/ 1 h 254"/>
                <a:gd name="T22" fmla="*/ 5 w 310"/>
                <a:gd name="T23" fmla="*/ 1 h 254"/>
                <a:gd name="T24" fmla="*/ 4 w 310"/>
                <a:gd name="T25" fmla="*/ 1 h 254"/>
                <a:gd name="T26" fmla="*/ 3 w 310"/>
                <a:gd name="T27" fmla="*/ 1 h 254"/>
                <a:gd name="T28" fmla="*/ 3 w 310"/>
                <a:gd name="T29" fmla="*/ 1 h 254"/>
                <a:gd name="T30" fmla="*/ 5 w 310"/>
                <a:gd name="T31" fmla="*/ 1 h 254"/>
                <a:gd name="T32" fmla="*/ 7 w 310"/>
                <a:gd name="T33" fmla="*/ 1 h 254"/>
                <a:gd name="T34" fmla="*/ 8 w 310"/>
                <a:gd name="T35" fmla="*/ 1 h 254"/>
                <a:gd name="T36" fmla="*/ 9 w 310"/>
                <a:gd name="T37" fmla="*/ 1 h 254"/>
                <a:gd name="T38" fmla="*/ 10 w 310"/>
                <a:gd name="T39" fmla="*/ 1 h 254"/>
                <a:gd name="T40" fmla="*/ 10 w 310"/>
                <a:gd name="T41" fmla="*/ 1 h 254"/>
                <a:gd name="T42" fmla="*/ 12 w 310"/>
                <a:gd name="T43" fmla="*/ 1 h 254"/>
                <a:gd name="T44" fmla="*/ 14 w 310"/>
                <a:gd name="T45" fmla="*/ 1 h 254"/>
                <a:gd name="T46" fmla="*/ 16 w 310"/>
                <a:gd name="T47" fmla="*/ 1 h 254"/>
                <a:gd name="T48" fmla="*/ 16 w 310"/>
                <a:gd name="T49" fmla="*/ 1 h 254"/>
                <a:gd name="T50" fmla="*/ 16 w 310"/>
                <a:gd name="T51" fmla="*/ 1 h 254"/>
                <a:gd name="T52" fmla="*/ 16 w 310"/>
                <a:gd name="T53" fmla="*/ 1 h 254"/>
                <a:gd name="T54" fmla="*/ 17 w 310"/>
                <a:gd name="T55" fmla="*/ 1 h 254"/>
                <a:gd name="T56" fmla="*/ 18 w 310"/>
                <a:gd name="T57" fmla="*/ 1 h 254"/>
                <a:gd name="T58" fmla="*/ 19 w 310"/>
                <a:gd name="T59" fmla="*/ 1 h 254"/>
                <a:gd name="T60" fmla="*/ 22 w 310"/>
                <a:gd name="T61" fmla="*/ 1 h 254"/>
                <a:gd name="T62" fmla="*/ 22 w 310"/>
                <a:gd name="T63" fmla="*/ 1 h 254"/>
                <a:gd name="T64" fmla="*/ 19 w 310"/>
                <a:gd name="T65" fmla="*/ 1 h 254"/>
                <a:gd name="T66" fmla="*/ 19 w 310"/>
                <a:gd name="T67" fmla="*/ 1 h 254"/>
                <a:gd name="T68" fmla="*/ 19 w 310"/>
                <a:gd name="T69" fmla="*/ 1 h 254"/>
                <a:gd name="T70" fmla="*/ 19 w 310"/>
                <a:gd name="T71" fmla="*/ 1 h 254"/>
                <a:gd name="T72" fmla="*/ 16 w 310"/>
                <a:gd name="T73" fmla="*/ 1 h 254"/>
                <a:gd name="T74" fmla="*/ 16 w 310"/>
                <a:gd name="T75" fmla="*/ 1 h 254"/>
                <a:gd name="T76" fmla="*/ 14 w 310"/>
                <a:gd name="T77" fmla="*/ 1 h 254"/>
                <a:gd name="T78" fmla="*/ 10 w 310"/>
                <a:gd name="T79" fmla="*/ 1 h 254"/>
                <a:gd name="T80" fmla="*/ 12 w 310"/>
                <a:gd name="T81" fmla="*/ 1 h 254"/>
                <a:gd name="T82" fmla="*/ 10 w 310"/>
                <a:gd name="T83" fmla="*/ 1 h 254"/>
                <a:gd name="T84" fmla="*/ 9 w 310"/>
                <a:gd name="T85" fmla="*/ 1 h 254"/>
                <a:gd name="T86" fmla="*/ 5 w 310"/>
                <a:gd name="T87" fmla="*/ 1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0"/>
                <a:gd name="T133" fmla="*/ 0 h 254"/>
                <a:gd name="T134" fmla="*/ 310 w 310"/>
                <a:gd name="T135" fmla="*/ 254 h 2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0" name="Freeform 15">
              <a:extLst>
                <a:ext uri="{FF2B5EF4-FFF2-40B4-BE49-F238E27FC236}">
                  <a16:creationId xmlns:a16="http://schemas.microsoft.com/office/drawing/2014/main" id="{B4B2F1AF-CBDE-4F0C-8FEE-EEAA6D97CE4B}"/>
                </a:ext>
              </a:extLst>
            </p:cNvPr>
            <p:cNvSpPr>
              <a:spLocks noChangeArrowheads="1"/>
            </p:cNvSpPr>
            <p:nvPr/>
          </p:nvSpPr>
          <p:spPr bwMode="auto">
            <a:xfrm>
              <a:off x="1202" y="34"/>
              <a:ext cx="51" cy="34"/>
            </a:xfrm>
            <a:custGeom>
              <a:avLst/>
              <a:gdLst>
                <a:gd name="T0" fmla="*/ 3 w 59"/>
                <a:gd name="T1" fmla="*/ 0 h 50"/>
                <a:gd name="T2" fmla="*/ 0 w 59"/>
                <a:gd name="T3" fmla="*/ 1 h 50"/>
                <a:gd name="T4" fmla="*/ 3 w 59"/>
                <a:gd name="T5" fmla="*/ 1 h 50"/>
                <a:gd name="T6" fmla="*/ 3 w 59"/>
                <a:gd name="T7" fmla="*/ 1 h 50"/>
                <a:gd name="T8" fmla="*/ 4 w 59"/>
                <a:gd name="T9" fmla="*/ 1 h 50"/>
                <a:gd name="T10" fmla="*/ 3 w 59"/>
                <a:gd name="T11" fmla="*/ 1 h 50"/>
                <a:gd name="T12" fmla="*/ 3 w 59"/>
                <a:gd name="T13" fmla="*/ 0 h 50"/>
                <a:gd name="T14" fmla="*/ 0 60000 65536"/>
                <a:gd name="T15" fmla="*/ 0 60000 65536"/>
                <a:gd name="T16" fmla="*/ 0 60000 65536"/>
                <a:gd name="T17" fmla="*/ 0 60000 65536"/>
                <a:gd name="T18" fmla="*/ 0 60000 65536"/>
                <a:gd name="T19" fmla="*/ 0 60000 65536"/>
                <a:gd name="T20" fmla="*/ 0 60000 65536"/>
                <a:gd name="T21" fmla="*/ 0 w 59"/>
                <a:gd name="T22" fmla="*/ 0 h 50"/>
                <a:gd name="T23" fmla="*/ 59 w 59"/>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1" name="Freeform 16">
              <a:extLst>
                <a:ext uri="{FF2B5EF4-FFF2-40B4-BE49-F238E27FC236}">
                  <a16:creationId xmlns:a16="http://schemas.microsoft.com/office/drawing/2014/main" id="{6389A1AA-9273-4B9B-BF73-7027F2BD1D96}"/>
                </a:ext>
              </a:extLst>
            </p:cNvPr>
            <p:cNvSpPr>
              <a:spLocks noChangeArrowheads="1"/>
            </p:cNvSpPr>
            <p:nvPr/>
          </p:nvSpPr>
          <p:spPr bwMode="auto">
            <a:xfrm>
              <a:off x="1105" y="99"/>
              <a:ext cx="75" cy="39"/>
            </a:xfrm>
            <a:custGeom>
              <a:avLst/>
              <a:gdLst>
                <a:gd name="T0" fmla="*/ 3 w 86"/>
                <a:gd name="T1" fmla="*/ 1 h 57"/>
                <a:gd name="T2" fmla="*/ 3 w 86"/>
                <a:gd name="T3" fmla="*/ 1 h 57"/>
                <a:gd name="T4" fmla="*/ 3 w 86"/>
                <a:gd name="T5" fmla="*/ 1 h 57"/>
                <a:gd name="T6" fmla="*/ 3 w 86"/>
                <a:gd name="T7" fmla="*/ 1 h 57"/>
                <a:gd name="T8" fmla="*/ 7 w 86"/>
                <a:gd name="T9" fmla="*/ 1 h 57"/>
                <a:gd name="T10" fmla="*/ 8 w 86"/>
                <a:gd name="T11" fmla="*/ 1 h 57"/>
                <a:gd name="T12" fmla="*/ 5 w 86"/>
                <a:gd name="T13" fmla="*/ 1 h 57"/>
                <a:gd name="T14" fmla="*/ 3 w 86"/>
                <a:gd name="T15" fmla="*/ 1 h 57"/>
                <a:gd name="T16" fmla="*/ 0 60000 65536"/>
                <a:gd name="T17" fmla="*/ 0 60000 65536"/>
                <a:gd name="T18" fmla="*/ 0 60000 65536"/>
                <a:gd name="T19" fmla="*/ 0 60000 65536"/>
                <a:gd name="T20" fmla="*/ 0 60000 65536"/>
                <a:gd name="T21" fmla="*/ 0 60000 65536"/>
                <a:gd name="T22" fmla="*/ 0 60000 65536"/>
                <a:gd name="T23" fmla="*/ 0 60000 65536"/>
                <a:gd name="T24" fmla="*/ 0 w 86"/>
                <a:gd name="T25" fmla="*/ 0 h 57"/>
                <a:gd name="T26" fmla="*/ 86 w 8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2" name="Freeform 17">
              <a:extLst>
                <a:ext uri="{FF2B5EF4-FFF2-40B4-BE49-F238E27FC236}">
                  <a16:creationId xmlns:a16="http://schemas.microsoft.com/office/drawing/2014/main" id="{9F5F8ED9-A4DB-46C0-A545-755FC9CE34F4}"/>
                </a:ext>
              </a:extLst>
            </p:cNvPr>
            <p:cNvSpPr>
              <a:spLocks noChangeArrowheads="1"/>
            </p:cNvSpPr>
            <p:nvPr/>
          </p:nvSpPr>
          <p:spPr bwMode="auto">
            <a:xfrm>
              <a:off x="1184" y="107"/>
              <a:ext cx="62" cy="23"/>
            </a:xfrm>
            <a:custGeom>
              <a:avLst/>
              <a:gdLst>
                <a:gd name="T0" fmla="*/ 3 w 73"/>
                <a:gd name="T1" fmla="*/ 0 h 34"/>
                <a:gd name="T2" fmla="*/ 3 w 73"/>
                <a:gd name="T3" fmla="*/ 1 h 34"/>
                <a:gd name="T4" fmla="*/ 3 w 73"/>
                <a:gd name="T5" fmla="*/ 1 h 34"/>
                <a:gd name="T6" fmla="*/ 3 w 73"/>
                <a:gd name="T7" fmla="*/ 1 h 34"/>
                <a:gd name="T8" fmla="*/ 3 w 73"/>
                <a:gd name="T9" fmla="*/ 1 h 34"/>
                <a:gd name="T10" fmla="*/ 3 w 73"/>
                <a:gd name="T11" fmla="*/ 0 h 34"/>
                <a:gd name="T12" fmla="*/ 0 60000 65536"/>
                <a:gd name="T13" fmla="*/ 0 60000 65536"/>
                <a:gd name="T14" fmla="*/ 0 60000 65536"/>
                <a:gd name="T15" fmla="*/ 0 60000 65536"/>
                <a:gd name="T16" fmla="*/ 0 60000 65536"/>
                <a:gd name="T17" fmla="*/ 0 60000 65536"/>
                <a:gd name="T18" fmla="*/ 0 w 73"/>
                <a:gd name="T19" fmla="*/ 0 h 34"/>
                <a:gd name="T20" fmla="*/ 73 w 73"/>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3" name="Freeform 18">
              <a:extLst>
                <a:ext uri="{FF2B5EF4-FFF2-40B4-BE49-F238E27FC236}">
                  <a16:creationId xmlns:a16="http://schemas.microsoft.com/office/drawing/2014/main" id="{007432B2-603F-47B0-8847-D97FB8F17A21}"/>
                </a:ext>
              </a:extLst>
            </p:cNvPr>
            <p:cNvSpPr>
              <a:spLocks noChangeArrowheads="1"/>
            </p:cNvSpPr>
            <p:nvPr/>
          </p:nvSpPr>
          <p:spPr bwMode="auto">
            <a:xfrm>
              <a:off x="1150" y="73"/>
              <a:ext cx="74" cy="32"/>
            </a:xfrm>
            <a:custGeom>
              <a:avLst/>
              <a:gdLst>
                <a:gd name="T0" fmla="*/ 5 w 85"/>
                <a:gd name="T1" fmla="*/ 1 h 45"/>
                <a:gd name="T2" fmla="*/ 3 w 85"/>
                <a:gd name="T3" fmla="*/ 1 h 45"/>
                <a:gd name="T4" fmla="*/ 0 w 85"/>
                <a:gd name="T5" fmla="*/ 1 h 45"/>
                <a:gd name="T6" fmla="*/ 3 w 85"/>
                <a:gd name="T7" fmla="*/ 1 h 45"/>
                <a:gd name="T8" fmla="*/ 5 w 85"/>
                <a:gd name="T9" fmla="*/ 1 h 45"/>
                <a:gd name="T10" fmla="*/ 7 w 85"/>
                <a:gd name="T11" fmla="*/ 1 h 45"/>
                <a:gd name="T12" fmla="*/ 7 w 85"/>
                <a:gd name="T13" fmla="*/ 1 h 45"/>
                <a:gd name="T14" fmla="*/ 5 w 85"/>
                <a:gd name="T15" fmla="*/ 0 h 45"/>
                <a:gd name="T16" fmla="*/ 5 w 85"/>
                <a:gd name="T17" fmla="*/ 1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
                <a:gd name="T28" fmla="*/ 0 h 45"/>
                <a:gd name="T29" fmla="*/ 85 w 85"/>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4" name="Freeform 19">
              <a:extLst>
                <a:ext uri="{FF2B5EF4-FFF2-40B4-BE49-F238E27FC236}">
                  <a16:creationId xmlns:a16="http://schemas.microsoft.com/office/drawing/2014/main" id="{60FD97D4-0F9C-47E5-B46D-37B88669983B}"/>
                </a:ext>
              </a:extLst>
            </p:cNvPr>
            <p:cNvSpPr>
              <a:spLocks noChangeArrowheads="1"/>
            </p:cNvSpPr>
            <p:nvPr/>
          </p:nvSpPr>
          <p:spPr bwMode="auto">
            <a:xfrm>
              <a:off x="1119" y="43"/>
              <a:ext cx="51" cy="22"/>
            </a:xfrm>
            <a:custGeom>
              <a:avLst/>
              <a:gdLst>
                <a:gd name="T0" fmla="*/ 4 w 58"/>
                <a:gd name="T1" fmla="*/ 1 h 31"/>
                <a:gd name="T2" fmla="*/ 0 w 58"/>
                <a:gd name="T3" fmla="*/ 1 h 31"/>
                <a:gd name="T4" fmla="*/ 4 w 58"/>
                <a:gd name="T5" fmla="*/ 1 h 31"/>
                <a:gd name="T6" fmla="*/ 4 w 58"/>
                <a:gd name="T7" fmla="*/ 1 h 31"/>
                <a:gd name="T8" fmla="*/ 5 w 58"/>
                <a:gd name="T9" fmla="*/ 1 h 31"/>
                <a:gd name="T10" fmla="*/ 4 w 58"/>
                <a:gd name="T11" fmla="*/ 0 h 31"/>
                <a:gd name="T12" fmla="*/ 4 w 58"/>
                <a:gd name="T13" fmla="*/ 1 h 31"/>
                <a:gd name="T14" fmla="*/ 0 60000 65536"/>
                <a:gd name="T15" fmla="*/ 0 60000 65536"/>
                <a:gd name="T16" fmla="*/ 0 60000 65536"/>
                <a:gd name="T17" fmla="*/ 0 60000 65536"/>
                <a:gd name="T18" fmla="*/ 0 60000 65536"/>
                <a:gd name="T19" fmla="*/ 0 60000 65536"/>
                <a:gd name="T20" fmla="*/ 0 60000 65536"/>
                <a:gd name="T21" fmla="*/ 0 w 58"/>
                <a:gd name="T22" fmla="*/ 0 h 31"/>
                <a:gd name="T23" fmla="*/ 58 w 58"/>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5" name="Freeform 20">
              <a:extLst>
                <a:ext uri="{FF2B5EF4-FFF2-40B4-BE49-F238E27FC236}">
                  <a16:creationId xmlns:a16="http://schemas.microsoft.com/office/drawing/2014/main" id="{22D67526-7C14-419C-988F-AD52939B5AE4}"/>
                </a:ext>
              </a:extLst>
            </p:cNvPr>
            <p:cNvSpPr>
              <a:spLocks noChangeArrowheads="1"/>
            </p:cNvSpPr>
            <p:nvPr/>
          </p:nvSpPr>
          <p:spPr bwMode="auto">
            <a:xfrm>
              <a:off x="1250" y="46"/>
              <a:ext cx="131" cy="72"/>
            </a:xfrm>
            <a:custGeom>
              <a:avLst/>
              <a:gdLst>
                <a:gd name="T0" fmla="*/ 3 w 152"/>
                <a:gd name="T1" fmla="*/ 0 h 102"/>
                <a:gd name="T2" fmla="*/ 3 w 152"/>
                <a:gd name="T3" fmla="*/ 1 h 102"/>
                <a:gd name="T4" fmla="*/ 3 w 152"/>
                <a:gd name="T5" fmla="*/ 1 h 102"/>
                <a:gd name="T6" fmla="*/ 3 w 152"/>
                <a:gd name="T7" fmla="*/ 1 h 102"/>
                <a:gd name="T8" fmla="*/ 0 w 152"/>
                <a:gd name="T9" fmla="*/ 1 h 102"/>
                <a:gd name="T10" fmla="*/ 3 w 152"/>
                <a:gd name="T11" fmla="*/ 1 h 102"/>
                <a:gd name="T12" fmla="*/ 6 w 152"/>
                <a:gd name="T13" fmla="*/ 1 h 102"/>
                <a:gd name="T14" fmla="*/ 10 w 152"/>
                <a:gd name="T15" fmla="*/ 1 h 102"/>
                <a:gd name="T16" fmla="*/ 5 w 152"/>
                <a:gd name="T17" fmla="*/ 1 h 102"/>
                <a:gd name="T18" fmla="*/ 3 w 152"/>
                <a:gd name="T19" fmla="*/ 1 h 102"/>
                <a:gd name="T20" fmla="*/ 3 w 152"/>
                <a:gd name="T21" fmla="*/ 1 h 102"/>
                <a:gd name="T22" fmla="*/ 3 w 152"/>
                <a:gd name="T23" fmla="*/ 1 h 102"/>
                <a:gd name="T24" fmla="*/ 3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2"/>
                <a:gd name="T40" fmla="*/ 0 h 102"/>
                <a:gd name="T41" fmla="*/ 152 w 152"/>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6" name="Freeform 21">
              <a:extLst>
                <a:ext uri="{FF2B5EF4-FFF2-40B4-BE49-F238E27FC236}">
                  <a16:creationId xmlns:a16="http://schemas.microsoft.com/office/drawing/2014/main" id="{F0C5427D-7476-4796-9DA4-29D2A4151ADD}"/>
                </a:ext>
              </a:extLst>
            </p:cNvPr>
            <p:cNvSpPr>
              <a:spLocks noChangeArrowheads="1"/>
            </p:cNvSpPr>
            <p:nvPr/>
          </p:nvSpPr>
          <p:spPr bwMode="auto">
            <a:xfrm>
              <a:off x="0" y="275"/>
              <a:ext cx="29" cy="14"/>
            </a:xfrm>
            <a:custGeom>
              <a:avLst/>
              <a:gdLst>
                <a:gd name="T0" fmla="*/ 3 w 34"/>
                <a:gd name="T1" fmla="*/ 0 h 20"/>
                <a:gd name="T2" fmla="*/ 3 w 34"/>
                <a:gd name="T3" fmla="*/ 1 h 20"/>
                <a:gd name="T4" fmla="*/ 3 w 34"/>
                <a:gd name="T5" fmla="*/ 1 h 20"/>
                <a:gd name="T6" fmla="*/ 3 w 34"/>
                <a:gd name="T7" fmla="*/ 1 h 20"/>
                <a:gd name="T8" fmla="*/ 3 w 34"/>
                <a:gd name="T9" fmla="*/ 0 h 20"/>
                <a:gd name="T10" fmla="*/ 0 60000 65536"/>
                <a:gd name="T11" fmla="*/ 0 60000 65536"/>
                <a:gd name="T12" fmla="*/ 0 60000 65536"/>
                <a:gd name="T13" fmla="*/ 0 60000 65536"/>
                <a:gd name="T14" fmla="*/ 0 60000 65536"/>
                <a:gd name="T15" fmla="*/ 0 w 34"/>
                <a:gd name="T16" fmla="*/ 0 h 20"/>
                <a:gd name="T17" fmla="*/ 34 w 34"/>
                <a:gd name="T18" fmla="*/ 20 h 20"/>
              </a:gdLst>
              <a:ahLst/>
              <a:cxnLst>
                <a:cxn ang="T10">
                  <a:pos x="T0" y="T1"/>
                </a:cxn>
                <a:cxn ang="T11">
                  <a:pos x="T2" y="T3"/>
                </a:cxn>
                <a:cxn ang="T12">
                  <a:pos x="T4" y="T5"/>
                </a:cxn>
                <a:cxn ang="T13">
                  <a:pos x="T6" y="T7"/>
                </a:cxn>
                <a:cxn ang="T14">
                  <a:pos x="T8" y="T9"/>
                </a:cxn>
              </a:cxnLst>
              <a:rect l="T15" t="T16" r="T17" b="T18"/>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7" name="Freeform 22">
              <a:extLst>
                <a:ext uri="{FF2B5EF4-FFF2-40B4-BE49-F238E27FC236}">
                  <a16:creationId xmlns:a16="http://schemas.microsoft.com/office/drawing/2014/main" id="{06912FB8-EA24-42D7-83AD-4E73A8977CD5}"/>
                </a:ext>
              </a:extLst>
            </p:cNvPr>
            <p:cNvSpPr>
              <a:spLocks noChangeArrowheads="1"/>
            </p:cNvSpPr>
            <p:nvPr/>
          </p:nvSpPr>
          <p:spPr bwMode="auto">
            <a:xfrm>
              <a:off x="871" y="753"/>
              <a:ext cx="18" cy="11"/>
            </a:xfrm>
            <a:custGeom>
              <a:avLst/>
              <a:gdLst>
                <a:gd name="T0" fmla="*/ 3 w 21"/>
                <a:gd name="T1" fmla="*/ 0 h 16"/>
                <a:gd name="T2" fmla="*/ 3 w 21"/>
                <a:gd name="T3" fmla="*/ 1 h 16"/>
                <a:gd name="T4" fmla="*/ 3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8" name="Freeform 23">
              <a:extLst>
                <a:ext uri="{FF2B5EF4-FFF2-40B4-BE49-F238E27FC236}">
                  <a16:creationId xmlns:a16="http://schemas.microsoft.com/office/drawing/2014/main" id="{AC4B587F-AA1C-45ED-8325-0747CAF22656}"/>
                </a:ext>
              </a:extLst>
            </p:cNvPr>
            <p:cNvSpPr>
              <a:spLocks noChangeArrowheads="1"/>
            </p:cNvSpPr>
            <p:nvPr/>
          </p:nvSpPr>
          <p:spPr bwMode="auto">
            <a:xfrm>
              <a:off x="874" y="776"/>
              <a:ext cx="19" cy="11"/>
            </a:xfrm>
            <a:custGeom>
              <a:avLst/>
              <a:gdLst>
                <a:gd name="T0" fmla="*/ 3 w 21"/>
                <a:gd name="T1" fmla="*/ 0 h 16"/>
                <a:gd name="T2" fmla="*/ 5 w 21"/>
                <a:gd name="T3" fmla="*/ 1 h 16"/>
                <a:gd name="T4" fmla="*/ 3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9" name="Freeform 24">
              <a:extLst>
                <a:ext uri="{FF2B5EF4-FFF2-40B4-BE49-F238E27FC236}">
                  <a16:creationId xmlns:a16="http://schemas.microsoft.com/office/drawing/2014/main" id="{6188576E-9656-41A9-BBC0-24C0FC7B09AF}"/>
                </a:ext>
              </a:extLst>
            </p:cNvPr>
            <p:cNvSpPr>
              <a:spLocks noChangeArrowheads="1"/>
            </p:cNvSpPr>
            <p:nvPr/>
          </p:nvSpPr>
          <p:spPr bwMode="auto">
            <a:xfrm>
              <a:off x="1109" y="899"/>
              <a:ext cx="17" cy="12"/>
            </a:xfrm>
            <a:custGeom>
              <a:avLst/>
              <a:gdLst>
                <a:gd name="T0" fmla="*/ 2 w 21"/>
                <a:gd name="T1" fmla="*/ 0 h 16"/>
                <a:gd name="T2" fmla="*/ 2 w 21"/>
                <a:gd name="T3" fmla="*/ 2 h 16"/>
                <a:gd name="T4" fmla="*/ 2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0" name="Freeform 25">
              <a:extLst>
                <a:ext uri="{FF2B5EF4-FFF2-40B4-BE49-F238E27FC236}">
                  <a16:creationId xmlns:a16="http://schemas.microsoft.com/office/drawing/2014/main" id="{759B10AD-3086-4FB7-8648-D62CAEF055E1}"/>
                </a:ext>
              </a:extLst>
            </p:cNvPr>
            <p:cNvSpPr>
              <a:spLocks noChangeArrowheads="1"/>
            </p:cNvSpPr>
            <p:nvPr/>
          </p:nvSpPr>
          <p:spPr bwMode="auto">
            <a:xfrm>
              <a:off x="1251" y="447"/>
              <a:ext cx="44"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1" name="Freeform 26">
              <a:extLst>
                <a:ext uri="{FF2B5EF4-FFF2-40B4-BE49-F238E27FC236}">
                  <a16:creationId xmlns:a16="http://schemas.microsoft.com/office/drawing/2014/main" id="{16972564-3397-4BC0-9C16-3C6E85FA061F}"/>
                </a:ext>
              </a:extLst>
            </p:cNvPr>
            <p:cNvSpPr>
              <a:spLocks noChangeArrowheads="1"/>
            </p:cNvSpPr>
            <p:nvPr/>
          </p:nvSpPr>
          <p:spPr bwMode="auto">
            <a:xfrm>
              <a:off x="1136" y="255"/>
              <a:ext cx="44"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2" name="Freeform 27">
              <a:extLst>
                <a:ext uri="{FF2B5EF4-FFF2-40B4-BE49-F238E27FC236}">
                  <a16:creationId xmlns:a16="http://schemas.microsoft.com/office/drawing/2014/main" id="{63C85156-FCED-404E-8B37-17144DE6D633}"/>
                </a:ext>
              </a:extLst>
            </p:cNvPr>
            <p:cNvSpPr>
              <a:spLocks noChangeArrowheads="1"/>
            </p:cNvSpPr>
            <p:nvPr/>
          </p:nvSpPr>
          <p:spPr bwMode="auto">
            <a:xfrm>
              <a:off x="1211" y="88"/>
              <a:ext cx="45" cy="17"/>
            </a:xfrm>
            <a:custGeom>
              <a:avLst/>
              <a:gdLst>
                <a:gd name="T0" fmla="*/ 4 w 51"/>
                <a:gd name="T1" fmla="*/ 0 h 24"/>
                <a:gd name="T2" fmla="*/ 4 w 51"/>
                <a:gd name="T3" fmla="*/ 1 h 24"/>
                <a:gd name="T4" fmla="*/ 4 w 51"/>
                <a:gd name="T5" fmla="*/ 1 h 24"/>
                <a:gd name="T6" fmla="*/ 4 w 51"/>
                <a:gd name="T7" fmla="*/ 1 h 24"/>
                <a:gd name="T8" fmla="*/ 4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3" name="Freeform 28">
              <a:extLst>
                <a:ext uri="{FF2B5EF4-FFF2-40B4-BE49-F238E27FC236}">
                  <a16:creationId xmlns:a16="http://schemas.microsoft.com/office/drawing/2014/main" id="{1A4A29B3-CF2C-40FB-A89E-BFFE50D3F05D}"/>
                </a:ext>
              </a:extLst>
            </p:cNvPr>
            <p:cNvSpPr>
              <a:spLocks noChangeArrowheads="1"/>
            </p:cNvSpPr>
            <p:nvPr/>
          </p:nvSpPr>
          <p:spPr bwMode="auto">
            <a:xfrm>
              <a:off x="1284" y="189"/>
              <a:ext cx="43"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4" name="Freeform 29">
              <a:extLst>
                <a:ext uri="{FF2B5EF4-FFF2-40B4-BE49-F238E27FC236}">
                  <a16:creationId xmlns:a16="http://schemas.microsoft.com/office/drawing/2014/main" id="{1D2F22B2-0968-4D38-B254-B2F924B253EA}"/>
                </a:ext>
              </a:extLst>
            </p:cNvPr>
            <p:cNvSpPr>
              <a:spLocks noChangeArrowheads="1"/>
            </p:cNvSpPr>
            <p:nvPr/>
          </p:nvSpPr>
          <p:spPr bwMode="auto">
            <a:xfrm>
              <a:off x="1302" y="0"/>
              <a:ext cx="801" cy="323"/>
            </a:xfrm>
            <a:custGeom>
              <a:avLst/>
              <a:gdLst>
                <a:gd name="T0" fmla="*/ 3 w 929"/>
                <a:gd name="T1" fmla="*/ 1 h 462"/>
                <a:gd name="T2" fmla="*/ 3 w 929"/>
                <a:gd name="T3" fmla="*/ 1 h 462"/>
                <a:gd name="T4" fmla="*/ 3 w 929"/>
                <a:gd name="T5" fmla="*/ 1 h 462"/>
                <a:gd name="T6" fmla="*/ 3 w 929"/>
                <a:gd name="T7" fmla="*/ 1 h 462"/>
                <a:gd name="T8" fmla="*/ 8 w 929"/>
                <a:gd name="T9" fmla="*/ 1 h 462"/>
                <a:gd name="T10" fmla="*/ 10 w 929"/>
                <a:gd name="T11" fmla="*/ 1 h 462"/>
                <a:gd name="T12" fmla="*/ 17 w 929"/>
                <a:gd name="T13" fmla="*/ 1 h 462"/>
                <a:gd name="T14" fmla="*/ 21 w 929"/>
                <a:gd name="T15" fmla="*/ 1 h 462"/>
                <a:gd name="T16" fmla="*/ 22 w 929"/>
                <a:gd name="T17" fmla="*/ 1 h 462"/>
                <a:gd name="T18" fmla="*/ 19 w 929"/>
                <a:gd name="T19" fmla="*/ 1 h 462"/>
                <a:gd name="T20" fmla="*/ 16 w 929"/>
                <a:gd name="T21" fmla="*/ 1 h 462"/>
                <a:gd name="T22" fmla="*/ 18 w 929"/>
                <a:gd name="T23" fmla="*/ 1 h 462"/>
                <a:gd name="T24" fmla="*/ 18 w 929"/>
                <a:gd name="T25" fmla="*/ 1 h 462"/>
                <a:gd name="T26" fmla="*/ 24 w 929"/>
                <a:gd name="T27" fmla="*/ 1 h 462"/>
                <a:gd name="T28" fmla="*/ 23 w 929"/>
                <a:gd name="T29" fmla="*/ 1 h 462"/>
                <a:gd name="T30" fmla="*/ 25 w 929"/>
                <a:gd name="T31" fmla="*/ 1 h 462"/>
                <a:gd name="T32" fmla="*/ 24 w 929"/>
                <a:gd name="T33" fmla="*/ 1 h 462"/>
                <a:gd name="T34" fmla="*/ 22 w 929"/>
                <a:gd name="T35" fmla="*/ 1 h 462"/>
                <a:gd name="T36" fmla="*/ 21 w 929"/>
                <a:gd name="T37" fmla="*/ 1 h 462"/>
                <a:gd name="T38" fmla="*/ 20 w 929"/>
                <a:gd name="T39" fmla="*/ 1 h 462"/>
                <a:gd name="T40" fmla="*/ 23 w 929"/>
                <a:gd name="T41" fmla="*/ 1 h 462"/>
                <a:gd name="T42" fmla="*/ 27 w 929"/>
                <a:gd name="T43" fmla="*/ 1 h 462"/>
                <a:gd name="T44" fmla="*/ 29 w 929"/>
                <a:gd name="T45" fmla="*/ 1 h 462"/>
                <a:gd name="T46" fmla="*/ 35 w 929"/>
                <a:gd name="T47" fmla="*/ 1 h 462"/>
                <a:gd name="T48" fmla="*/ 40 w 929"/>
                <a:gd name="T49" fmla="*/ 1 h 462"/>
                <a:gd name="T50" fmla="*/ 46 w 929"/>
                <a:gd name="T51" fmla="*/ 1 h 462"/>
                <a:gd name="T52" fmla="*/ 50 w 929"/>
                <a:gd name="T53" fmla="*/ 1 h 462"/>
                <a:gd name="T54" fmla="*/ 53 w 929"/>
                <a:gd name="T55" fmla="*/ 1 h 462"/>
                <a:gd name="T56" fmla="*/ 55 w 929"/>
                <a:gd name="T57" fmla="*/ 1 h 462"/>
                <a:gd name="T58" fmla="*/ 55 w 929"/>
                <a:gd name="T59" fmla="*/ 1 h 462"/>
                <a:gd name="T60" fmla="*/ 55 w 929"/>
                <a:gd name="T61" fmla="*/ 1 h 462"/>
                <a:gd name="T62" fmla="*/ 58 w 929"/>
                <a:gd name="T63" fmla="*/ 1 h 462"/>
                <a:gd name="T64" fmla="*/ 61 w 929"/>
                <a:gd name="T65" fmla="*/ 1 h 462"/>
                <a:gd name="T66" fmla="*/ 64 w 929"/>
                <a:gd name="T67" fmla="*/ 1 h 462"/>
                <a:gd name="T68" fmla="*/ 62 w 929"/>
                <a:gd name="T69" fmla="*/ 1 h 462"/>
                <a:gd name="T70" fmla="*/ 58 w 929"/>
                <a:gd name="T71" fmla="*/ 1 h 462"/>
                <a:gd name="T72" fmla="*/ 55 w 929"/>
                <a:gd name="T73" fmla="*/ 1 h 462"/>
                <a:gd name="T74" fmla="*/ 46 w 929"/>
                <a:gd name="T75" fmla="*/ 1 h 462"/>
                <a:gd name="T76" fmla="*/ 40 w 929"/>
                <a:gd name="T77" fmla="*/ 1 h 462"/>
                <a:gd name="T78" fmla="*/ 40 w 929"/>
                <a:gd name="T79" fmla="*/ 1 h 462"/>
                <a:gd name="T80" fmla="*/ 35 w 929"/>
                <a:gd name="T81" fmla="*/ 1 h 462"/>
                <a:gd name="T82" fmla="*/ 34 w 929"/>
                <a:gd name="T83" fmla="*/ 1 h 462"/>
                <a:gd name="T84" fmla="*/ 29 w 929"/>
                <a:gd name="T85" fmla="*/ 1 h 462"/>
                <a:gd name="T86" fmla="*/ 25 w 929"/>
                <a:gd name="T87" fmla="*/ 1 h 462"/>
                <a:gd name="T88" fmla="*/ 29 w 929"/>
                <a:gd name="T89" fmla="*/ 1 h 462"/>
                <a:gd name="T90" fmla="*/ 24 w 929"/>
                <a:gd name="T91" fmla="*/ 1 h 462"/>
                <a:gd name="T92" fmla="*/ 23 w 929"/>
                <a:gd name="T93" fmla="*/ 1 h 462"/>
                <a:gd name="T94" fmla="*/ 22 w 929"/>
                <a:gd name="T95" fmla="*/ 1 h 462"/>
                <a:gd name="T96" fmla="*/ 16 w 929"/>
                <a:gd name="T97" fmla="*/ 1 h 462"/>
                <a:gd name="T98" fmla="*/ 11 w 929"/>
                <a:gd name="T99" fmla="*/ 1 h 462"/>
                <a:gd name="T100" fmla="*/ 8 w 929"/>
                <a:gd name="T101" fmla="*/ 1 h 462"/>
                <a:gd name="T102" fmla="*/ 8 w 929"/>
                <a:gd name="T103" fmla="*/ 1 h 462"/>
                <a:gd name="T104" fmla="*/ 8 w 929"/>
                <a:gd name="T105" fmla="*/ 1 h 462"/>
                <a:gd name="T106" fmla="*/ 4 w 929"/>
                <a:gd name="T107" fmla="*/ 1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29"/>
                <a:gd name="T163" fmla="*/ 0 h 462"/>
                <a:gd name="T164" fmla="*/ 929 w 929"/>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5" name="Freeform 30">
              <a:extLst>
                <a:ext uri="{FF2B5EF4-FFF2-40B4-BE49-F238E27FC236}">
                  <a16:creationId xmlns:a16="http://schemas.microsoft.com/office/drawing/2014/main" id="{ACFF8465-D15E-469E-8CC0-CC68ABD3A5FB}"/>
                </a:ext>
              </a:extLst>
            </p:cNvPr>
            <p:cNvSpPr>
              <a:spLocks noChangeArrowheads="1"/>
            </p:cNvSpPr>
            <p:nvPr/>
          </p:nvSpPr>
          <p:spPr bwMode="auto">
            <a:xfrm>
              <a:off x="1547" y="172"/>
              <a:ext cx="45" cy="22"/>
            </a:xfrm>
            <a:custGeom>
              <a:avLst/>
              <a:gdLst>
                <a:gd name="T0" fmla="*/ 3 w 52"/>
                <a:gd name="T1" fmla="*/ 0 h 32"/>
                <a:gd name="T2" fmla="*/ 3 w 52"/>
                <a:gd name="T3" fmla="*/ 1 h 32"/>
                <a:gd name="T4" fmla="*/ 3 w 52"/>
                <a:gd name="T5" fmla="*/ 1 h 32"/>
                <a:gd name="T6" fmla="*/ 3 w 52"/>
                <a:gd name="T7" fmla="*/ 1 h 32"/>
                <a:gd name="T8" fmla="*/ 3 w 52"/>
                <a:gd name="T9" fmla="*/ 0 h 32"/>
                <a:gd name="T10" fmla="*/ 0 60000 65536"/>
                <a:gd name="T11" fmla="*/ 0 60000 65536"/>
                <a:gd name="T12" fmla="*/ 0 60000 65536"/>
                <a:gd name="T13" fmla="*/ 0 60000 65536"/>
                <a:gd name="T14" fmla="*/ 0 60000 65536"/>
                <a:gd name="T15" fmla="*/ 0 w 52"/>
                <a:gd name="T16" fmla="*/ 0 h 32"/>
                <a:gd name="T17" fmla="*/ 52 w 52"/>
                <a:gd name="T18" fmla="*/ 32 h 32"/>
              </a:gdLst>
              <a:ahLst/>
              <a:cxnLst>
                <a:cxn ang="T10">
                  <a:pos x="T0" y="T1"/>
                </a:cxn>
                <a:cxn ang="T11">
                  <a:pos x="T2" y="T3"/>
                </a:cxn>
                <a:cxn ang="T12">
                  <a:pos x="T4" y="T5"/>
                </a:cxn>
                <a:cxn ang="T13">
                  <a:pos x="T6" y="T7"/>
                </a:cxn>
                <a:cxn ang="T14">
                  <a:pos x="T8" y="T9"/>
                </a:cxn>
              </a:cxnLst>
              <a:rect l="T15" t="T16" r="T17" b="T18"/>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6" name="Freeform 31">
              <a:extLst>
                <a:ext uri="{FF2B5EF4-FFF2-40B4-BE49-F238E27FC236}">
                  <a16:creationId xmlns:a16="http://schemas.microsoft.com/office/drawing/2014/main" id="{D7D9DF12-47E4-43AF-973B-A539345D36C6}"/>
                </a:ext>
              </a:extLst>
            </p:cNvPr>
            <p:cNvSpPr>
              <a:spLocks noChangeArrowheads="1"/>
            </p:cNvSpPr>
            <p:nvPr/>
          </p:nvSpPr>
          <p:spPr bwMode="auto">
            <a:xfrm>
              <a:off x="1873" y="234"/>
              <a:ext cx="147" cy="50"/>
            </a:xfrm>
            <a:custGeom>
              <a:avLst/>
              <a:gdLst>
                <a:gd name="T0" fmla="*/ 6 w 172"/>
                <a:gd name="T1" fmla="*/ 1 h 72"/>
                <a:gd name="T2" fmla="*/ 4 w 172"/>
                <a:gd name="T3" fmla="*/ 1 h 72"/>
                <a:gd name="T4" fmla="*/ 3 w 172"/>
                <a:gd name="T5" fmla="*/ 0 h 72"/>
                <a:gd name="T6" fmla="*/ 0 w 172"/>
                <a:gd name="T7" fmla="*/ 1 h 72"/>
                <a:gd name="T8" fmla="*/ 3 w 172"/>
                <a:gd name="T9" fmla="*/ 1 h 72"/>
                <a:gd name="T10" fmla="*/ 3 w 172"/>
                <a:gd name="T11" fmla="*/ 1 h 72"/>
                <a:gd name="T12" fmla="*/ 4 w 172"/>
                <a:gd name="T13" fmla="*/ 1 h 72"/>
                <a:gd name="T14" fmla="*/ 5 w 172"/>
                <a:gd name="T15" fmla="*/ 1 h 72"/>
                <a:gd name="T16" fmla="*/ 8 w 172"/>
                <a:gd name="T17" fmla="*/ 1 h 72"/>
                <a:gd name="T18" fmla="*/ 11 w 172"/>
                <a:gd name="T19" fmla="*/ 1 h 72"/>
                <a:gd name="T20" fmla="*/ 9 w 172"/>
                <a:gd name="T21" fmla="*/ 1 h 72"/>
                <a:gd name="T22" fmla="*/ 8 w 172"/>
                <a:gd name="T23" fmla="*/ 1 h 72"/>
                <a:gd name="T24" fmla="*/ 6 w 172"/>
                <a:gd name="T25" fmla="*/ 1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
                <a:gd name="T40" fmla="*/ 0 h 72"/>
                <a:gd name="T41" fmla="*/ 172 w 172"/>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7" name="Freeform 32">
              <a:extLst>
                <a:ext uri="{FF2B5EF4-FFF2-40B4-BE49-F238E27FC236}">
                  <a16:creationId xmlns:a16="http://schemas.microsoft.com/office/drawing/2014/main" id="{C00B80D4-0932-4CB0-B5F6-7248793FFD0E}"/>
                </a:ext>
              </a:extLst>
            </p:cNvPr>
            <p:cNvSpPr>
              <a:spLocks noChangeArrowheads="1"/>
            </p:cNvSpPr>
            <p:nvPr/>
          </p:nvSpPr>
          <p:spPr bwMode="auto">
            <a:xfrm>
              <a:off x="1989" y="81"/>
              <a:ext cx="45" cy="23"/>
            </a:xfrm>
            <a:custGeom>
              <a:avLst/>
              <a:gdLst>
                <a:gd name="T0" fmla="*/ 3 w 52"/>
                <a:gd name="T1" fmla="*/ 0 h 32"/>
                <a:gd name="T2" fmla="*/ 3 w 52"/>
                <a:gd name="T3" fmla="*/ 1 h 32"/>
                <a:gd name="T4" fmla="*/ 3 w 52"/>
                <a:gd name="T5" fmla="*/ 1 h 32"/>
                <a:gd name="T6" fmla="*/ 3 w 52"/>
                <a:gd name="T7" fmla="*/ 1 h 32"/>
                <a:gd name="T8" fmla="*/ 3 w 52"/>
                <a:gd name="T9" fmla="*/ 0 h 32"/>
                <a:gd name="T10" fmla="*/ 0 60000 65536"/>
                <a:gd name="T11" fmla="*/ 0 60000 65536"/>
                <a:gd name="T12" fmla="*/ 0 60000 65536"/>
                <a:gd name="T13" fmla="*/ 0 60000 65536"/>
                <a:gd name="T14" fmla="*/ 0 60000 65536"/>
                <a:gd name="T15" fmla="*/ 0 w 52"/>
                <a:gd name="T16" fmla="*/ 0 h 32"/>
                <a:gd name="T17" fmla="*/ 52 w 52"/>
                <a:gd name="T18" fmla="*/ 32 h 32"/>
              </a:gdLst>
              <a:ahLst/>
              <a:cxnLst>
                <a:cxn ang="T10">
                  <a:pos x="T0" y="T1"/>
                </a:cxn>
                <a:cxn ang="T11">
                  <a:pos x="T2" y="T3"/>
                </a:cxn>
                <a:cxn ang="T12">
                  <a:pos x="T4" y="T5"/>
                </a:cxn>
                <a:cxn ang="T13">
                  <a:pos x="T6" y="T7"/>
                </a:cxn>
                <a:cxn ang="T14">
                  <a:pos x="T8" y="T9"/>
                </a:cxn>
              </a:cxnLst>
              <a:rect l="T15" t="T16" r="T17" b="T18"/>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8" name="Freeform 33">
              <a:extLst>
                <a:ext uri="{FF2B5EF4-FFF2-40B4-BE49-F238E27FC236}">
                  <a16:creationId xmlns:a16="http://schemas.microsoft.com/office/drawing/2014/main" id="{4D597974-9906-4738-875C-876BB8203B4C}"/>
                </a:ext>
              </a:extLst>
            </p:cNvPr>
            <p:cNvSpPr>
              <a:spLocks noChangeArrowheads="1"/>
            </p:cNvSpPr>
            <p:nvPr/>
          </p:nvSpPr>
          <p:spPr bwMode="auto">
            <a:xfrm>
              <a:off x="2298" y="51"/>
              <a:ext cx="178" cy="59"/>
            </a:xfrm>
            <a:custGeom>
              <a:avLst/>
              <a:gdLst>
                <a:gd name="T0" fmla="*/ 14 w 206"/>
                <a:gd name="T1" fmla="*/ 1 h 85"/>
                <a:gd name="T2" fmla="*/ 8 w 206"/>
                <a:gd name="T3" fmla="*/ 1 h 85"/>
                <a:gd name="T4" fmla="*/ 8 w 206"/>
                <a:gd name="T5" fmla="*/ 1 h 85"/>
                <a:gd name="T6" fmla="*/ 8 w 206"/>
                <a:gd name="T7" fmla="*/ 1 h 85"/>
                <a:gd name="T8" fmla="*/ 7 w 206"/>
                <a:gd name="T9" fmla="*/ 1 h 85"/>
                <a:gd name="T10" fmla="*/ 6 w 206"/>
                <a:gd name="T11" fmla="*/ 1 h 85"/>
                <a:gd name="T12" fmla="*/ 3 w 206"/>
                <a:gd name="T13" fmla="*/ 1 h 85"/>
                <a:gd name="T14" fmla="*/ 3 w 206"/>
                <a:gd name="T15" fmla="*/ 1 h 85"/>
                <a:gd name="T16" fmla="*/ 3 w 206"/>
                <a:gd name="T17" fmla="*/ 1 h 85"/>
                <a:gd name="T18" fmla="*/ 5 w 206"/>
                <a:gd name="T19" fmla="*/ 1 h 85"/>
                <a:gd name="T20" fmla="*/ 7 w 206"/>
                <a:gd name="T21" fmla="*/ 1 h 85"/>
                <a:gd name="T22" fmla="*/ 8 w 206"/>
                <a:gd name="T23" fmla="*/ 1 h 85"/>
                <a:gd name="T24" fmla="*/ 9 w 206"/>
                <a:gd name="T25" fmla="*/ 1 h 85"/>
                <a:gd name="T26" fmla="*/ 9 w 206"/>
                <a:gd name="T27" fmla="*/ 1 h 85"/>
                <a:gd name="T28" fmla="*/ 12 w 206"/>
                <a:gd name="T29" fmla="*/ 1 h 85"/>
                <a:gd name="T30" fmla="*/ 14 w 206"/>
                <a:gd name="T31" fmla="*/ 1 h 85"/>
                <a:gd name="T32" fmla="*/ 14 w 206"/>
                <a:gd name="T33" fmla="*/ 1 h 85"/>
                <a:gd name="T34" fmla="*/ 14 w 206"/>
                <a:gd name="T35" fmla="*/ 1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6"/>
                <a:gd name="T55" fmla="*/ 0 h 85"/>
                <a:gd name="T56" fmla="*/ 206 w 206"/>
                <a:gd name="T57" fmla="*/ 85 h 8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9" name="Freeform 34">
              <a:extLst>
                <a:ext uri="{FF2B5EF4-FFF2-40B4-BE49-F238E27FC236}">
                  <a16:creationId xmlns:a16="http://schemas.microsoft.com/office/drawing/2014/main" id="{BD893446-F5B9-45CB-99CA-C70856A8F7ED}"/>
                </a:ext>
              </a:extLst>
            </p:cNvPr>
            <p:cNvSpPr>
              <a:spLocks noChangeArrowheads="1"/>
            </p:cNvSpPr>
            <p:nvPr/>
          </p:nvSpPr>
          <p:spPr bwMode="auto">
            <a:xfrm>
              <a:off x="2410" y="82"/>
              <a:ext cx="55" cy="20"/>
            </a:xfrm>
            <a:custGeom>
              <a:avLst/>
              <a:gdLst>
                <a:gd name="T0" fmla="*/ 3 w 64"/>
                <a:gd name="T1" fmla="*/ 1 h 28"/>
                <a:gd name="T2" fmla="*/ 3 w 64"/>
                <a:gd name="T3" fmla="*/ 1 h 28"/>
                <a:gd name="T4" fmla="*/ 3 w 64"/>
                <a:gd name="T5" fmla="*/ 1 h 28"/>
                <a:gd name="T6" fmla="*/ 3 w 64"/>
                <a:gd name="T7" fmla="*/ 1 h 28"/>
                <a:gd name="T8" fmla="*/ 3 w 64"/>
                <a:gd name="T9" fmla="*/ 1 h 28"/>
                <a:gd name="T10" fmla="*/ 0 60000 65536"/>
                <a:gd name="T11" fmla="*/ 0 60000 65536"/>
                <a:gd name="T12" fmla="*/ 0 60000 65536"/>
                <a:gd name="T13" fmla="*/ 0 60000 65536"/>
                <a:gd name="T14" fmla="*/ 0 60000 65536"/>
                <a:gd name="T15" fmla="*/ 0 w 64"/>
                <a:gd name="T16" fmla="*/ 0 h 28"/>
                <a:gd name="T17" fmla="*/ 64 w 64"/>
                <a:gd name="T18" fmla="*/ 28 h 28"/>
              </a:gdLst>
              <a:ahLst/>
              <a:cxnLst>
                <a:cxn ang="T10">
                  <a:pos x="T0" y="T1"/>
                </a:cxn>
                <a:cxn ang="T11">
                  <a:pos x="T2" y="T3"/>
                </a:cxn>
                <a:cxn ang="T12">
                  <a:pos x="T4" y="T5"/>
                </a:cxn>
                <a:cxn ang="T13">
                  <a:pos x="T6" y="T7"/>
                </a:cxn>
                <a:cxn ang="T14">
                  <a:pos x="T8" y="T9"/>
                </a:cxn>
              </a:cxnLst>
              <a:rect l="T15" t="T16" r="T17" b="T18"/>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0" name="Freeform 35">
              <a:extLst>
                <a:ext uri="{FF2B5EF4-FFF2-40B4-BE49-F238E27FC236}">
                  <a16:creationId xmlns:a16="http://schemas.microsoft.com/office/drawing/2014/main" id="{4560A79C-BCC5-4DF5-8047-A1E6BBD2542F}"/>
                </a:ext>
              </a:extLst>
            </p:cNvPr>
            <p:cNvSpPr>
              <a:spLocks noChangeArrowheads="1"/>
            </p:cNvSpPr>
            <p:nvPr/>
          </p:nvSpPr>
          <p:spPr bwMode="auto">
            <a:xfrm>
              <a:off x="2074" y="337"/>
              <a:ext cx="125" cy="123"/>
            </a:xfrm>
            <a:custGeom>
              <a:avLst/>
              <a:gdLst>
                <a:gd name="T0" fmla="*/ 3 w 146"/>
                <a:gd name="T1" fmla="*/ 1 h 176"/>
                <a:gd name="T2" fmla="*/ 0 w 146"/>
                <a:gd name="T3" fmla="*/ 1 h 176"/>
                <a:gd name="T4" fmla="*/ 3 w 146"/>
                <a:gd name="T5" fmla="*/ 1 h 176"/>
                <a:gd name="T6" fmla="*/ 3 w 146"/>
                <a:gd name="T7" fmla="*/ 1 h 176"/>
                <a:gd name="T8" fmla="*/ 3 w 146"/>
                <a:gd name="T9" fmla="*/ 1 h 176"/>
                <a:gd name="T10" fmla="*/ 3 w 146"/>
                <a:gd name="T11" fmla="*/ 1 h 176"/>
                <a:gd name="T12" fmla="*/ 3 w 146"/>
                <a:gd name="T13" fmla="*/ 1 h 176"/>
                <a:gd name="T14" fmla="*/ 3 w 146"/>
                <a:gd name="T15" fmla="*/ 1 h 176"/>
                <a:gd name="T16" fmla="*/ 3 w 146"/>
                <a:gd name="T17" fmla="*/ 1 h 176"/>
                <a:gd name="T18" fmla="*/ 3 w 146"/>
                <a:gd name="T19" fmla="*/ 1 h 176"/>
                <a:gd name="T20" fmla="*/ 3 w 146"/>
                <a:gd name="T21" fmla="*/ 1 h 176"/>
                <a:gd name="T22" fmla="*/ 3 w 146"/>
                <a:gd name="T23" fmla="*/ 1 h 176"/>
                <a:gd name="T24" fmla="*/ 3 w 146"/>
                <a:gd name="T25" fmla="*/ 1 h 176"/>
                <a:gd name="T26" fmla="*/ 3 w 146"/>
                <a:gd name="T27" fmla="*/ 1 h 176"/>
                <a:gd name="T28" fmla="*/ 6 w 146"/>
                <a:gd name="T29" fmla="*/ 1 h 176"/>
                <a:gd name="T30" fmla="*/ 7 w 146"/>
                <a:gd name="T31" fmla="*/ 1 h 176"/>
                <a:gd name="T32" fmla="*/ 8 w 146"/>
                <a:gd name="T33" fmla="*/ 1 h 176"/>
                <a:gd name="T34" fmla="*/ 8 w 146"/>
                <a:gd name="T35" fmla="*/ 1 h 176"/>
                <a:gd name="T36" fmla="*/ 9 w 146"/>
                <a:gd name="T37" fmla="*/ 1 h 176"/>
                <a:gd name="T38" fmla="*/ 7 w 146"/>
                <a:gd name="T39" fmla="*/ 1 h 176"/>
                <a:gd name="T40" fmla="*/ 5 w 146"/>
                <a:gd name="T41" fmla="*/ 1 h 176"/>
                <a:gd name="T42" fmla="*/ 5 w 146"/>
                <a:gd name="T43" fmla="*/ 1 h 176"/>
                <a:gd name="T44" fmla="*/ 3 w 146"/>
                <a:gd name="T45" fmla="*/ 1 h 176"/>
                <a:gd name="T46" fmla="*/ 5 w 146"/>
                <a:gd name="T47" fmla="*/ 1 h 176"/>
                <a:gd name="T48" fmla="*/ 3 w 146"/>
                <a:gd name="T49" fmla="*/ 1 h 176"/>
                <a:gd name="T50" fmla="*/ 4 w 146"/>
                <a:gd name="T51" fmla="*/ 1 h 176"/>
                <a:gd name="T52" fmla="*/ 3 w 146"/>
                <a:gd name="T53" fmla="*/ 1 h 176"/>
                <a:gd name="T54" fmla="*/ 3 w 146"/>
                <a:gd name="T55" fmla="*/ 1 h 176"/>
                <a:gd name="T56" fmla="*/ 3 w 146"/>
                <a:gd name="T57" fmla="*/ 1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6"/>
                <a:gd name="T88" fmla="*/ 0 h 176"/>
                <a:gd name="T89" fmla="*/ 146 w 146"/>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1" name="Freeform 36">
              <a:extLst>
                <a:ext uri="{FF2B5EF4-FFF2-40B4-BE49-F238E27FC236}">
                  <a16:creationId xmlns:a16="http://schemas.microsoft.com/office/drawing/2014/main" id="{0A61E419-D1C0-4F97-9B4A-0F417449E853}"/>
                </a:ext>
              </a:extLst>
            </p:cNvPr>
            <p:cNvSpPr>
              <a:spLocks noChangeArrowheads="1"/>
            </p:cNvSpPr>
            <p:nvPr/>
          </p:nvSpPr>
          <p:spPr bwMode="auto">
            <a:xfrm>
              <a:off x="2012" y="381"/>
              <a:ext cx="79" cy="64"/>
            </a:xfrm>
            <a:custGeom>
              <a:avLst/>
              <a:gdLst>
                <a:gd name="T0" fmla="*/ 3 w 92"/>
                <a:gd name="T1" fmla="*/ 1 h 92"/>
                <a:gd name="T2" fmla="*/ 5 w 92"/>
                <a:gd name="T3" fmla="*/ 1 h 92"/>
                <a:gd name="T4" fmla="*/ 6 w 92"/>
                <a:gd name="T5" fmla="*/ 1 h 92"/>
                <a:gd name="T6" fmla="*/ 5 w 92"/>
                <a:gd name="T7" fmla="*/ 1 h 92"/>
                <a:gd name="T8" fmla="*/ 3 w 92"/>
                <a:gd name="T9" fmla="*/ 1 h 92"/>
                <a:gd name="T10" fmla="*/ 3 w 92"/>
                <a:gd name="T11" fmla="*/ 1 h 92"/>
                <a:gd name="T12" fmla="*/ 3 w 92"/>
                <a:gd name="T13" fmla="*/ 1 h 92"/>
                <a:gd name="T14" fmla="*/ 3 w 92"/>
                <a:gd name="T15" fmla="*/ 1 h 92"/>
                <a:gd name="T16" fmla="*/ 3 w 92"/>
                <a:gd name="T17" fmla="*/ 1 h 92"/>
                <a:gd name="T18" fmla="*/ 3 w 92"/>
                <a:gd name="T19" fmla="*/ 1 h 92"/>
                <a:gd name="T20" fmla="*/ 3 w 92"/>
                <a:gd name="T21" fmla="*/ 1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2"/>
                <a:gd name="T34" fmla="*/ 0 h 92"/>
                <a:gd name="T35" fmla="*/ 92 w 92"/>
                <a:gd name="T36" fmla="*/ 92 h 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2" name="Freeform 37">
              <a:extLst>
                <a:ext uri="{FF2B5EF4-FFF2-40B4-BE49-F238E27FC236}">
                  <a16:creationId xmlns:a16="http://schemas.microsoft.com/office/drawing/2014/main" id="{E9BED6CE-F478-4C20-86BF-C669E6F4E472}"/>
                </a:ext>
              </a:extLst>
            </p:cNvPr>
            <p:cNvSpPr>
              <a:spLocks noChangeArrowheads="1"/>
            </p:cNvSpPr>
            <p:nvPr/>
          </p:nvSpPr>
          <p:spPr bwMode="auto">
            <a:xfrm>
              <a:off x="3951" y="1450"/>
              <a:ext cx="545" cy="463"/>
            </a:xfrm>
            <a:custGeom>
              <a:avLst/>
              <a:gdLst>
                <a:gd name="T0" fmla="*/ 14 w 633"/>
                <a:gd name="T1" fmla="*/ 1 h 660"/>
                <a:gd name="T2" fmla="*/ 12 w 633"/>
                <a:gd name="T3" fmla="*/ 1 h 660"/>
                <a:gd name="T4" fmla="*/ 9 w 633"/>
                <a:gd name="T5" fmla="*/ 1 h 660"/>
                <a:gd name="T6" fmla="*/ 7 w 633"/>
                <a:gd name="T7" fmla="*/ 1 h 660"/>
                <a:gd name="T8" fmla="*/ 6 w 633"/>
                <a:gd name="T9" fmla="*/ 1 h 660"/>
                <a:gd name="T10" fmla="*/ 4 w 633"/>
                <a:gd name="T11" fmla="*/ 1 h 660"/>
                <a:gd name="T12" fmla="*/ 3 w 633"/>
                <a:gd name="T13" fmla="*/ 1 h 660"/>
                <a:gd name="T14" fmla="*/ 0 w 633"/>
                <a:gd name="T15" fmla="*/ 1 h 660"/>
                <a:gd name="T16" fmla="*/ 5 w 633"/>
                <a:gd name="T17" fmla="*/ 1 h 660"/>
                <a:gd name="T18" fmla="*/ 8 w 633"/>
                <a:gd name="T19" fmla="*/ 1 h 660"/>
                <a:gd name="T20" fmla="*/ 9 w 633"/>
                <a:gd name="T21" fmla="*/ 1 h 660"/>
                <a:gd name="T22" fmla="*/ 11 w 633"/>
                <a:gd name="T23" fmla="*/ 1 h 660"/>
                <a:gd name="T24" fmla="*/ 15 w 633"/>
                <a:gd name="T25" fmla="*/ 1 h 660"/>
                <a:gd name="T26" fmla="*/ 17 w 633"/>
                <a:gd name="T27" fmla="*/ 1 h 660"/>
                <a:gd name="T28" fmla="*/ 20 w 633"/>
                <a:gd name="T29" fmla="*/ 1 h 660"/>
                <a:gd name="T30" fmla="*/ 22 w 633"/>
                <a:gd name="T31" fmla="*/ 1 h 660"/>
                <a:gd name="T32" fmla="*/ 22 w 633"/>
                <a:gd name="T33" fmla="*/ 1 h 660"/>
                <a:gd name="T34" fmla="*/ 23 w 633"/>
                <a:gd name="T35" fmla="*/ 1 h 660"/>
                <a:gd name="T36" fmla="*/ 25 w 633"/>
                <a:gd name="T37" fmla="*/ 1 h 660"/>
                <a:gd name="T38" fmla="*/ 27 w 633"/>
                <a:gd name="T39" fmla="*/ 1 h 660"/>
                <a:gd name="T40" fmla="*/ 29 w 633"/>
                <a:gd name="T41" fmla="*/ 1 h 660"/>
                <a:gd name="T42" fmla="*/ 29 w 633"/>
                <a:gd name="T43" fmla="*/ 1 h 660"/>
                <a:gd name="T44" fmla="*/ 30 w 633"/>
                <a:gd name="T45" fmla="*/ 1 h 660"/>
                <a:gd name="T46" fmla="*/ 33 w 633"/>
                <a:gd name="T47" fmla="*/ 1 h 660"/>
                <a:gd name="T48" fmla="*/ 34 w 633"/>
                <a:gd name="T49" fmla="*/ 1 h 660"/>
                <a:gd name="T50" fmla="*/ 36 w 633"/>
                <a:gd name="T51" fmla="*/ 1 h 660"/>
                <a:gd name="T52" fmla="*/ 40 w 633"/>
                <a:gd name="T53" fmla="*/ 1 h 660"/>
                <a:gd name="T54" fmla="*/ 41 w 633"/>
                <a:gd name="T55" fmla="*/ 1 h 660"/>
                <a:gd name="T56" fmla="*/ 42 w 633"/>
                <a:gd name="T57" fmla="*/ 1 h 660"/>
                <a:gd name="T58" fmla="*/ 42 w 633"/>
                <a:gd name="T59" fmla="*/ 1 h 660"/>
                <a:gd name="T60" fmla="*/ 36 w 633"/>
                <a:gd name="T61" fmla="*/ 1 h 660"/>
                <a:gd name="T62" fmla="*/ 35 w 633"/>
                <a:gd name="T63" fmla="*/ 1 h 660"/>
                <a:gd name="T64" fmla="*/ 31 w 633"/>
                <a:gd name="T65" fmla="*/ 1 h 660"/>
                <a:gd name="T66" fmla="*/ 31 w 633"/>
                <a:gd name="T67" fmla="*/ 1 h 660"/>
                <a:gd name="T68" fmla="*/ 30 w 633"/>
                <a:gd name="T69" fmla="*/ 1 h 660"/>
                <a:gd name="T70" fmla="*/ 28 w 633"/>
                <a:gd name="T71" fmla="*/ 1 h 660"/>
                <a:gd name="T72" fmla="*/ 26 w 633"/>
                <a:gd name="T73" fmla="*/ 1 h 660"/>
                <a:gd name="T74" fmla="*/ 26 w 633"/>
                <a:gd name="T75" fmla="*/ 1 h 660"/>
                <a:gd name="T76" fmla="*/ 25 w 633"/>
                <a:gd name="T77" fmla="*/ 1 h 660"/>
                <a:gd name="T78" fmla="*/ 22 w 633"/>
                <a:gd name="T79" fmla="*/ 1 h 660"/>
                <a:gd name="T80" fmla="*/ 19 w 633"/>
                <a:gd name="T81" fmla="*/ 1 h 660"/>
                <a:gd name="T82" fmla="*/ 19 w 633"/>
                <a:gd name="T83" fmla="*/ 1 h 660"/>
                <a:gd name="T84" fmla="*/ 18 w 633"/>
                <a:gd name="T85" fmla="*/ 1 h 660"/>
                <a:gd name="T86" fmla="*/ 19 w 633"/>
                <a:gd name="T87" fmla="*/ 1 h 660"/>
                <a:gd name="T88" fmla="*/ 16 w 633"/>
                <a:gd name="T89" fmla="*/ 1 h 660"/>
                <a:gd name="T90" fmla="*/ 14 w 633"/>
                <a:gd name="T91" fmla="*/ 1 h 660"/>
                <a:gd name="T92" fmla="*/ 14 w 633"/>
                <a:gd name="T93" fmla="*/ 1 h 660"/>
                <a:gd name="T94" fmla="*/ 14 w 633"/>
                <a:gd name="T95" fmla="*/ 1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33"/>
                <a:gd name="T145" fmla="*/ 0 h 660"/>
                <a:gd name="T146" fmla="*/ 633 w 633"/>
                <a:gd name="T147" fmla="*/ 660 h 6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3" name="Freeform 38">
              <a:extLst>
                <a:ext uri="{FF2B5EF4-FFF2-40B4-BE49-F238E27FC236}">
                  <a16:creationId xmlns:a16="http://schemas.microsoft.com/office/drawing/2014/main" id="{D400478B-B70B-476E-BB0E-2255D76C24B5}"/>
                </a:ext>
              </a:extLst>
            </p:cNvPr>
            <p:cNvSpPr>
              <a:spLocks noChangeArrowheads="1"/>
            </p:cNvSpPr>
            <p:nvPr/>
          </p:nvSpPr>
          <p:spPr bwMode="auto">
            <a:xfrm>
              <a:off x="4120" y="1206"/>
              <a:ext cx="367" cy="196"/>
            </a:xfrm>
            <a:custGeom>
              <a:avLst/>
              <a:gdLst>
                <a:gd name="T0" fmla="*/ 6 w 426"/>
                <a:gd name="T1" fmla="*/ 1 h 280"/>
                <a:gd name="T2" fmla="*/ 5 w 426"/>
                <a:gd name="T3" fmla="*/ 1 h 280"/>
                <a:gd name="T4" fmla="*/ 4 w 426"/>
                <a:gd name="T5" fmla="*/ 1 h 280"/>
                <a:gd name="T6" fmla="*/ 3 w 426"/>
                <a:gd name="T7" fmla="*/ 1 h 280"/>
                <a:gd name="T8" fmla="*/ 3 w 426"/>
                <a:gd name="T9" fmla="*/ 1 h 280"/>
                <a:gd name="T10" fmla="*/ 3 w 426"/>
                <a:gd name="T11" fmla="*/ 1 h 280"/>
                <a:gd name="T12" fmla="*/ 3 w 426"/>
                <a:gd name="T13" fmla="*/ 1 h 280"/>
                <a:gd name="T14" fmla="*/ 3 w 426"/>
                <a:gd name="T15" fmla="*/ 1 h 280"/>
                <a:gd name="T16" fmla="*/ 6 w 426"/>
                <a:gd name="T17" fmla="*/ 1 h 280"/>
                <a:gd name="T18" fmla="*/ 9 w 426"/>
                <a:gd name="T19" fmla="*/ 1 h 280"/>
                <a:gd name="T20" fmla="*/ 9 w 426"/>
                <a:gd name="T21" fmla="*/ 1 h 280"/>
                <a:gd name="T22" fmla="*/ 10 w 426"/>
                <a:gd name="T23" fmla="*/ 1 h 280"/>
                <a:gd name="T24" fmla="*/ 10 w 426"/>
                <a:gd name="T25" fmla="*/ 1 h 280"/>
                <a:gd name="T26" fmla="*/ 9 w 426"/>
                <a:gd name="T27" fmla="*/ 1 h 280"/>
                <a:gd name="T28" fmla="*/ 12 w 426"/>
                <a:gd name="T29" fmla="*/ 1 h 280"/>
                <a:gd name="T30" fmla="*/ 14 w 426"/>
                <a:gd name="T31" fmla="*/ 1 h 280"/>
                <a:gd name="T32" fmla="*/ 15 w 426"/>
                <a:gd name="T33" fmla="*/ 1 h 280"/>
                <a:gd name="T34" fmla="*/ 16 w 426"/>
                <a:gd name="T35" fmla="*/ 1 h 280"/>
                <a:gd name="T36" fmla="*/ 17 w 426"/>
                <a:gd name="T37" fmla="*/ 1 h 280"/>
                <a:gd name="T38" fmla="*/ 19 w 426"/>
                <a:gd name="T39" fmla="*/ 1 h 280"/>
                <a:gd name="T40" fmla="*/ 22 w 426"/>
                <a:gd name="T41" fmla="*/ 1 h 280"/>
                <a:gd name="T42" fmla="*/ 25 w 426"/>
                <a:gd name="T43" fmla="*/ 1 h 280"/>
                <a:gd name="T44" fmla="*/ 25 w 426"/>
                <a:gd name="T45" fmla="*/ 1 h 280"/>
                <a:gd name="T46" fmla="*/ 22 w 426"/>
                <a:gd name="T47" fmla="*/ 1 h 280"/>
                <a:gd name="T48" fmla="*/ 25 w 426"/>
                <a:gd name="T49" fmla="*/ 1 h 280"/>
                <a:gd name="T50" fmla="*/ 28 w 426"/>
                <a:gd name="T51" fmla="*/ 1 h 280"/>
                <a:gd name="T52" fmla="*/ 29 w 426"/>
                <a:gd name="T53" fmla="*/ 1 h 280"/>
                <a:gd name="T54" fmla="*/ 29 w 426"/>
                <a:gd name="T55" fmla="*/ 1 h 280"/>
                <a:gd name="T56" fmla="*/ 25 w 426"/>
                <a:gd name="T57" fmla="*/ 1 h 280"/>
                <a:gd name="T58" fmla="*/ 21 w 426"/>
                <a:gd name="T59" fmla="*/ 1 h 280"/>
                <a:gd name="T60" fmla="*/ 21 w 426"/>
                <a:gd name="T61" fmla="*/ 1 h 280"/>
                <a:gd name="T62" fmla="*/ 20 w 426"/>
                <a:gd name="T63" fmla="*/ 1 h 280"/>
                <a:gd name="T64" fmla="*/ 16 w 426"/>
                <a:gd name="T65" fmla="*/ 1 h 280"/>
                <a:gd name="T66" fmla="*/ 11 w 426"/>
                <a:gd name="T67" fmla="*/ 1 h 280"/>
                <a:gd name="T68" fmla="*/ 9 w 426"/>
                <a:gd name="T69" fmla="*/ 1 h 280"/>
                <a:gd name="T70" fmla="*/ 6 w 426"/>
                <a:gd name="T71" fmla="*/ 1 h 280"/>
                <a:gd name="T72" fmla="*/ 5 w 426"/>
                <a:gd name="T73" fmla="*/ 1 h 280"/>
                <a:gd name="T74" fmla="*/ 5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280"/>
                <a:gd name="T116" fmla="*/ 426 w 426"/>
                <a:gd name="T117" fmla="*/ 280 h 2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4" name="Freeform 39">
              <a:extLst>
                <a:ext uri="{FF2B5EF4-FFF2-40B4-BE49-F238E27FC236}">
                  <a16:creationId xmlns:a16="http://schemas.microsoft.com/office/drawing/2014/main" id="{EDE56304-A5A2-44A8-B09B-8775B64CA2BB}"/>
                </a:ext>
              </a:extLst>
            </p:cNvPr>
            <p:cNvSpPr>
              <a:spLocks noChangeArrowheads="1"/>
            </p:cNvSpPr>
            <p:nvPr/>
          </p:nvSpPr>
          <p:spPr bwMode="auto">
            <a:xfrm>
              <a:off x="4395" y="1928"/>
              <a:ext cx="52" cy="54"/>
            </a:xfrm>
            <a:custGeom>
              <a:avLst/>
              <a:gdLst>
                <a:gd name="T0" fmla="*/ 3 w 60"/>
                <a:gd name="T1" fmla="*/ 1 h 78"/>
                <a:gd name="T2" fmla="*/ 0 w 60"/>
                <a:gd name="T3" fmla="*/ 1 h 78"/>
                <a:gd name="T4" fmla="*/ 3 w 60"/>
                <a:gd name="T5" fmla="*/ 1 h 78"/>
                <a:gd name="T6" fmla="*/ 3 w 60"/>
                <a:gd name="T7" fmla="*/ 1 h 78"/>
                <a:gd name="T8" fmla="*/ 3 w 60"/>
                <a:gd name="T9" fmla="*/ 1 h 78"/>
                <a:gd name="T10" fmla="*/ 4 w 60"/>
                <a:gd name="T11" fmla="*/ 1 h 78"/>
                <a:gd name="T12" fmla="*/ 3 w 60"/>
                <a:gd name="T13" fmla="*/ 1 h 78"/>
                <a:gd name="T14" fmla="*/ 0 60000 65536"/>
                <a:gd name="T15" fmla="*/ 0 60000 65536"/>
                <a:gd name="T16" fmla="*/ 0 60000 65536"/>
                <a:gd name="T17" fmla="*/ 0 60000 65536"/>
                <a:gd name="T18" fmla="*/ 0 60000 65536"/>
                <a:gd name="T19" fmla="*/ 0 60000 65536"/>
                <a:gd name="T20" fmla="*/ 0 60000 65536"/>
                <a:gd name="T21" fmla="*/ 0 w 60"/>
                <a:gd name="T22" fmla="*/ 0 h 78"/>
                <a:gd name="T23" fmla="*/ 60 w 60"/>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5" name="Freeform 40">
              <a:extLst>
                <a:ext uri="{FF2B5EF4-FFF2-40B4-BE49-F238E27FC236}">
                  <a16:creationId xmlns:a16="http://schemas.microsoft.com/office/drawing/2014/main" id="{DA331235-F287-48BF-A5D1-19C80DC1A5F7}"/>
                </a:ext>
              </a:extLst>
            </p:cNvPr>
            <p:cNvSpPr>
              <a:spLocks noChangeArrowheads="1"/>
            </p:cNvSpPr>
            <p:nvPr/>
          </p:nvSpPr>
          <p:spPr bwMode="auto">
            <a:xfrm>
              <a:off x="4551" y="1844"/>
              <a:ext cx="189" cy="79"/>
            </a:xfrm>
            <a:custGeom>
              <a:avLst/>
              <a:gdLst>
                <a:gd name="T0" fmla="*/ 3 w 219"/>
                <a:gd name="T1" fmla="*/ 1 h 113"/>
                <a:gd name="T2" fmla="*/ 3 w 219"/>
                <a:gd name="T3" fmla="*/ 1 h 113"/>
                <a:gd name="T4" fmla="*/ 3 w 219"/>
                <a:gd name="T5" fmla="*/ 1 h 113"/>
                <a:gd name="T6" fmla="*/ 3 w 219"/>
                <a:gd name="T7" fmla="*/ 1 h 113"/>
                <a:gd name="T8" fmla="*/ 9 w 219"/>
                <a:gd name="T9" fmla="*/ 1 h 113"/>
                <a:gd name="T10" fmla="*/ 10 w 219"/>
                <a:gd name="T11" fmla="*/ 1 h 113"/>
                <a:gd name="T12" fmla="*/ 12 w 219"/>
                <a:gd name="T13" fmla="*/ 1 h 113"/>
                <a:gd name="T14" fmla="*/ 16 w 219"/>
                <a:gd name="T15" fmla="*/ 1 h 113"/>
                <a:gd name="T16" fmla="*/ 14 w 219"/>
                <a:gd name="T17" fmla="*/ 0 h 113"/>
                <a:gd name="T18" fmla="*/ 12 w 219"/>
                <a:gd name="T19" fmla="*/ 1 h 113"/>
                <a:gd name="T20" fmla="*/ 8 w 219"/>
                <a:gd name="T21" fmla="*/ 1 h 113"/>
                <a:gd name="T22" fmla="*/ 6 w 219"/>
                <a:gd name="T23" fmla="*/ 1 h 113"/>
                <a:gd name="T24" fmla="*/ 4 w 219"/>
                <a:gd name="T25" fmla="*/ 1 h 113"/>
                <a:gd name="T26" fmla="*/ 3 w 219"/>
                <a:gd name="T27" fmla="*/ 1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9"/>
                <a:gd name="T43" fmla="*/ 0 h 113"/>
                <a:gd name="T44" fmla="*/ 219 w 219"/>
                <a:gd name="T45" fmla="*/ 113 h 1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6" name="Freeform 41">
              <a:extLst>
                <a:ext uri="{FF2B5EF4-FFF2-40B4-BE49-F238E27FC236}">
                  <a16:creationId xmlns:a16="http://schemas.microsoft.com/office/drawing/2014/main" id="{F49A53CB-59B0-41BA-A2E0-9B8D8016A931}"/>
                </a:ext>
              </a:extLst>
            </p:cNvPr>
            <p:cNvSpPr>
              <a:spLocks noChangeArrowheads="1"/>
            </p:cNvSpPr>
            <p:nvPr/>
          </p:nvSpPr>
          <p:spPr bwMode="auto">
            <a:xfrm>
              <a:off x="4747" y="1797"/>
              <a:ext cx="119" cy="86"/>
            </a:xfrm>
            <a:custGeom>
              <a:avLst/>
              <a:gdLst>
                <a:gd name="T0" fmla="*/ 3 w 139"/>
                <a:gd name="T1" fmla="*/ 1 h 122"/>
                <a:gd name="T2" fmla="*/ 3 w 139"/>
                <a:gd name="T3" fmla="*/ 1 h 122"/>
                <a:gd name="T4" fmla="*/ 0 w 139"/>
                <a:gd name="T5" fmla="*/ 1 h 122"/>
                <a:gd name="T6" fmla="*/ 3 w 139"/>
                <a:gd name="T7" fmla="*/ 1 h 122"/>
                <a:gd name="T8" fmla="*/ 3 w 139"/>
                <a:gd name="T9" fmla="*/ 1 h 122"/>
                <a:gd name="T10" fmla="*/ 8 w 139"/>
                <a:gd name="T11" fmla="*/ 1 h 122"/>
                <a:gd name="T12" fmla="*/ 8 w 139"/>
                <a:gd name="T13" fmla="*/ 1 h 122"/>
                <a:gd name="T14" fmla="*/ 7 w 139"/>
                <a:gd name="T15" fmla="*/ 1 h 122"/>
                <a:gd name="T16" fmla="*/ 6 w 139"/>
                <a:gd name="T17" fmla="*/ 1 h 122"/>
                <a:gd name="T18" fmla="*/ 3 w 139"/>
                <a:gd name="T19" fmla="*/ 1 h 122"/>
                <a:gd name="T20" fmla="*/ 3 w 139"/>
                <a:gd name="T21" fmla="*/ 1 h 122"/>
                <a:gd name="T22" fmla="*/ 3 w 139"/>
                <a:gd name="T23" fmla="*/ 1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9"/>
                <a:gd name="T37" fmla="*/ 0 h 122"/>
                <a:gd name="T38" fmla="*/ 139 w 139"/>
                <a:gd name="T39" fmla="*/ 122 h 1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7" name="Freeform 42">
              <a:extLst>
                <a:ext uri="{FF2B5EF4-FFF2-40B4-BE49-F238E27FC236}">
                  <a16:creationId xmlns:a16="http://schemas.microsoft.com/office/drawing/2014/main" id="{C3654A26-D593-4C16-8E71-71791D29A47B}"/>
                </a:ext>
              </a:extLst>
            </p:cNvPr>
            <p:cNvSpPr>
              <a:spLocks noChangeArrowheads="1"/>
            </p:cNvSpPr>
            <p:nvPr/>
          </p:nvSpPr>
          <p:spPr bwMode="auto">
            <a:xfrm>
              <a:off x="4810" y="1759"/>
              <a:ext cx="43" cy="24"/>
            </a:xfrm>
            <a:custGeom>
              <a:avLst/>
              <a:gdLst>
                <a:gd name="T0" fmla="*/ 4 w 49"/>
                <a:gd name="T1" fmla="*/ 0 h 35"/>
                <a:gd name="T2" fmla="*/ 4 w 49"/>
                <a:gd name="T3" fmla="*/ 1 h 35"/>
                <a:gd name="T4" fmla="*/ 4 w 49"/>
                <a:gd name="T5" fmla="*/ 1 h 35"/>
                <a:gd name="T6" fmla="*/ 4 w 49"/>
                <a:gd name="T7" fmla="*/ 1 h 35"/>
                <a:gd name="T8" fmla="*/ 4 w 49"/>
                <a:gd name="T9" fmla="*/ 0 h 35"/>
                <a:gd name="T10" fmla="*/ 0 60000 65536"/>
                <a:gd name="T11" fmla="*/ 0 60000 65536"/>
                <a:gd name="T12" fmla="*/ 0 60000 65536"/>
                <a:gd name="T13" fmla="*/ 0 60000 65536"/>
                <a:gd name="T14" fmla="*/ 0 60000 65536"/>
                <a:gd name="T15" fmla="*/ 0 w 49"/>
                <a:gd name="T16" fmla="*/ 0 h 35"/>
                <a:gd name="T17" fmla="*/ 49 w 49"/>
                <a:gd name="T18" fmla="*/ 35 h 35"/>
              </a:gdLst>
              <a:ahLst/>
              <a:cxnLst>
                <a:cxn ang="T10">
                  <a:pos x="T0" y="T1"/>
                </a:cxn>
                <a:cxn ang="T11">
                  <a:pos x="T2" y="T3"/>
                </a:cxn>
                <a:cxn ang="T12">
                  <a:pos x="T4" y="T5"/>
                </a:cxn>
                <a:cxn ang="T13">
                  <a:pos x="T6" y="T7"/>
                </a:cxn>
                <a:cxn ang="T14">
                  <a:pos x="T8" y="T9"/>
                </a:cxn>
              </a:cxnLst>
              <a:rect l="T15" t="T16" r="T17" b="T18"/>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8" name="Freeform 43">
              <a:extLst>
                <a:ext uri="{FF2B5EF4-FFF2-40B4-BE49-F238E27FC236}">
                  <a16:creationId xmlns:a16="http://schemas.microsoft.com/office/drawing/2014/main" id="{3508B1D7-673D-4217-8543-6388A9A317DB}"/>
                </a:ext>
              </a:extLst>
            </p:cNvPr>
            <p:cNvSpPr>
              <a:spLocks noChangeArrowheads="1"/>
            </p:cNvSpPr>
            <p:nvPr/>
          </p:nvSpPr>
          <p:spPr bwMode="auto">
            <a:xfrm>
              <a:off x="2828" y="1304"/>
              <a:ext cx="142" cy="188"/>
            </a:xfrm>
            <a:custGeom>
              <a:avLst/>
              <a:gdLst>
                <a:gd name="T0" fmla="*/ 10 w 164"/>
                <a:gd name="T1" fmla="*/ 0 h 268"/>
                <a:gd name="T2" fmla="*/ 8 w 164"/>
                <a:gd name="T3" fmla="*/ 1 h 268"/>
                <a:gd name="T4" fmla="*/ 7 w 164"/>
                <a:gd name="T5" fmla="*/ 1 h 268"/>
                <a:gd name="T6" fmla="*/ 3 w 164"/>
                <a:gd name="T7" fmla="*/ 1 h 268"/>
                <a:gd name="T8" fmla="*/ 3 w 164"/>
                <a:gd name="T9" fmla="*/ 1 h 268"/>
                <a:gd name="T10" fmla="*/ 3 w 164"/>
                <a:gd name="T11" fmla="*/ 1 h 268"/>
                <a:gd name="T12" fmla="*/ 3 w 164"/>
                <a:gd name="T13" fmla="*/ 1 h 268"/>
                <a:gd name="T14" fmla="*/ 3 w 164"/>
                <a:gd name="T15" fmla="*/ 1 h 268"/>
                <a:gd name="T16" fmla="*/ 0 w 164"/>
                <a:gd name="T17" fmla="*/ 1 h 268"/>
                <a:gd name="T18" fmla="*/ 3 w 164"/>
                <a:gd name="T19" fmla="*/ 1 h 268"/>
                <a:gd name="T20" fmla="*/ 3 w 164"/>
                <a:gd name="T21" fmla="*/ 1 h 268"/>
                <a:gd name="T22" fmla="*/ 7 w 164"/>
                <a:gd name="T23" fmla="*/ 1 h 268"/>
                <a:gd name="T24" fmla="*/ 8 w 164"/>
                <a:gd name="T25" fmla="*/ 1 h 268"/>
                <a:gd name="T26" fmla="*/ 10 w 164"/>
                <a:gd name="T27" fmla="*/ 1 h 268"/>
                <a:gd name="T28" fmla="*/ 10 w 164"/>
                <a:gd name="T29" fmla="*/ 1 h 268"/>
                <a:gd name="T30" fmla="*/ 13 w 164"/>
                <a:gd name="T31" fmla="*/ 1 h 268"/>
                <a:gd name="T32" fmla="*/ 10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4"/>
                <a:gd name="T52" fmla="*/ 0 h 268"/>
                <a:gd name="T53" fmla="*/ 164 w 164"/>
                <a:gd name="T54" fmla="*/ 268 h 2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9" name="Freeform 44">
              <a:extLst>
                <a:ext uri="{FF2B5EF4-FFF2-40B4-BE49-F238E27FC236}">
                  <a16:creationId xmlns:a16="http://schemas.microsoft.com/office/drawing/2014/main" id="{5E45E4E5-50F5-44C3-9D33-F431AFDDFFFC}"/>
                </a:ext>
              </a:extLst>
            </p:cNvPr>
            <p:cNvSpPr>
              <a:spLocks noChangeArrowheads="1"/>
            </p:cNvSpPr>
            <p:nvPr/>
          </p:nvSpPr>
          <p:spPr bwMode="auto">
            <a:xfrm>
              <a:off x="3440" y="1013"/>
              <a:ext cx="57" cy="57"/>
            </a:xfrm>
            <a:custGeom>
              <a:avLst/>
              <a:gdLst>
                <a:gd name="T0" fmla="*/ 3 w 66"/>
                <a:gd name="T1" fmla="*/ 0 h 81"/>
                <a:gd name="T2" fmla="*/ 3 w 66"/>
                <a:gd name="T3" fmla="*/ 1 h 81"/>
                <a:gd name="T4" fmla="*/ 3 w 66"/>
                <a:gd name="T5" fmla="*/ 1 h 81"/>
                <a:gd name="T6" fmla="*/ 3 w 66"/>
                <a:gd name="T7" fmla="*/ 1 h 81"/>
                <a:gd name="T8" fmla="*/ 4 w 66"/>
                <a:gd name="T9" fmla="*/ 1 h 81"/>
                <a:gd name="T10" fmla="*/ 3 w 66"/>
                <a:gd name="T11" fmla="*/ 0 h 81"/>
                <a:gd name="T12" fmla="*/ 0 60000 65536"/>
                <a:gd name="T13" fmla="*/ 0 60000 65536"/>
                <a:gd name="T14" fmla="*/ 0 60000 65536"/>
                <a:gd name="T15" fmla="*/ 0 60000 65536"/>
                <a:gd name="T16" fmla="*/ 0 60000 65536"/>
                <a:gd name="T17" fmla="*/ 0 60000 65536"/>
                <a:gd name="T18" fmla="*/ 0 w 66"/>
                <a:gd name="T19" fmla="*/ 0 h 81"/>
                <a:gd name="T20" fmla="*/ 66 w 66"/>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0" name="Freeform 45">
              <a:extLst>
                <a:ext uri="{FF2B5EF4-FFF2-40B4-BE49-F238E27FC236}">
                  <a16:creationId xmlns:a16="http://schemas.microsoft.com/office/drawing/2014/main" id="{27BC293F-5E2D-449E-B511-B088889E75E8}"/>
                </a:ext>
              </a:extLst>
            </p:cNvPr>
            <p:cNvSpPr>
              <a:spLocks noChangeArrowheads="1"/>
            </p:cNvSpPr>
            <p:nvPr/>
          </p:nvSpPr>
          <p:spPr bwMode="auto">
            <a:xfrm>
              <a:off x="3823" y="1074"/>
              <a:ext cx="128" cy="171"/>
            </a:xfrm>
            <a:custGeom>
              <a:avLst/>
              <a:gdLst>
                <a:gd name="T0" fmla="*/ 7 w 148"/>
                <a:gd name="T1" fmla="*/ 0 h 244"/>
                <a:gd name="T2" fmla="*/ 4 w 148"/>
                <a:gd name="T3" fmla="*/ 1 h 244"/>
                <a:gd name="T4" fmla="*/ 3 w 148"/>
                <a:gd name="T5" fmla="*/ 1 h 244"/>
                <a:gd name="T6" fmla="*/ 3 w 148"/>
                <a:gd name="T7" fmla="*/ 1 h 244"/>
                <a:gd name="T8" fmla="*/ 3 w 148"/>
                <a:gd name="T9" fmla="*/ 1 h 244"/>
                <a:gd name="T10" fmla="*/ 3 w 148"/>
                <a:gd name="T11" fmla="*/ 1 h 244"/>
                <a:gd name="T12" fmla="*/ 4 w 148"/>
                <a:gd name="T13" fmla="*/ 1 h 244"/>
                <a:gd name="T14" fmla="*/ 6 w 148"/>
                <a:gd name="T15" fmla="*/ 1 h 244"/>
                <a:gd name="T16" fmla="*/ 7 w 148"/>
                <a:gd name="T17" fmla="*/ 1 h 244"/>
                <a:gd name="T18" fmla="*/ 9 w 148"/>
                <a:gd name="T19" fmla="*/ 1 h 244"/>
                <a:gd name="T20" fmla="*/ 8 w 148"/>
                <a:gd name="T21" fmla="*/ 1 h 244"/>
                <a:gd name="T22" fmla="*/ 10 w 148"/>
                <a:gd name="T23" fmla="*/ 1 h 244"/>
                <a:gd name="T24" fmla="*/ 8 w 148"/>
                <a:gd name="T25" fmla="*/ 1 h 244"/>
                <a:gd name="T26" fmla="*/ 7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8"/>
                <a:gd name="T43" fmla="*/ 0 h 244"/>
                <a:gd name="T44" fmla="*/ 148 w 148"/>
                <a:gd name="T45" fmla="*/ 244 h 2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1" name="Freeform 46">
              <a:extLst>
                <a:ext uri="{FF2B5EF4-FFF2-40B4-BE49-F238E27FC236}">
                  <a16:creationId xmlns:a16="http://schemas.microsoft.com/office/drawing/2014/main" id="{9CD8610E-DF9A-4221-9CEE-825DE5DC8939}"/>
                </a:ext>
              </a:extLst>
            </p:cNvPr>
            <p:cNvSpPr>
              <a:spLocks noChangeArrowheads="1"/>
            </p:cNvSpPr>
            <p:nvPr/>
          </p:nvSpPr>
          <p:spPr bwMode="auto">
            <a:xfrm>
              <a:off x="3715" y="1021"/>
              <a:ext cx="83" cy="128"/>
            </a:xfrm>
            <a:custGeom>
              <a:avLst/>
              <a:gdLst>
                <a:gd name="T0" fmla="*/ 3 w 96"/>
                <a:gd name="T1" fmla="*/ 1 h 183"/>
                <a:gd name="T2" fmla="*/ 3 w 96"/>
                <a:gd name="T3" fmla="*/ 1 h 183"/>
                <a:gd name="T4" fmla="*/ 4 w 96"/>
                <a:gd name="T5" fmla="*/ 1 h 183"/>
                <a:gd name="T6" fmla="*/ 4 w 96"/>
                <a:gd name="T7" fmla="*/ 1 h 183"/>
                <a:gd name="T8" fmla="*/ 5 w 96"/>
                <a:gd name="T9" fmla="*/ 1 h 183"/>
                <a:gd name="T10" fmla="*/ 5 w 96"/>
                <a:gd name="T11" fmla="*/ 1 h 183"/>
                <a:gd name="T12" fmla="*/ 4 w 96"/>
                <a:gd name="T13" fmla="*/ 1 h 183"/>
                <a:gd name="T14" fmla="*/ 3 w 96"/>
                <a:gd name="T15" fmla="*/ 1 h 183"/>
                <a:gd name="T16" fmla="*/ 3 w 96"/>
                <a:gd name="T17" fmla="*/ 1 h 183"/>
                <a:gd name="T18" fmla="*/ 3 w 96"/>
                <a:gd name="T19" fmla="*/ 1 h 183"/>
                <a:gd name="T20" fmla="*/ 3 w 96"/>
                <a:gd name="T21" fmla="*/ 1 h 183"/>
                <a:gd name="T22" fmla="*/ 4 w 96"/>
                <a:gd name="T23" fmla="*/ 1 h 183"/>
                <a:gd name="T24" fmla="*/ 5 w 96"/>
                <a:gd name="T25" fmla="*/ 1 h 183"/>
                <a:gd name="T26" fmla="*/ 6 w 96"/>
                <a:gd name="T27" fmla="*/ 1 h 183"/>
                <a:gd name="T28" fmla="*/ 7 w 96"/>
                <a:gd name="T29" fmla="*/ 1 h 183"/>
                <a:gd name="T30" fmla="*/ 6 w 96"/>
                <a:gd name="T31" fmla="*/ 1 h 183"/>
                <a:gd name="T32" fmla="*/ 6 w 96"/>
                <a:gd name="T33" fmla="*/ 1 h 183"/>
                <a:gd name="T34" fmla="*/ 5 w 96"/>
                <a:gd name="T35" fmla="*/ 1 h 183"/>
                <a:gd name="T36" fmla="*/ 4 w 96"/>
                <a:gd name="T37" fmla="*/ 1 h 183"/>
                <a:gd name="T38" fmla="*/ 4 w 96"/>
                <a:gd name="T39" fmla="*/ 1 h 183"/>
                <a:gd name="T40" fmla="*/ 3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83"/>
                <a:gd name="T65" fmla="*/ 96 w 96"/>
                <a:gd name="T66" fmla="*/ 183 h 1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2" name="Freeform 47">
              <a:extLst>
                <a:ext uri="{FF2B5EF4-FFF2-40B4-BE49-F238E27FC236}">
                  <a16:creationId xmlns:a16="http://schemas.microsoft.com/office/drawing/2014/main" id="{9FD96131-9B52-468F-B812-F3993F6366DC}"/>
                </a:ext>
              </a:extLst>
            </p:cNvPr>
            <p:cNvSpPr>
              <a:spLocks noChangeArrowheads="1"/>
            </p:cNvSpPr>
            <p:nvPr/>
          </p:nvSpPr>
          <p:spPr bwMode="auto">
            <a:xfrm>
              <a:off x="3771" y="1124"/>
              <a:ext cx="46" cy="122"/>
            </a:xfrm>
            <a:custGeom>
              <a:avLst/>
              <a:gdLst>
                <a:gd name="T0" fmla="*/ 3 w 54"/>
                <a:gd name="T1" fmla="*/ 0 h 175"/>
                <a:gd name="T2" fmla="*/ 0 w 54"/>
                <a:gd name="T3" fmla="*/ 1 h 175"/>
                <a:gd name="T4" fmla="*/ 3 w 54"/>
                <a:gd name="T5" fmla="*/ 1 h 175"/>
                <a:gd name="T6" fmla="*/ 3 w 54"/>
                <a:gd name="T7" fmla="*/ 1 h 175"/>
                <a:gd name="T8" fmla="*/ 3 w 54"/>
                <a:gd name="T9" fmla="*/ 1 h 175"/>
                <a:gd name="T10" fmla="*/ 3 w 54"/>
                <a:gd name="T11" fmla="*/ 1 h 175"/>
                <a:gd name="T12" fmla="*/ 3 w 54"/>
                <a:gd name="T13" fmla="*/ 1 h 175"/>
                <a:gd name="T14" fmla="*/ 3 w 54"/>
                <a:gd name="T15" fmla="*/ 1 h 175"/>
                <a:gd name="T16" fmla="*/ 3 w 54"/>
                <a:gd name="T17" fmla="*/ 1 h 175"/>
                <a:gd name="T18" fmla="*/ 3 w 54"/>
                <a:gd name="T19" fmla="*/ 1 h 175"/>
                <a:gd name="T20" fmla="*/ 3 w 54"/>
                <a:gd name="T21" fmla="*/ 1 h 175"/>
                <a:gd name="T22" fmla="*/ 3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
                <a:gd name="T37" fmla="*/ 0 h 175"/>
                <a:gd name="T38" fmla="*/ 54 w 54"/>
                <a:gd name="T39" fmla="*/ 175 h 1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3" name="Freeform 48">
              <a:extLst>
                <a:ext uri="{FF2B5EF4-FFF2-40B4-BE49-F238E27FC236}">
                  <a16:creationId xmlns:a16="http://schemas.microsoft.com/office/drawing/2014/main" id="{7807AEAE-6729-4F8A-AB22-F0F7995A0EE5}"/>
                </a:ext>
              </a:extLst>
            </p:cNvPr>
            <p:cNvSpPr>
              <a:spLocks noChangeArrowheads="1"/>
            </p:cNvSpPr>
            <p:nvPr/>
          </p:nvSpPr>
          <p:spPr bwMode="auto">
            <a:xfrm>
              <a:off x="3823" y="1252"/>
              <a:ext cx="75" cy="50"/>
            </a:xfrm>
            <a:custGeom>
              <a:avLst/>
              <a:gdLst>
                <a:gd name="T0" fmla="*/ 2 w 86"/>
                <a:gd name="T1" fmla="*/ 0 h 73"/>
                <a:gd name="T2" fmla="*/ 3 w 86"/>
                <a:gd name="T3" fmla="*/ 1 h 73"/>
                <a:gd name="T4" fmla="*/ 3 w 86"/>
                <a:gd name="T5" fmla="*/ 1 h 73"/>
                <a:gd name="T6" fmla="*/ 3 w 86"/>
                <a:gd name="T7" fmla="*/ 1 h 73"/>
                <a:gd name="T8" fmla="*/ 5 w 86"/>
                <a:gd name="T9" fmla="*/ 1 h 73"/>
                <a:gd name="T10" fmla="*/ 7 w 86"/>
                <a:gd name="T11" fmla="*/ 1 h 73"/>
                <a:gd name="T12" fmla="*/ 8 w 86"/>
                <a:gd name="T13" fmla="*/ 1 h 73"/>
                <a:gd name="T14" fmla="*/ 6 w 86"/>
                <a:gd name="T15" fmla="*/ 1 h 73"/>
                <a:gd name="T16" fmla="*/ 5 w 86"/>
                <a:gd name="T17" fmla="*/ 1 h 73"/>
                <a:gd name="T18" fmla="*/ 3 w 86"/>
                <a:gd name="T19" fmla="*/ 1 h 73"/>
                <a:gd name="T20" fmla="*/ 3 w 86"/>
                <a:gd name="T21" fmla="*/ 1 h 73"/>
                <a:gd name="T22" fmla="*/ 3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3"/>
                <a:gd name="T41" fmla="*/ 86 w 86"/>
                <a:gd name="T42" fmla="*/ 73 h 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4" name="Freeform 49">
              <a:extLst>
                <a:ext uri="{FF2B5EF4-FFF2-40B4-BE49-F238E27FC236}">
                  <a16:creationId xmlns:a16="http://schemas.microsoft.com/office/drawing/2014/main" id="{47280E26-3190-4C1C-A99E-DFDF5258A4FC}"/>
                </a:ext>
              </a:extLst>
            </p:cNvPr>
            <p:cNvSpPr>
              <a:spLocks noChangeArrowheads="1"/>
            </p:cNvSpPr>
            <p:nvPr/>
          </p:nvSpPr>
          <p:spPr bwMode="auto">
            <a:xfrm>
              <a:off x="3943" y="1163"/>
              <a:ext cx="95" cy="109"/>
            </a:xfrm>
            <a:custGeom>
              <a:avLst/>
              <a:gdLst>
                <a:gd name="T0" fmla="*/ 6 w 111"/>
                <a:gd name="T1" fmla="*/ 0 h 156"/>
                <a:gd name="T2" fmla="*/ 4 w 111"/>
                <a:gd name="T3" fmla="*/ 1 h 156"/>
                <a:gd name="T4" fmla="*/ 3 w 111"/>
                <a:gd name="T5" fmla="*/ 1 h 156"/>
                <a:gd name="T6" fmla="*/ 3 w 111"/>
                <a:gd name="T7" fmla="*/ 1 h 156"/>
                <a:gd name="T8" fmla="*/ 3 w 111"/>
                <a:gd name="T9" fmla="*/ 1 h 156"/>
                <a:gd name="T10" fmla="*/ 3 w 111"/>
                <a:gd name="T11" fmla="*/ 1 h 156"/>
                <a:gd name="T12" fmla="*/ 3 w 111"/>
                <a:gd name="T13" fmla="*/ 1 h 156"/>
                <a:gd name="T14" fmla="*/ 3 w 111"/>
                <a:gd name="T15" fmla="*/ 1 h 156"/>
                <a:gd name="T16" fmla="*/ 3 w 111"/>
                <a:gd name="T17" fmla="*/ 1 h 156"/>
                <a:gd name="T18" fmla="*/ 3 w 111"/>
                <a:gd name="T19" fmla="*/ 1 h 156"/>
                <a:gd name="T20" fmla="*/ 3 w 111"/>
                <a:gd name="T21" fmla="*/ 1 h 156"/>
                <a:gd name="T22" fmla="*/ 3 w 111"/>
                <a:gd name="T23" fmla="*/ 1 h 156"/>
                <a:gd name="T24" fmla="*/ 3 w 111"/>
                <a:gd name="T25" fmla="*/ 1 h 156"/>
                <a:gd name="T26" fmla="*/ 3 w 111"/>
                <a:gd name="T27" fmla="*/ 1 h 156"/>
                <a:gd name="T28" fmla="*/ 4 w 111"/>
                <a:gd name="T29" fmla="*/ 1 h 156"/>
                <a:gd name="T30" fmla="*/ 3 w 111"/>
                <a:gd name="T31" fmla="*/ 1 h 156"/>
                <a:gd name="T32" fmla="*/ 4 w 111"/>
                <a:gd name="T33" fmla="*/ 1 h 156"/>
                <a:gd name="T34" fmla="*/ 4 w 111"/>
                <a:gd name="T35" fmla="*/ 1 h 156"/>
                <a:gd name="T36" fmla="*/ 3 w 111"/>
                <a:gd name="T37" fmla="*/ 1 h 156"/>
                <a:gd name="T38" fmla="*/ 3 w 111"/>
                <a:gd name="T39" fmla="*/ 1 h 156"/>
                <a:gd name="T40" fmla="*/ 3 w 111"/>
                <a:gd name="T41" fmla="*/ 1 h 156"/>
                <a:gd name="T42" fmla="*/ 3 w 111"/>
                <a:gd name="T43" fmla="*/ 1 h 156"/>
                <a:gd name="T44" fmla="*/ 5 w 111"/>
                <a:gd name="T45" fmla="*/ 1 h 156"/>
                <a:gd name="T46" fmla="*/ 6 w 111"/>
                <a:gd name="T47" fmla="*/ 1 h 156"/>
                <a:gd name="T48" fmla="*/ 7 w 111"/>
                <a:gd name="T49" fmla="*/ 1 h 156"/>
                <a:gd name="T50" fmla="*/ 6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1"/>
                <a:gd name="T79" fmla="*/ 0 h 156"/>
                <a:gd name="T80" fmla="*/ 111 w 111"/>
                <a:gd name="T81" fmla="*/ 156 h 1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5" name="Freeform 50">
              <a:extLst>
                <a:ext uri="{FF2B5EF4-FFF2-40B4-BE49-F238E27FC236}">
                  <a16:creationId xmlns:a16="http://schemas.microsoft.com/office/drawing/2014/main" id="{FFFBAB1D-6408-47BC-8279-8DFE98E35016}"/>
                </a:ext>
              </a:extLst>
            </p:cNvPr>
            <p:cNvSpPr>
              <a:spLocks noChangeArrowheads="1"/>
            </p:cNvSpPr>
            <p:nvPr/>
          </p:nvSpPr>
          <p:spPr bwMode="auto">
            <a:xfrm>
              <a:off x="3911" y="772"/>
              <a:ext cx="25" cy="67"/>
            </a:xfrm>
            <a:custGeom>
              <a:avLst/>
              <a:gdLst>
                <a:gd name="T0" fmla="*/ 3 w 30"/>
                <a:gd name="T1" fmla="*/ 0 h 94"/>
                <a:gd name="T2" fmla="*/ 0 w 30"/>
                <a:gd name="T3" fmla="*/ 1 h 94"/>
                <a:gd name="T4" fmla="*/ 3 w 30"/>
                <a:gd name="T5" fmla="*/ 1 h 94"/>
                <a:gd name="T6" fmla="*/ 1 w 30"/>
                <a:gd name="T7" fmla="*/ 1 h 94"/>
                <a:gd name="T8" fmla="*/ 3 w 30"/>
                <a:gd name="T9" fmla="*/ 1 h 94"/>
                <a:gd name="T10" fmla="*/ 3 w 30"/>
                <a:gd name="T11" fmla="*/ 1 h 94"/>
                <a:gd name="T12" fmla="*/ 3 w 30"/>
                <a:gd name="T13" fmla="*/ 1 h 94"/>
                <a:gd name="T14" fmla="*/ 3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94"/>
                <a:gd name="T26" fmla="*/ 30 w 30"/>
                <a:gd name="T27" fmla="*/ 94 h 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6" name="Freeform 51">
              <a:extLst>
                <a:ext uri="{FF2B5EF4-FFF2-40B4-BE49-F238E27FC236}">
                  <a16:creationId xmlns:a16="http://schemas.microsoft.com/office/drawing/2014/main" id="{529E2C84-010F-44DA-B6EB-8B4DE7661C02}"/>
                </a:ext>
              </a:extLst>
            </p:cNvPr>
            <p:cNvSpPr>
              <a:spLocks noChangeArrowheads="1"/>
            </p:cNvSpPr>
            <p:nvPr/>
          </p:nvSpPr>
          <p:spPr bwMode="auto">
            <a:xfrm>
              <a:off x="3927" y="883"/>
              <a:ext cx="70" cy="111"/>
            </a:xfrm>
            <a:custGeom>
              <a:avLst/>
              <a:gdLst>
                <a:gd name="T0" fmla="*/ 3 w 81"/>
                <a:gd name="T1" fmla="*/ 1 h 158"/>
                <a:gd name="T2" fmla="*/ 0 w 81"/>
                <a:gd name="T3" fmla="*/ 1 h 158"/>
                <a:gd name="T4" fmla="*/ 3 w 81"/>
                <a:gd name="T5" fmla="*/ 1 h 158"/>
                <a:gd name="T6" fmla="*/ 3 w 81"/>
                <a:gd name="T7" fmla="*/ 1 h 158"/>
                <a:gd name="T8" fmla="*/ 3 w 81"/>
                <a:gd name="T9" fmla="*/ 1 h 158"/>
                <a:gd name="T10" fmla="*/ 3 w 81"/>
                <a:gd name="T11" fmla="*/ 1 h 158"/>
                <a:gd name="T12" fmla="*/ 3 w 81"/>
                <a:gd name="T13" fmla="*/ 1 h 158"/>
                <a:gd name="T14" fmla="*/ 3 w 81"/>
                <a:gd name="T15" fmla="*/ 1 h 158"/>
                <a:gd name="T16" fmla="*/ 3 w 81"/>
                <a:gd name="T17" fmla="*/ 1 h 158"/>
                <a:gd name="T18" fmla="*/ 4 w 81"/>
                <a:gd name="T19" fmla="*/ 1 h 158"/>
                <a:gd name="T20" fmla="*/ 4 w 81"/>
                <a:gd name="T21" fmla="*/ 1 h 158"/>
                <a:gd name="T22" fmla="*/ 3 w 81"/>
                <a:gd name="T23" fmla="*/ 1 h 158"/>
                <a:gd name="T24" fmla="*/ 3 w 81"/>
                <a:gd name="T25" fmla="*/ 1 h 158"/>
                <a:gd name="T26" fmla="*/ 3 w 81"/>
                <a:gd name="T27" fmla="*/ 1 h 158"/>
                <a:gd name="T28" fmla="*/ 3 w 81"/>
                <a:gd name="T29" fmla="*/ 1 h 158"/>
                <a:gd name="T30" fmla="*/ 3 w 81"/>
                <a:gd name="T31" fmla="*/ 1 h 158"/>
                <a:gd name="T32" fmla="*/ 3 w 81"/>
                <a:gd name="T33" fmla="*/ 1 h 158"/>
                <a:gd name="T34" fmla="*/ 3 w 81"/>
                <a:gd name="T35" fmla="*/ 1 h 158"/>
                <a:gd name="T36" fmla="*/ 3 w 81"/>
                <a:gd name="T37" fmla="*/ 1 h 158"/>
                <a:gd name="T38" fmla="*/ 3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1"/>
                <a:gd name="T61" fmla="*/ 0 h 158"/>
                <a:gd name="T62" fmla="*/ 81 w 81"/>
                <a:gd name="T63" fmla="*/ 158 h 1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7" name="Freeform 52">
              <a:extLst>
                <a:ext uri="{FF2B5EF4-FFF2-40B4-BE49-F238E27FC236}">
                  <a16:creationId xmlns:a16="http://schemas.microsoft.com/office/drawing/2014/main" id="{EBAF0D98-DFCA-48F7-8996-AD2A0293B6D5}"/>
                </a:ext>
              </a:extLst>
            </p:cNvPr>
            <p:cNvSpPr>
              <a:spLocks noChangeArrowheads="1"/>
            </p:cNvSpPr>
            <p:nvPr/>
          </p:nvSpPr>
          <p:spPr bwMode="auto">
            <a:xfrm>
              <a:off x="3976" y="1029"/>
              <a:ext cx="74" cy="74"/>
            </a:xfrm>
            <a:custGeom>
              <a:avLst/>
              <a:gdLst>
                <a:gd name="T0" fmla="*/ 4 w 85"/>
                <a:gd name="T1" fmla="*/ 0 h 105"/>
                <a:gd name="T2" fmla="*/ 3 w 85"/>
                <a:gd name="T3" fmla="*/ 1 h 105"/>
                <a:gd name="T4" fmla="*/ 3 w 85"/>
                <a:gd name="T5" fmla="*/ 1 h 105"/>
                <a:gd name="T6" fmla="*/ 3 w 85"/>
                <a:gd name="T7" fmla="*/ 1 h 105"/>
                <a:gd name="T8" fmla="*/ 3 w 85"/>
                <a:gd name="T9" fmla="*/ 1 h 105"/>
                <a:gd name="T10" fmla="*/ 3 w 85"/>
                <a:gd name="T11" fmla="*/ 1 h 105"/>
                <a:gd name="T12" fmla="*/ 3 w 85"/>
                <a:gd name="T13" fmla="*/ 1 h 105"/>
                <a:gd name="T14" fmla="*/ 3 w 85"/>
                <a:gd name="T15" fmla="*/ 1 h 105"/>
                <a:gd name="T16" fmla="*/ 3 w 85"/>
                <a:gd name="T17" fmla="*/ 1 h 105"/>
                <a:gd name="T18" fmla="*/ 5 w 85"/>
                <a:gd name="T19" fmla="*/ 1 h 105"/>
                <a:gd name="T20" fmla="*/ 6 w 85"/>
                <a:gd name="T21" fmla="*/ 1 h 105"/>
                <a:gd name="T22" fmla="*/ 7 w 85"/>
                <a:gd name="T23" fmla="*/ 1 h 105"/>
                <a:gd name="T24" fmla="*/ 6 w 85"/>
                <a:gd name="T25" fmla="*/ 1 h 105"/>
                <a:gd name="T26" fmla="*/ 4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5"/>
                <a:gd name="T43" fmla="*/ 0 h 105"/>
                <a:gd name="T44" fmla="*/ 85 w 85"/>
                <a:gd name="T45" fmla="*/ 105 h 1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8" name="Freeform 53">
              <a:extLst>
                <a:ext uri="{FF2B5EF4-FFF2-40B4-BE49-F238E27FC236}">
                  <a16:creationId xmlns:a16="http://schemas.microsoft.com/office/drawing/2014/main" id="{82A9D406-70EE-49C6-BC7A-000425582C28}"/>
                </a:ext>
              </a:extLst>
            </p:cNvPr>
            <p:cNvSpPr>
              <a:spLocks noChangeArrowheads="1"/>
            </p:cNvSpPr>
            <p:nvPr/>
          </p:nvSpPr>
          <p:spPr bwMode="auto">
            <a:xfrm>
              <a:off x="4064" y="1161"/>
              <a:ext cx="33" cy="46"/>
            </a:xfrm>
            <a:custGeom>
              <a:avLst/>
              <a:gdLst>
                <a:gd name="T0" fmla="*/ 3 w 38"/>
                <a:gd name="T1" fmla="*/ 1 h 66"/>
                <a:gd name="T2" fmla="*/ 3 w 38"/>
                <a:gd name="T3" fmla="*/ 1 h 66"/>
                <a:gd name="T4" fmla="*/ 3 w 38"/>
                <a:gd name="T5" fmla="*/ 1 h 66"/>
                <a:gd name="T6" fmla="*/ 3 w 38"/>
                <a:gd name="T7" fmla="*/ 1 h 66"/>
                <a:gd name="T8" fmla="*/ 3 w 38"/>
                <a:gd name="T9" fmla="*/ 1 h 66"/>
                <a:gd name="T10" fmla="*/ 3 w 38"/>
                <a:gd name="T11" fmla="*/ 1 h 66"/>
                <a:gd name="T12" fmla="*/ 3 w 38"/>
                <a:gd name="T13" fmla="*/ 1 h 66"/>
                <a:gd name="T14" fmla="*/ 2 w 38"/>
                <a:gd name="T15" fmla="*/ 1 h 66"/>
                <a:gd name="T16" fmla="*/ 3 w 38"/>
                <a:gd name="T17" fmla="*/ 1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
                <a:gd name="T28" fmla="*/ 0 h 66"/>
                <a:gd name="T29" fmla="*/ 38 w 38"/>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9" name="Freeform 54">
              <a:extLst>
                <a:ext uri="{FF2B5EF4-FFF2-40B4-BE49-F238E27FC236}">
                  <a16:creationId xmlns:a16="http://schemas.microsoft.com/office/drawing/2014/main" id="{D32D52C8-A15F-4C94-93E6-F10407A4082E}"/>
                </a:ext>
              </a:extLst>
            </p:cNvPr>
            <p:cNvSpPr>
              <a:spLocks noChangeArrowheads="1"/>
            </p:cNvSpPr>
            <p:nvPr/>
          </p:nvSpPr>
          <p:spPr bwMode="auto">
            <a:xfrm>
              <a:off x="4045" y="1238"/>
              <a:ext cx="21" cy="16"/>
            </a:xfrm>
            <a:custGeom>
              <a:avLst/>
              <a:gdLst>
                <a:gd name="T0" fmla="*/ 0 w 24"/>
                <a:gd name="T1" fmla="*/ 0 h 23"/>
                <a:gd name="T2" fmla="*/ 4 w 24"/>
                <a:gd name="T3" fmla="*/ 1 h 23"/>
                <a:gd name="T4" fmla="*/ 4 w 24"/>
                <a:gd name="T5" fmla="*/ 1 h 23"/>
                <a:gd name="T6" fmla="*/ 0 w 24"/>
                <a:gd name="T7" fmla="*/ 0 h 23"/>
                <a:gd name="T8" fmla="*/ 0 60000 65536"/>
                <a:gd name="T9" fmla="*/ 0 60000 65536"/>
                <a:gd name="T10" fmla="*/ 0 60000 65536"/>
                <a:gd name="T11" fmla="*/ 0 60000 65536"/>
                <a:gd name="T12" fmla="*/ 0 w 24"/>
                <a:gd name="T13" fmla="*/ 0 h 23"/>
                <a:gd name="T14" fmla="*/ 24 w 24"/>
                <a:gd name="T15" fmla="*/ 23 h 23"/>
              </a:gdLst>
              <a:ahLst/>
              <a:cxnLst>
                <a:cxn ang="T8">
                  <a:pos x="T0" y="T1"/>
                </a:cxn>
                <a:cxn ang="T9">
                  <a:pos x="T2" y="T3"/>
                </a:cxn>
                <a:cxn ang="T10">
                  <a:pos x="T4" y="T5"/>
                </a:cxn>
                <a:cxn ang="T11">
                  <a:pos x="T6" y="T7"/>
                </a:cxn>
              </a:cxnLst>
              <a:rect l="T12" t="T13" r="T14" b="T15"/>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0" name="Freeform 55">
              <a:extLst>
                <a:ext uri="{FF2B5EF4-FFF2-40B4-BE49-F238E27FC236}">
                  <a16:creationId xmlns:a16="http://schemas.microsoft.com/office/drawing/2014/main" id="{93D0F059-11FC-41D0-AF43-FA3679595C0B}"/>
                </a:ext>
              </a:extLst>
            </p:cNvPr>
            <p:cNvSpPr>
              <a:spLocks noChangeArrowheads="1"/>
            </p:cNvSpPr>
            <p:nvPr/>
          </p:nvSpPr>
          <p:spPr bwMode="auto">
            <a:xfrm>
              <a:off x="4076" y="1228"/>
              <a:ext cx="52" cy="35"/>
            </a:xfrm>
            <a:custGeom>
              <a:avLst/>
              <a:gdLst>
                <a:gd name="T0" fmla="*/ 3 w 60"/>
                <a:gd name="T1" fmla="*/ 0 h 49"/>
                <a:gd name="T2" fmla="*/ 0 w 60"/>
                <a:gd name="T3" fmla="*/ 1 h 49"/>
                <a:gd name="T4" fmla="*/ 3 w 60"/>
                <a:gd name="T5" fmla="*/ 1 h 49"/>
                <a:gd name="T6" fmla="*/ 3 w 60"/>
                <a:gd name="T7" fmla="*/ 1 h 49"/>
                <a:gd name="T8" fmla="*/ 4 w 60"/>
                <a:gd name="T9" fmla="*/ 1 h 49"/>
                <a:gd name="T10" fmla="*/ 3 w 60"/>
                <a:gd name="T11" fmla="*/ 1 h 49"/>
                <a:gd name="T12" fmla="*/ 3 w 60"/>
                <a:gd name="T13" fmla="*/ 1 h 49"/>
                <a:gd name="T14" fmla="*/ 3 w 60"/>
                <a:gd name="T15" fmla="*/ 1 h 49"/>
                <a:gd name="T16" fmla="*/ 3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49"/>
                <a:gd name="T29" fmla="*/ 60 w 60"/>
                <a:gd name="T30" fmla="*/ 49 h 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1" name="Freeform 56">
              <a:extLst>
                <a:ext uri="{FF2B5EF4-FFF2-40B4-BE49-F238E27FC236}">
                  <a16:creationId xmlns:a16="http://schemas.microsoft.com/office/drawing/2014/main" id="{39DEB42F-BF3D-4E86-9CA9-B994ADCA6B0E}"/>
                </a:ext>
              </a:extLst>
            </p:cNvPr>
            <p:cNvSpPr>
              <a:spLocks noChangeArrowheads="1"/>
            </p:cNvSpPr>
            <p:nvPr/>
          </p:nvSpPr>
          <p:spPr bwMode="auto">
            <a:xfrm>
              <a:off x="4156" y="1294"/>
              <a:ext cx="27" cy="31"/>
            </a:xfrm>
            <a:custGeom>
              <a:avLst/>
              <a:gdLst>
                <a:gd name="T0" fmla="*/ 3 w 32"/>
                <a:gd name="T1" fmla="*/ 0 h 44"/>
                <a:gd name="T2" fmla="*/ 3 w 32"/>
                <a:gd name="T3" fmla="*/ 1 h 44"/>
                <a:gd name="T4" fmla="*/ 3 w 32"/>
                <a:gd name="T5" fmla="*/ 1 h 44"/>
                <a:gd name="T6" fmla="*/ 3 w 32"/>
                <a:gd name="T7" fmla="*/ 1 h 44"/>
                <a:gd name="T8" fmla="*/ 3 w 32"/>
                <a:gd name="T9" fmla="*/ 0 h 44"/>
                <a:gd name="T10" fmla="*/ 0 60000 65536"/>
                <a:gd name="T11" fmla="*/ 0 60000 65536"/>
                <a:gd name="T12" fmla="*/ 0 60000 65536"/>
                <a:gd name="T13" fmla="*/ 0 60000 65536"/>
                <a:gd name="T14" fmla="*/ 0 60000 65536"/>
                <a:gd name="T15" fmla="*/ 0 w 32"/>
                <a:gd name="T16" fmla="*/ 0 h 44"/>
                <a:gd name="T17" fmla="*/ 32 w 32"/>
                <a:gd name="T18" fmla="*/ 44 h 44"/>
              </a:gdLst>
              <a:ahLst/>
              <a:cxnLst>
                <a:cxn ang="T10">
                  <a:pos x="T0" y="T1"/>
                </a:cxn>
                <a:cxn ang="T11">
                  <a:pos x="T2" y="T3"/>
                </a:cxn>
                <a:cxn ang="T12">
                  <a:pos x="T4" y="T5"/>
                </a:cxn>
                <a:cxn ang="T13">
                  <a:pos x="T6" y="T7"/>
                </a:cxn>
                <a:cxn ang="T14">
                  <a:pos x="T8" y="T9"/>
                </a:cxn>
              </a:cxnLst>
              <a:rect l="T15" t="T16" r="T17" b="T18"/>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2" name="Freeform 57">
              <a:extLst>
                <a:ext uri="{FF2B5EF4-FFF2-40B4-BE49-F238E27FC236}">
                  <a16:creationId xmlns:a16="http://schemas.microsoft.com/office/drawing/2014/main" id="{D208F087-F346-4FCE-82AF-12483EC263FE}"/>
                </a:ext>
              </a:extLst>
            </p:cNvPr>
            <p:cNvSpPr>
              <a:spLocks noChangeArrowheads="1"/>
            </p:cNvSpPr>
            <p:nvPr/>
          </p:nvSpPr>
          <p:spPr bwMode="auto">
            <a:xfrm>
              <a:off x="4463" y="1255"/>
              <a:ext cx="53" cy="44"/>
            </a:xfrm>
            <a:custGeom>
              <a:avLst/>
              <a:gdLst>
                <a:gd name="T0" fmla="*/ 3 w 61"/>
                <a:gd name="T1" fmla="*/ 0 h 63"/>
                <a:gd name="T2" fmla="*/ 0 w 61"/>
                <a:gd name="T3" fmla="*/ 1 h 63"/>
                <a:gd name="T4" fmla="*/ 3 w 61"/>
                <a:gd name="T5" fmla="*/ 1 h 63"/>
                <a:gd name="T6" fmla="*/ 3 w 61"/>
                <a:gd name="T7" fmla="*/ 1 h 63"/>
                <a:gd name="T8" fmla="*/ 3 w 61"/>
                <a:gd name="T9" fmla="*/ 1 h 63"/>
                <a:gd name="T10" fmla="*/ 5 w 61"/>
                <a:gd name="T11" fmla="*/ 1 h 63"/>
                <a:gd name="T12" fmla="*/ 3 w 61"/>
                <a:gd name="T13" fmla="*/ 1 h 63"/>
                <a:gd name="T14" fmla="*/ 3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63"/>
                <a:gd name="T26" fmla="*/ 61 w 61"/>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3" name="Freeform 58">
              <a:extLst>
                <a:ext uri="{FF2B5EF4-FFF2-40B4-BE49-F238E27FC236}">
                  <a16:creationId xmlns:a16="http://schemas.microsoft.com/office/drawing/2014/main" id="{C7ED91D8-FF1E-4A30-8BB0-A5A03F46AD78}"/>
                </a:ext>
              </a:extLst>
            </p:cNvPr>
            <p:cNvSpPr>
              <a:spLocks noChangeArrowheads="1"/>
            </p:cNvSpPr>
            <p:nvPr/>
          </p:nvSpPr>
          <p:spPr bwMode="auto">
            <a:xfrm>
              <a:off x="4006" y="1310"/>
              <a:ext cx="53" cy="47"/>
            </a:xfrm>
            <a:custGeom>
              <a:avLst/>
              <a:gdLst>
                <a:gd name="T0" fmla="*/ 3 w 61"/>
                <a:gd name="T1" fmla="*/ 1 h 67"/>
                <a:gd name="T2" fmla="*/ 3 w 61"/>
                <a:gd name="T3" fmla="*/ 1 h 67"/>
                <a:gd name="T4" fmla="*/ 3 w 61"/>
                <a:gd name="T5" fmla="*/ 1 h 67"/>
                <a:gd name="T6" fmla="*/ 3 w 61"/>
                <a:gd name="T7" fmla="*/ 1 h 67"/>
                <a:gd name="T8" fmla="*/ 3 w 61"/>
                <a:gd name="T9" fmla="*/ 1 h 67"/>
                <a:gd name="T10" fmla="*/ 5 w 61"/>
                <a:gd name="T11" fmla="*/ 1 h 67"/>
                <a:gd name="T12" fmla="*/ 4 w 61"/>
                <a:gd name="T13" fmla="*/ 1 h 67"/>
                <a:gd name="T14" fmla="*/ 4 w 61"/>
                <a:gd name="T15" fmla="*/ 1 h 67"/>
                <a:gd name="T16" fmla="*/ 4 w 61"/>
                <a:gd name="T17" fmla="*/ 1 h 67"/>
                <a:gd name="T18" fmla="*/ 3 w 61"/>
                <a:gd name="T19" fmla="*/ 1 h 67"/>
                <a:gd name="T20" fmla="*/ 4 w 61"/>
                <a:gd name="T21" fmla="*/ 1 h 67"/>
                <a:gd name="T22" fmla="*/ 3 w 61"/>
                <a:gd name="T23" fmla="*/ 1 h 67"/>
                <a:gd name="T24" fmla="*/ 3 w 61"/>
                <a:gd name="T25" fmla="*/ 1 h 67"/>
                <a:gd name="T26" fmla="*/ 3 w 61"/>
                <a:gd name="T27" fmla="*/ 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67"/>
                <a:gd name="T44" fmla="*/ 61 w 61"/>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4" name="Freeform 59">
              <a:extLst>
                <a:ext uri="{FF2B5EF4-FFF2-40B4-BE49-F238E27FC236}">
                  <a16:creationId xmlns:a16="http://schemas.microsoft.com/office/drawing/2014/main" id="{C9941CAD-B32C-4FB7-8AB8-B0E46FB7870D}"/>
                </a:ext>
              </a:extLst>
            </p:cNvPr>
            <p:cNvSpPr>
              <a:spLocks noChangeArrowheads="1"/>
            </p:cNvSpPr>
            <p:nvPr/>
          </p:nvSpPr>
          <p:spPr bwMode="auto">
            <a:xfrm>
              <a:off x="3950" y="1328"/>
              <a:ext cx="37" cy="25"/>
            </a:xfrm>
            <a:custGeom>
              <a:avLst/>
              <a:gdLst>
                <a:gd name="T0" fmla="*/ 3 w 43"/>
                <a:gd name="T1" fmla="*/ 1 h 36"/>
                <a:gd name="T2" fmla="*/ 3 w 43"/>
                <a:gd name="T3" fmla="*/ 1 h 36"/>
                <a:gd name="T4" fmla="*/ 3 w 43"/>
                <a:gd name="T5" fmla="*/ 1 h 36"/>
                <a:gd name="T6" fmla="*/ 3 w 43"/>
                <a:gd name="T7" fmla="*/ 1 h 36"/>
                <a:gd name="T8" fmla="*/ 3 w 43"/>
                <a:gd name="T9" fmla="*/ 1 h 36"/>
                <a:gd name="T10" fmla="*/ 0 60000 65536"/>
                <a:gd name="T11" fmla="*/ 0 60000 65536"/>
                <a:gd name="T12" fmla="*/ 0 60000 65536"/>
                <a:gd name="T13" fmla="*/ 0 60000 65536"/>
                <a:gd name="T14" fmla="*/ 0 60000 65536"/>
                <a:gd name="T15" fmla="*/ 0 w 43"/>
                <a:gd name="T16" fmla="*/ 0 h 36"/>
                <a:gd name="T17" fmla="*/ 43 w 43"/>
                <a:gd name="T18" fmla="*/ 36 h 36"/>
              </a:gdLst>
              <a:ahLst/>
              <a:cxnLst>
                <a:cxn ang="T10">
                  <a:pos x="T0" y="T1"/>
                </a:cxn>
                <a:cxn ang="T11">
                  <a:pos x="T2" y="T3"/>
                </a:cxn>
                <a:cxn ang="T12">
                  <a:pos x="T4" y="T5"/>
                </a:cxn>
                <a:cxn ang="T13">
                  <a:pos x="T6" y="T7"/>
                </a:cxn>
                <a:cxn ang="T14">
                  <a:pos x="T8" y="T9"/>
                </a:cxn>
              </a:cxnLst>
              <a:rect l="T15" t="T16" r="T17" b="T18"/>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5" name="Freeform 60">
              <a:extLst>
                <a:ext uri="{FF2B5EF4-FFF2-40B4-BE49-F238E27FC236}">
                  <a16:creationId xmlns:a16="http://schemas.microsoft.com/office/drawing/2014/main" id="{145AE945-AE95-4CF7-B8C2-B7B7A04A9370}"/>
                </a:ext>
              </a:extLst>
            </p:cNvPr>
            <p:cNvSpPr>
              <a:spLocks noChangeArrowheads="1"/>
            </p:cNvSpPr>
            <p:nvPr/>
          </p:nvSpPr>
          <p:spPr bwMode="auto">
            <a:xfrm>
              <a:off x="3926" y="1300"/>
              <a:ext cx="27" cy="29"/>
            </a:xfrm>
            <a:custGeom>
              <a:avLst/>
              <a:gdLst>
                <a:gd name="T0" fmla="*/ 3 w 32"/>
                <a:gd name="T1" fmla="*/ 0 h 41"/>
                <a:gd name="T2" fmla="*/ 0 w 32"/>
                <a:gd name="T3" fmla="*/ 1 h 41"/>
                <a:gd name="T4" fmla="*/ 3 w 32"/>
                <a:gd name="T5" fmla="*/ 1 h 41"/>
                <a:gd name="T6" fmla="*/ 3 w 32"/>
                <a:gd name="T7" fmla="*/ 1 h 41"/>
                <a:gd name="T8" fmla="*/ 3 w 32"/>
                <a:gd name="T9" fmla="*/ 1 h 41"/>
                <a:gd name="T10" fmla="*/ 3 w 32"/>
                <a:gd name="T11" fmla="*/ 1 h 41"/>
                <a:gd name="T12" fmla="*/ 3 w 32"/>
                <a:gd name="T13" fmla="*/ 1 h 41"/>
                <a:gd name="T14" fmla="*/ 3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41"/>
                <a:gd name="T26" fmla="*/ 32 w 32"/>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6" name="Freeform 61">
              <a:extLst>
                <a:ext uri="{FF2B5EF4-FFF2-40B4-BE49-F238E27FC236}">
                  <a16:creationId xmlns:a16="http://schemas.microsoft.com/office/drawing/2014/main" id="{3822F4AA-E0A5-44FA-A45E-580355AAECDF}"/>
                </a:ext>
              </a:extLst>
            </p:cNvPr>
            <p:cNvSpPr>
              <a:spLocks noChangeArrowheads="1"/>
            </p:cNvSpPr>
            <p:nvPr/>
          </p:nvSpPr>
          <p:spPr bwMode="auto">
            <a:xfrm>
              <a:off x="3965" y="1311"/>
              <a:ext cx="39" cy="22"/>
            </a:xfrm>
            <a:custGeom>
              <a:avLst/>
              <a:gdLst>
                <a:gd name="T0" fmla="*/ 3 w 45"/>
                <a:gd name="T1" fmla="*/ 0 h 32"/>
                <a:gd name="T2" fmla="*/ 0 w 45"/>
                <a:gd name="T3" fmla="*/ 1 h 32"/>
                <a:gd name="T4" fmla="*/ 3 w 45"/>
                <a:gd name="T5" fmla="*/ 1 h 32"/>
                <a:gd name="T6" fmla="*/ 3 w 45"/>
                <a:gd name="T7" fmla="*/ 1 h 32"/>
                <a:gd name="T8" fmla="*/ 3 w 45"/>
                <a:gd name="T9" fmla="*/ 1 h 32"/>
                <a:gd name="T10" fmla="*/ 3 w 45"/>
                <a:gd name="T11" fmla="*/ 0 h 32"/>
                <a:gd name="T12" fmla="*/ 0 60000 65536"/>
                <a:gd name="T13" fmla="*/ 0 60000 65536"/>
                <a:gd name="T14" fmla="*/ 0 60000 65536"/>
                <a:gd name="T15" fmla="*/ 0 60000 65536"/>
                <a:gd name="T16" fmla="*/ 0 60000 65536"/>
                <a:gd name="T17" fmla="*/ 0 60000 65536"/>
                <a:gd name="T18" fmla="*/ 0 w 45"/>
                <a:gd name="T19" fmla="*/ 0 h 32"/>
                <a:gd name="T20" fmla="*/ 45 w 45"/>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7" name="Freeform 62">
              <a:extLst>
                <a:ext uri="{FF2B5EF4-FFF2-40B4-BE49-F238E27FC236}">
                  <a16:creationId xmlns:a16="http://schemas.microsoft.com/office/drawing/2014/main" id="{97A055ED-754B-4899-9A6A-56B1B13A15AF}"/>
                </a:ext>
              </a:extLst>
            </p:cNvPr>
            <p:cNvSpPr>
              <a:spLocks noChangeArrowheads="1"/>
            </p:cNvSpPr>
            <p:nvPr/>
          </p:nvSpPr>
          <p:spPr bwMode="auto">
            <a:xfrm>
              <a:off x="3908" y="1000"/>
              <a:ext cx="31" cy="52"/>
            </a:xfrm>
            <a:custGeom>
              <a:avLst/>
              <a:gdLst>
                <a:gd name="T0" fmla="*/ 4 w 35"/>
                <a:gd name="T1" fmla="*/ 0 h 74"/>
                <a:gd name="T2" fmla="*/ 4 w 35"/>
                <a:gd name="T3" fmla="*/ 1 h 74"/>
                <a:gd name="T4" fmla="*/ 4 w 35"/>
                <a:gd name="T5" fmla="*/ 1 h 74"/>
                <a:gd name="T6" fmla="*/ 0 w 35"/>
                <a:gd name="T7" fmla="*/ 1 h 74"/>
                <a:gd name="T8" fmla="*/ 4 w 35"/>
                <a:gd name="T9" fmla="*/ 1 h 74"/>
                <a:gd name="T10" fmla="*/ 4 w 35"/>
                <a:gd name="T11" fmla="*/ 1 h 74"/>
                <a:gd name="T12" fmla="*/ 4 w 35"/>
                <a:gd name="T13" fmla="*/ 1 h 74"/>
                <a:gd name="T14" fmla="*/ 4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74"/>
                <a:gd name="T26" fmla="*/ 35 w 35"/>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8" name="Freeform 63">
              <a:extLst>
                <a:ext uri="{FF2B5EF4-FFF2-40B4-BE49-F238E27FC236}">
                  <a16:creationId xmlns:a16="http://schemas.microsoft.com/office/drawing/2014/main" id="{9E7ACF2F-CF40-4F3A-A3F0-9634B4FB412F}"/>
                </a:ext>
              </a:extLst>
            </p:cNvPr>
            <p:cNvSpPr>
              <a:spLocks noChangeArrowheads="1"/>
            </p:cNvSpPr>
            <p:nvPr/>
          </p:nvSpPr>
          <p:spPr bwMode="auto">
            <a:xfrm>
              <a:off x="3967" y="992"/>
              <a:ext cx="22" cy="51"/>
            </a:xfrm>
            <a:custGeom>
              <a:avLst/>
              <a:gdLst>
                <a:gd name="T0" fmla="*/ 4 w 25"/>
                <a:gd name="T1" fmla="*/ 1 h 73"/>
                <a:gd name="T2" fmla="*/ 4 w 25"/>
                <a:gd name="T3" fmla="*/ 1 h 73"/>
                <a:gd name="T4" fmla="*/ 0 w 25"/>
                <a:gd name="T5" fmla="*/ 1 h 73"/>
                <a:gd name="T6" fmla="*/ 4 w 25"/>
                <a:gd name="T7" fmla="*/ 1 h 73"/>
                <a:gd name="T8" fmla="*/ 4 w 25"/>
                <a:gd name="T9" fmla="*/ 1 h 73"/>
                <a:gd name="T10" fmla="*/ 4 w 25"/>
                <a:gd name="T11" fmla="*/ 1 h 73"/>
                <a:gd name="T12" fmla="*/ 4 w 25"/>
                <a:gd name="T13" fmla="*/ 1 h 73"/>
                <a:gd name="T14" fmla="*/ 0 60000 65536"/>
                <a:gd name="T15" fmla="*/ 0 60000 65536"/>
                <a:gd name="T16" fmla="*/ 0 60000 65536"/>
                <a:gd name="T17" fmla="*/ 0 60000 65536"/>
                <a:gd name="T18" fmla="*/ 0 60000 65536"/>
                <a:gd name="T19" fmla="*/ 0 60000 65536"/>
                <a:gd name="T20" fmla="*/ 0 60000 65536"/>
                <a:gd name="T21" fmla="*/ 0 w 25"/>
                <a:gd name="T22" fmla="*/ 0 h 73"/>
                <a:gd name="T23" fmla="*/ 25 w 25"/>
                <a:gd name="T24" fmla="*/ 73 h 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9" name="Freeform 64">
              <a:extLst>
                <a:ext uri="{FF2B5EF4-FFF2-40B4-BE49-F238E27FC236}">
                  <a16:creationId xmlns:a16="http://schemas.microsoft.com/office/drawing/2014/main" id="{C40C9D68-3506-4721-98D0-55DFB3C956C6}"/>
                </a:ext>
              </a:extLst>
            </p:cNvPr>
            <p:cNvSpPr>
              <a:spLocks noChangeArrowheads="1"/>
            </p:cNvSpPr>
            <p:nvPr/>
          </p:nvSpPr>
          <p:spPr bwMode="auto">
            <a:xfrm>
              <a:off x="3992" y="976"/>
              <a:ext cx="12" cy="23"/>
            </a:xfrm>
            <a:custGeom>
              <a:avLst/>
              <a:gdLst>
                <a:gd name="T0" fmla="*/ 3 w 14"/>
                <a:gd name="T1" fmla="*/ 0 h 33"/>
                <a:gd name="T2" fmla="*/ 1 w 14"/>
                <a:gd name="T3" fmla="*/ 1 h 33"/>
                <a:gd name="T4" fmla="*/ 3 w 14"/>
                <a:gd name="T5" fmla="*/ 1 h 33"/>
                <a:gd name="T6" fmla="*/ 3 w 14"/>
                <a:gd name="T7" fmla="*/ 0 h 33"/>
                <a:gd name="T8" fmla="*/ 0 60000 65536"/>
                <a:gd name="T9" fmla="*/ 0 60000 65536"/>
                <a:gd name="T10" fmla="*/ 0 60000 65536"/>
                <a:gd name="T11" fmla="*/ 0 60000 65536"/>
                <a:gd name="T12" fmla="*/ 0 w 14"/>
                <a:gd name="T13" fmla="*/ 0 h 33"/>
                <a:gd name="T14" fmla="*/ 14 w 14"/>
                <a:gd name="T15" fmla="*/ 33 h 33"/>
              </a:gdLst>
              <a:ahLst/>
              <a:cxnLst>
                <a:cxn ang="T8">
                  <a:pos x="T0" y="T1"/>
                </a:cxn>
                <a:cxn ang="T9">
                  <a:pos x="T2" y="T3"/>
                </a:cxn>
                <a:cxn ang="T10">
                  <a:pos x="T4" y="T5"/>
                </a:cxn>
                <a:cxn ang="T11">
                  <a:pos x="T6" y="T7"/>
                </a:cxn>
              </a:cxnLst>
              <a:rect l="T12" t="T13" r="T14" b="T15"/>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0" name="Freeform 65">
              <a:extLst>
                <a:ext uri="{FF2B5EF4-FFF2-40B4-BE49-F238E27FC236}">
                  <a16:creationId xmlns:a16="http://schemas.microsoft.com/office/drawing/2014/main" id="{612C6C66-E68B-4A59-B569-484DD93E764A}"/>
                </a:ext>
              </a:extLst>
            </p:cNvPr>
            <p:cNvSpPr>
              <a:spLocks noChangeArrowheads="1"/>
            </p:cNvSpPr>
            <p:nvPr/>
          </p:nvSpPr>
          <p:spPr bwMode="auto">
            <a:xfrm>
              <a:off x="4004" y="987"/>
              <a:ext cx="24" cy="45"/>
            </a:xfrm>
            <a:custGeom>
              <a:avLst/>
              <a:gdLst>
                <a:gd name="T0" fmla="*/ 3 w 28"/>
                <a:gd name="T1" fmla="*/ 0 h 64"/>
                <a:gd name="T2" fmla="*/ 3 w 28"/>
                <a:gd name="T3" fmla="*/ 1 h 64"/>
                <a:gd name="T4" fmla="*/ 3 w 28"/>
                <a:gd name="T5" fmla="*/ 1 h 64"/>
                <a:gd name="T6" fmla="*/ 3 w 28"/>
                <a:gd name="T7" fmla="*/ 1 h 64"/>
                <a:gd name="T8" fmla="*/ 0 w 28"/>
                <a:gd name="T9" fmla="*/ 1 h 64"/>
                <a:gd name="T10" fmla="*/ 3 w 28"/>
                <a:gd name="T11" fmla="*/ 1 h 64"/>
                <a:gd name="T12" fmla="*/ 3 w 28"/>
                <a:gd name="T13" fmla="*/ 1 h 64"/>
                <a:gd name="T14" fmla="*/ 3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64"/>
                <a:gd name="T26" fmla="*/ 28 w 28"/>
                <a:gd name="T27" fmla="*/ 64 h 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1" name="Freeform 66">
              <a:extLst>
                <a:ext uri="{FF2B5EF4-FFF2-40B4-BE49-F238E27FC236}">
                  <a16:creationId xmlns:a16="http://schemas.microsoft.com/office/drawing/2014/main" id="{92C80182-1BB4-47AE-99EE-68F686AEC134}"/>
                </a:ext>
              </a:extLst>
            </p:cNvPr>
            <p:cNvSpPr>
              <a:spLocks noChangeArrowheads="1"/>
            </p:cNvSpPr>
            <p:nvPr/>
          </p:nvSpPr>
          <p:spPr bwMode="auto">
            <a:xfrm>
              <a:off x="3694" y="1052"/>
              <a:ext cx="14" cy="25"/>
            </a:xfrm>
            <a:custGeom>
              <a:avLst/>
              <a:gdLst>
                <a:gd name="T0" fmla="*/ 4 w 16"/>
                <a:gd name="T1" fmla="*/ 1 h 36"/>
                <a:gd name="T2" fmla="*/ 0 w 16"/>
                <a:gd name="T3" fmla="*/ 1 h 36"/>
                <a:gd name="T4" fmla="*/ 4 w 16"/>
                <a:gd name="T5" fmla="*/ 1 h 36"/>
                <a:gd name="T6" fmla="*/ 4 w 16"/>
                <a:gd name="T7" fmla="*/ 1 h 36"/>
                <a:gd name="T8" fmla="*/ 0 60000 65536"/>
                <a:gd name="T9" fmla="*/ 0 60000 65536"/>
                <a:gd name="T10" fmla="*/ 0 60000 65536"/>
                <a:gd name="T11" fmla="*/ 0 60000 65536"/>
                <a:gd name="T12" fmla="*/ 0 w 16"/>
                <a:gd name="T13" fmla="*/ 0 h 36"/>
                <a:gd name="T14" fmla="*/ 16 w 16"/>
                <a:gd name="T15" fmla="*/ 36 h 36"/>
              </a:gdLst>
              <a:ahLst/>
              <a:cxnLst>
                <a:cxn ang="T8">
                  <a:pos x="T0" y="T1"/>
                </a:cxn>
                <a:cxn ang="T9">
                  <a:pos x="T2" y="T3"/>
                </a:cxn>
                <a:cxn ang="T10">
                  <a:pos x="T4" y="T5"/>
                </a:cxn>
                <a:cxn ang="T11">
                  <a:pos x="T6" y="T7"/>
                </a:cxn>
              </a:cxnLst>
              <a:rect l="T12" t="T13" r="T14" b="T15"/>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2" name="Freeform 67">
              <a:extLst>
                <a:ext uri="{FF2B5EF4-FFF2-40B4-BE49-F238E27FC236}">
                  <a16:creationId xmlns:a16="http://schemas.microsoft.com/office/drawing/2014/main" id="{4B33A194-0784-4D2C-8204-D4F3220240EF}"/>
                </a:ext>
              </a:extLst>
            </p:cNvPr>
            <p:cNvSpPr>
              <a:spLocks noChangeArrowheads="1"/>
            </p:cNvSpPr>
            <p:nvPr/>
          </p:nvSpPr>
          <p:spPr bwMode="auto">
            <a:xfrm>
              <a:off x="3683" y="1030"/>
              <a:ext cx="11" cy="14"/>
            </a:xfrm>
            <a:custGeom>
              <a:avLst/>
              <a:gdLst>
                <a:gd name="T0" fmla="*/ 3 w 13"/>
                <a:gd name="T1" fmla="*/ 1 h 20"/>
                <a:gd name="T2" fmla="*/ 1 w 13"/>
                <a:gd name="T3" fmla="*/ 1 h 20"/>
                <a:gd name="T4" fmla="*/ 3 w 13"/>
                <a:gd name="T5" fmla="*/ 1 h 20"/>
                <a:gd name="T6" fmla="*/ 3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3" name="Freeform 68">
              <a:extLst>
                <a:ext uri="{FF2B5EF4-FFF2-40B4-BE49-F238E27FC236}">
                  <a16:creationId xmlns:a16="http://schemas.microsoft.com/office/drawing/2014/main" id="{C64681AD-6D3C-4708-B899-95A4C017BF2A}"/>
                </a:ext>
              </a:extLst>
            </p:cNvPr>
            <p:cNvSpPr>
              <a:spLocks noChangeArrowheads="1"/>
            </p:cNvSpPr>
            <p:nvPr/>
          </p:nvSpPr>
          <p:spPr bwMode="auto">
            <a:xfrm>
              <a:off x="3678" y="1013"/>
              <a:ext cx="14" cy="14"/>
            </a:xfrm>
            <a:custGeom>
              <a:avLst/>
              <a:gdLst>
                <a:gd name="T0" fmla="*/ 4 w 16"/>
                <a:gd name="T1" fmla="*/ 1 h 19"/>
                <a:gd name="T2" fmla="*/ 0 w 16"/>
                <a:gd name="T3" fmla="*/ 1 h 19"/>
                <a:gd name="T4" fmla="*/ 4 w 16"/>
                <a:gd name="T5" fmla="*/ 1 h 19"/>
                <a:gd name="T6" fmla="*/ 4 w 16"/>
                <a:gd name="T7" fmla="*/ 1 h 19"/>
                <a:gd name="T8" fmla="*/ 0 60000 65536"/>
                <a:gd name="T9" fmla="*/ 0 60000 65536"/>
                <a:gd name="T10" fmla="*/ 0 60000 65536"/>
                <a:gd name="T11" fmla="*/ 0 60000 65536"/>
                <a:gd name="T12" fmla="*/ 0 w 16"/>
                <a:gd name="T13" fmla="*/ 0 h 19"/>
                <a:gd name="T14" fmla="*/ 16 w 16"/>
                <a:gd name="T15" fmla="*/ 19 h 19"/>
              </a:gdLst>
              <a:ahLst/>
              <a:cxnLst>
                <a:cxn ang="T8">
                  <a:pos x="T0" y="T1"/>
                </a:cxn>
                <a:cxn ang="T9">
                  <a:pos x="T2" y="T3"/>
                </a:cxn>
                <a:cxn ang="T10">
                  <a:pos x="T4" y="T5"/>
                </a:cxn>
                <a:cxn ang="T11">
                  <a:pos x="T6" y="T7"/>
                </a:cxn>
              </a:cxnLst>
              <a:rect l="T12" t="T13" r="T14" b="T15"/>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4" name="Freeform 69">
              <a:extLst>
                <a:ext uri="{FF2B5EF4-FFF2-40B4-BE49-F238E27FC236}">
                  <a16:creationId xmlns:a16="http://schemas.microsoft.com/office/drawing/2014/main" id="{6C7678CC-A00C-4785-B70C-38029C4DF46D}"/>
                </a:ext>
              </a:extLst>
            </p:cNvPr>
            <p:cNvSpPr>
              <a:spLocks noChangeArrowheads="1"/>
            </p:cNvSpPr>
            <p:nvPr/>
          </p:nvSpPr>
          <p:spPr bwMode="auto">
            <a:xfrm>
              <a:off x="3664" y="976"/>
              <a:ext cx="13" cy="18"/>
            </a:xfrm>
            <a:custGeom>
              <a:avLst/>
              <a:gdLst>
                <a:gd name="T0" fmla="*/ 6 w 14"/>
                <a:gd name="T1" fmla="*/ 0 h 25"/>
                <a:gd name="T2" fmla="*/ 0 w 14"/>
                <a:gd name="T3" fmla="*/ 1 h 25"/>
                <a:gd name="T4" fmla="*/ 7 w 14"/>
                <a:gd name="T5" fmla="*/ 1 h 25"/>
                <a:gd name="T6" fmla="*/ 6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5" name="Freeform 70">
              <a:extLst>
                <a:ext uri="{FF2B5EF4-FFF2-40B4-BE49-F238E27FC236}">
                  <a16:creationId xmlns:a16="http://schemas.microsoft.com/office/drawing/2014/main" id="{D1704A6C-4328-4507-AA51-01C09F1406CA}"/>
                </a:ext>
              </a:extLst>
            </p:cNvPr>
            <p:cNvSpPr>
              <a:spLocks noChangeArrowheads="1"/>
            </p:cNvSpPr>
            <p:nvPr/>
          </p:nvSpPr>
          <p:spPr bwMode="auto">
            <a:xfrm>
              <a:off x="3667" y="999"/>
              <a:ext cx="18" cy="13"/>
            </a:xfrm>
            <a:custGeom>
              <a:avLst/>
              <a:gdLst>
                <a:gd name="T0" fmla="*/ 2 w 22"/>
                <a:gd name="T1" fmla="*/ 0 h 18"/>
                <a:gd name="T2" fmla="*/ 2 w 22"/>
                <a:gd name="T3" fmla="*/ 1 h 18"/>
                <a:gd name="T4" fmla="*/ 2 w 22"/>
                <a:gd name="T5" fmla="*/ 1 h 18"/>
                <a:gd name="T6" fmla="*/ 2 w 22"/>
                <a:gd name="T7" fmla="*/ 0 h 18"/>
                <a:gd name="T8" fmla="*/ 0 60000 65536"/>
                <a:gd name="T9" fmla="*/ 0 60000 65536"/>
                <a:gd name="T10" fmla="*/ 0 60000 65536"/>
                <a:gd name="T11" fmla="*/ 0 60000 65536"/>
                <a:gd name="T12" fmla="*/ 0 w 22"/>
                <a:gd name="T13" fmla="*/ 0 h 18"/>
                <a:gd name="T14" fmla="*/ 22 w 22"/>
                <a:gd name="T15" fmla="*/ 18 h 18"/>
              </a:gdLst>
              <a:ahLst/>
              <a:cxnLst>
                <a:cxn ang="T8">
                  <a:pos x="T0" y="T1"/>
                </a:cxn>
                <a:cxn ang="T9">
                  <a:pos x="T2" y="T3"/>
                </a:cxn>
                <a:cxn ang="T10">
                  <a:pos x="T4" y="T5"/>
                </a:cxn>
                <a:cxn ang="T11">
                  <a:pos x="T6" y="T7"/>
                </a:cxn>
              </a:cxnLst>
              <a:rect l="T12" t="T13" r="T14" b="T15"/>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6" name="Freeform 71">
              <a:extLst>
                <a:ext uri="{FF2B5EF4-FFF2-40B4-BE49-F238E27FC236}">
                  <a16:creationId xmlns:a16="http://schemas.microsoft.com/office/drawing/2014/main" id="{3A8F38E4-97A4-43BD-93C1-5F2D27D5209E}"/>
                </a:ext>
              </a:extLst>
            </p:cNvPr>
            <p:cNvSpPr>
              <a:spLocks noChangeArrowheads="1"/>
            </p:cNvSpPr>
            <p:nvPr/>
          </p:nvSpPr>
          <p:spPr bwMode="auto">
            <a:xfrm>
              <a:off x="4628" y="1582"/>
              <a:ext cx="52" cy="56"/>
            </a:xfrm>
            <a:custGeom>
              <a:avLst/>
              <a:gdLst>
                <a:gd name="T0" fmla="*/ 3 w 60"/>
                <a:gd name="T1" fmla="*/ 1 h 81"/>
                <a:gd name="T2" fmla="*/ 3 w 60"/>
                <a:gd name="T3" fmla="*/ 1 h 81"/>
                <a:gd name="T4" fmla="*/ 3 w 60"/>
                <a:gd name="T5" fmla="*/ 1 h 81"/>
                <a:gd name="T6" fmla="*/ 3 w 60"/>
                <a:gd name="T7" fmla="*/ 1 h 81"/>
                <a:gd name="T8" fmla="*/ 3 w 60"/>
                <a:gd name="T9" fmla="*/ 1 h 81"/>
                <a:gd name="T10" fmla="*/ 3 w 60"/>
                <a:gd name="T11" fmla="*/ 1 h 81"/>
                <a:gd name="T12" fmla="*/ 3 w 60"/>
                <a:gd name="T13" fmla="*/ 1 h 81"/>
                <a:gd name="T14" fmla="*/ 3 w 60"/>
                <a:gd name="T15" fmla="*/ 1 h 81"/>
                <a:gd name="T16" fmla="*/ 3 w 60"/>
                <a:gd name="T17" fmla="*/ 1 h 81"/>
                <a:gd name="T18" fmla="*/ 3 w 60"/>
                <a:gd name="T19" fmla="*/ 1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81"/>
                <a:gd name="T32" fmla="*/ 60 w 60"/>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7" name="Freeform 72">
              <a:extLst>
                <a:ext uri="{FF2B5EF4-FFF2-40B4-BE49-F238E27FC236}">
                  <a16:creationId xmlns:a16="http://schemas.microsoft.com/office/drawing/2014/main" id="{8A93B8A0-AC90-47B1-9BCE-509E602FB455}"/>
                </a:ext>
              </a:extLst>
            </p:cNvPr>
            <p:cNvSpPr>
              <a:spLocks noChangeArrowheads="1"/>
            </p:cNvSpPr>
            <p:nvPr/>
          </p:nvSpPr>
          <p:spPr bwMode="auto">
            <a:xfrm>
              <a:off x="4894" y="1536"/>
              <a:ext cx="61" cy="43"/>
            </a:xfrm>
            <a:custGeom>
              <a:avLst/>
              <a:gdLst>
                <a:gd name="T0" fmla="*/ 3 w 71"/>
                <a:gd name="T1" fmla="*/ 1 h 61"/>
                <a:gd name="T2" fmla="*/ 3 w 71"/>
                <a:gd name="T3" fmla="*/ 1 h 61"/>
                <a:gd name="T4" fmla="*/ 1 w 71"/>
                <a:gd name="T5" fmla="*/ 1 h 61"/>
                <a:gd name="T6" fmla="*/ 3 w 71"/>
                <a:gd name="T7" fmla="*/ 1 h 61"/>
                <a:gd name="T8" fmla="*/ 3 w 71"/>
                <a:gd name="T9" fmla="*/ 1 h 61"/>
                <a:gd name="T10" fmla="*/ 3 w 71"/>
                <a:gd name="T11" fmla="*/ 1 h 61"/>
                <a:gd name="T12" fmla="*/ 3 w 71"/>
                <a:gd name="T13" fmla="*/ 0 h 61"/>
                <a:gd name="T14" fmla="*/ 4 w 71"/>
                <a:gd name="T15" fmla="*/ 1 h 61"/>
                <a:gd name="T16" fmla="*/ 3 w 71"/>
                <a:gd name="T17" fmla="*/ 1 h 61"/>
                <a:gd name="T18" fmla="*/ 3 w 71"/>
                <a:gd name="T19" fmla="*/ 1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61"/>
                <a:gd name="T32" fmla="*/ 71 w 71"/>
                <a:gd name="T33" fmla="*/ 61 h 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8" name="Freeform 73">
              <a:extLst>
                <a:ext uri="{FF2B5EF4-FFF2-40B4-BE49-F238E27FC236}">
                  <a16:creationId xmlns:a16="http://schemas.microsoft.com/office/drawing/2014/main" id="{DFF3CD9E-488C-4F91-AC51-AA63017FDCDD}"/>
                </a:ext>
              </a:extLst>
            </p:cNvPr>
            <p:cNvSpPr>
              <a:spLocks noChangeArrowheads="1"/>
            </p:cNvSpPr>
            <p:nvPr/>
          </p:nvSpPr>
          <p:spPr bwMode="auto">
            <a:xfrm>
              <a:off x="4710" y="1513"/>
              <a:ext cx="20" cy="21"/>
            </a:xfrm>
            <a:custGeom>
              <a:avLst/>
              <a:gdLst>
                <a:gd name="T0" fmla="*/ 3 w 23"/>
                <a:gd name="T1" fmla="*/ 0 h 30"/>
                <a:gd name="T2" fmla="*/ 0 w 23"/>
                <a:gd name="T3" fmla="*/ 1 h 30"/>
                <a:gd name="T4" fmla="*/ 3 w 23"/>
                <a:gd name="T5" fmla="*/ 1 h 30"/>
                <a:gd name="T6" fmla="*/ 3 w 23"/>
                <a:gd name="T7" fmla="*/ 0 h 30"/>
                <a:gd name="T8" fmla="*/ 0 60000 65536"/>
                <a:gd name="T9" fmla="*/ 0 60000 65536"/>
                <a:gd name="T10" fmla="*/ 0 60000 65536"/>
                <a:gd name="T11" fmla="*/ 0 60000 65536"/>
                <a:gd name="T12" fmla="*/ 0 w 23"/>
                <a:gd name="T13" fmla="*/ 0 h 30"/>
                <a:gd name="T14" fmla="*/ 23 w 23"/>
                <a:gd name="T15" fmla="*/ 30 h 30"/>
              </a:gdLst>
              <a:ahLst/>
              <a:cxnLst>
                <a:cxn ang="T8">
                  <a:pos x="T0" y="T1"/>
                </a:cxn>
                <a:cxn ang="T9">
                  <a:pos x="T2" y="T3"/>
                </a:cxn>
                <a:cxn ang="T10">
                  <a:pos x="T4" y="T5"/>
                </a:cxn>
                <a:cxn ang="T11">
                  <a:pos x="T6" y="T7"/>
                </a:cxn>
              </a:cxnLst>
              <a:rect l="T12" t="T13" r="T14" b="T15"/>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9" name="Freeform 74">
              <a:extLst>
                <a:ext uri="{FF2B5EF4-FFF2-40B4-BE49-F238E27FC236}">
                  <a16:creationId xmlns:a16="http://schemas.microsoft.com/office/drawing/2014/main" id="{2E2D6217-60B0-463E-9F0D-A4AD03A0FFD5}"/>
                </a:ext>
              </a:extLst>
            </p:cNvPr>
            <p:cNvSpPr>
              <a:spLocks noChangeArrowheads="1"/>
            </p:cNvSpPr>
            <p:nvPr/>
          </p:nvSpPr>
          <p:spPr bwMode="auto">
            <a:xfrm>
              <a:off x="4701" y="1492"/>
              <a:ext cx="23" cy="16"/>
            </a:xfrm>
            <a:custGeom>
              <a:avLst/>
              <a:gdLst>
                <a:gd name="T0" fmla="*/ 4 w 26"/>
                <a:gd name="T1" fmla="*/ 0 h 23"/>
                <a:gd name="T2" fmla="*/ 0 w 26"/>
                <a:gd name="T3" fmla="*/ 1 h 23"/>
                <a:gd name="T4" fmla="*/ 4 w 26"/>
                <a:gd name="T5" fmla="*/ 1 h 23"/>
                <a:gd name="T6" fmla="*/ 4 w 26"/>
                <a:gd name="T7" fmla="*/ 0 h 23"/>
                <a:gd name="T8" fmla="*/ 0 60000 65536"/>
                <a:gd name="T9" fmla="*/ 0 60000 65536"/>
                <a:gd name="T10" fmla="*/ 0 60000 65536"/>
                <a:gd name="T11" fmla="*/ 0 60000 65536"/>
                <a:gd name="T12" fmla="*/ 0 w 26"/>
                <a:gd name="T13" fmla="*/ 0 h 23"/>
                <a:gd name="T14" fmla="*/ 26 w 26"/>
                <a:gd name="T15" fmla="*/ 23 h 23"/>
              </a:gdLst>
              <a:ahLst/>
              <a:cxnLst>
                <a:cxn ang="T8">
                  <a:pos x="T0" y="T1"/>
                </a:cxn>
                <a:cxn ang="T9">
                  <a:pos x="T2" y="T3"/>
                </a:cxn>
                <a:cxn ang="T10">
                  <a:pos x="T4" y="T5"/>
                </a:cxn>
                <a:cxn ang="T11">
                  <a:pos x="T6" y="T7"/>
                </a:cxn>
              </a:cxnLst>
              <a:rect l="T12" t="T13" r="T14" b="T15"/>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0" name="Freeform 75">
              <a:extLst>
                <a:ext uri="{FF2B5EF4-FFF2-40B4-BE49-F238E27FC236}">
                  <a16:creationId xmlns:a16="http://schemas.microsoft.com/office/drawing/2014/main" id="{42008FDF-CD3C-41DD-A44A-BC5A047C47BC}"/>
                </a:ext>
              </a:extLst>
            </p:cNvPr>
            <p:cNvSpPr>
              <a:spLocks noChangeArrowheads="1"/>
            </p:cNvSpPr>
            <p:nvPr/>
          </p:nvSpPr>
          <p:spPr bwMode="auto">
            <a:xfrm>
              <a:off x="4525" y="1311"/>
              <a:ext cx="27" cy="31"/>
            </a:xfrm>
            <a:custGeom>
              <a:avLst/>
              <a:gdLst>
                <a:gd name="T0" fmla="*/ 3 w 32"/>
                <a:gd name="T1" fmla="*/ 0 h 44"/>
                <a:gd name="T2" fmla="*/ 3 w 32"/>
                <a:gd name="T3" fmla="*/ 1 h 44"/>
                <a:gd name="T4" fmla="*/ 3 w 32"/>
                <a:gd name="T5" fmla="*/ 1 h 44"/>
                <a:gd name="T6" fmla="*/ 3 w 32"/>
                <a:gd name="T7" fmla="*/ 1 h 44"/>
                <a:gd name="T8" fmla="*/ 3 w 32"/>
                <a:gd name="T9" fmla="*/ 0 h 44"/>
                <a:gd name="T10" fmla="*/ 0 60000 65536"/>
                <a:gd name="T11" fmla="*/ 0 60000 65536"/>
                <a:gd name="T12" fmla="*/ 0 60000 65536"/>
                <a:gd name="T13" fmla="*/ 0 60000 65536"/>
                <a:gd name="T14" fmla="*/ 0 60000 65536"/>
                <a:gd name="T15" fmla="*/ 0 w 32"/>
                <a:gd name="T16" fmla="*/ 0 h 44"/>
                <a:gd name="T17" fmla="*/ 32 w 32"/>
                <a:gd name="T18" fmla="*/ 44 h 44"/>
              </a:gdLst>
              <a:ahLst/>
              <a:cxnLst>
                <a:cxn ang="T10">
                  <a:pos x="T0" y="T1"/>
                </a:cxn>
                <a:cxn ang="T11">
                  <a:pos x="T2" y="T3"/>
                </a:cxn>
                <a:cxn ang="T12">
                  <a:pos x="T4" y="T5"/>
                </a:cxn>
                <a:cxn ang="T13">
                  <a:pos x="T6" y="T7"/>
                </a:cxn>
                <a:cxn ang="T14">
                  <a:pos x="T8" y="T9"/>
                </a:cxn>
              </a:cxnLst>
              <a:rect l="T15" t="T16" r="T17" b="T18"/>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1" name="Freeform 76">
              <a:extLst>
                <a:ext uri="{FF2B5EF4-FFF2-40B4-BE49-F238E27FC236}">
                  <a16:creationId xmlns:a16="http://schemas.microsoft.com/office/drawing/2014/main" id="{AEAC298B-BB35-45BB-8749-E7B2FFF94927}"/>
                </a:ext>
              </a:extLst>
            </p:cNvPr>
            <p:cNvSpPr>
              <a:spLocks noChangeArrowheads="1"/>
            </p:cNvSpPr>
            <p:nvPr/>
          </p:nvSpPr>
          <p:spPr bwMode="auto">
            <a:xfrm>
              <a:off x="4564" y="1351"/>
              <a:ext cx="30" cy="31"/>
            </a:xfrm>
            <a:custGeom>
              <a:avLst/>
              <a:gdLst>
                <a:gd name="T0" fmla="*/ 4 w 34"/>
                <a:gd name="T1" fmla="*/ 0 h 44"/>
                <a:gd name="T2" fmla="*/ 4 w 34"/>
                <a:gd name="T3" fmla="*/ 1 h 44"/>
                <a:gd name="T4" fmla="*/ 4 w 34"/>
                <a:gd name="T5" fmla="*/ 1 h 44"/>
                <a:gd name="T6" fmla="*/ 4 w 34"/>
                <a:gd name="T7" fmla="*/ 1 h 44"/>
                <a:gd name="T8" fmla="*/ 4 w 34"/>
                <a:gd name="T9" fmla="*/ 0 h 44"/>
                <a:gd name="T10" fmla="*/ 0 60000 65536"/>
                <a:gd name="T11" fmla="*/ 0 60000 65536"/>
                <a:gd name="T12" fmla="*/ 0 60000 65536"/>
                <a:gd name="T13" fmla="*/ 0 60000 65536"/>
                <a:gd name="T14" fmla="*/ 0 60000 65536"/>
                <a:gd name="T15" fmla="*/ 0 w 34"/>
                <a:gd name="T16" fmla="*/ 0 h 44"/>
                <a:gd name="T17" fmla="*/ 34 w 34"/>
                <a:gd name="T18" fmla="*/ 44 h 44"/>
              </a:gdLst>
              <a:ahLst/>
              <a:cxnLst>
                <a:cxn ang="T10">
                  <a:pos x="T0" y="T1"/>
                </a:cxn>
                <a:cxn ang="T11">
                  <a:pos x="T2" y="T3"/>
                </a:cxn>
                <a:cxn ang="T12">
                  <a:pos x="T4" y="T5"/>
                </a:cxn>
                <a:cxn ang="T13">
                  <a:pos x="T6" y="T7"/>
                </a:cxn>
                <a:cxn ang="T14">
                  <a:pos x="T8" y="T9"/>
                </a:cxn>
              </a:cxnLst>
              <a:rect l="T15" t="T16" r="T17" b="T18"/>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2" name="Freeform 77">
              <a:extLst>
                <a:ext uri="{FF2B5EF4-FFF2-40B4-BE49-F238E27FC236}">
                  <a16:creationId xmlns:a16="http://schemas.microsoft.com/office/drawing/2014/main" id="{3FD9E9EE-EE63-4A78-A569-75DEE7D72BFF}"/>
                </a:ext>
              </a:extLst>
            </p:cNvPr>
            <p:cNvSpPr>
              <a:spLocks noChangeArrowheads="1"/>
            </p:cNvSpPr>
            <p:nvPr/>
          </p:nvSpPr>
          <p:spPr bwMode="auto">
            <a:xfrm>
              <a:off x="4595" y="1410"/>
              <a:ext cx="32" cy="26"/>
            </a:xfrm>
            <a:custGeom>
              <a:avLst/>
              <a:gdLst>
                <a:gd name="T0" fmla="*/ 3 w 38"/>
                <a:gd name="T1" fmla="*/ 1 h 37"/>
                <a:gd name="T2" fmla="*/ 3 w 38"/>
                <a:gd name="T3" fmla="*/ 1 h 37"/>
                <a:gd name="T4" fmla="*/ 3 w 38"/>
                <a:gd name="T5" fmla="*/ 1 h 37"/>
                <a:gd name="T6" fmla="*/ 3 w 38"/>
                <a:gd name="T7" fmla="*/ 1 h 37"/>
                <a:gd name="T8" fmla="*/ 3 w 38"/>
                <a:gd name="T9" fmla="*/ 1 h 37"/>
                <a:gd name="T10" fmla="*/ 0 60000 65536"/>
                <a:gd name="T11" fmla="*/ 0 60000 65536"/>
                <a:gd name="T12" fmla="*/ 0 60000 65536"/>
                <a:gd name="T13" fmla="*/ 0 60000 65536"/>
                <a:gd name="T14" fmla="*/ 0 60000 65536"/>
                <a:gd name="T15" fmla="*/ 0 w 38"/>
                <a:gd name="T16" fmla="*/ 0 h 37"/>
                <a:gd name="T17" fmla="*/ 38 w 38"/>
                <a:gd name="T18" fmla="*/ 37 h 37"/>
              </a:gdLst>
              <a:ahLst/>
              <a:cxnLst>
                <a:cxn ang="T10">
                  <a:pos x="T0" y="T1"/>
                </a:cxn>
                <a:cxn ang="T11">
                  <a:pos x="T2" y="T3"/>
                </a:cxn>
                <a:cxn ang="T12">
                  <a:pos x="T4" y="T5"/>
                </a:cxn>
                <a:cxn ang="T13">
                  <a:pos x="T6" y="T7"/>
                </a:cxn>
                <a:cxn ang="T14">
                  <a:pos x="T8" y="T9"/>
                </a:cxn>
              </a:cxnLst>
              <a:rect l="T15" t="T16" r="T17" b="T18"/>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3" name="Freeform 78">
              <a:extLst>
                <a:ext uri="{FF2B5EF4-FFF2-40B4-BE49-F238E27FC236}">
                  <a16:creationId xmlns:a16="http://schemas.microsoft.com/office/drawing/2014/main" id="{E016421F-20D3-4003-BA05-A556D6FA6E3C}"/>
                </a:ext>
              </a:extLst>
            </p:cNvPr>
            <p:cNvSpPr>
              <a:spLocks noChangeArrowheads="1"/>
            </p:cNvSpPr>
            <p:nvPr/>
          </p:nvSpPr>
          <p:spPr bwMode="auto">
            <a:xfrm>
              <a:off x="4634" y="1400"/>
              <a:ext cx="32" cy="25"/>
            </a:xfrm>
            <a:custGeom>
              <a:avLst/>
              <a:gdLst>
                <a:gd name="T0" fmla="*/ 3 w 38"/>
                <a:gd name="T1" fmla="*/ 1 h 34"/>
                <a:gd name="T2" fmla="*/ 3 w 38"/>
                <a:gd name="T3" fmla="*/ 1 h 34"/>
                <a:gd name="T4" fmla="*/ 3 w 38"/>
                <a:gd name="T5" fmla="*/ 1 h 34"/>
                <a:gd name="T6" fmla="*/ 3 w 38"/>
                <a:gd name="T7" fmla="*/ 1 h 34"/>
                <a:gd name="T8" fmla="*/ 3 w 38"/>
                <a:gd name="T9" fmla="*/ 1 h 34"/>
                <a:gd name="T10" fmla="*/ 0 60000 65536"/>
                <a:gd name="T11" fmla="*/ 0 60000 65536"/>
                <a:gd name="T12" fmla="*/ 0 60000 65536"/>
                <a:gd name="T13" fmla="*/ 0 60000 65536"/>
                <a:gd name="T14" fmla="*/ 0 60000 65536"/>
                <a:gd name="T15" fmla="*/ 0 w 38"/>
                <a:gd name="T16" fmla="*/ 0 h 34"/>
                <a:gd name="T17" fmla="*/ 38 w 38"/>
                <a:gd name="T18" fmla="*/ 34 h 34"/>
              </a:gdLst>
              <a:ahLst/>
              <a:cxnLst>
                <a:cxn ang="T10">
                  <a:pos x="T0" y="T1"/>
                </a:cxn>
                <a:cxn ang="T11">
                  <a:pos x="T2" y="T3"/>
                </a:cxn>
                <a:cxn ang="T12">
                  <a:pos x="T4" y="T5"/>
                </a:cxn>
                <a:cxn ang="T13">
                  <a:pos x="T6" y="T7"/>
                </a:cxn>
                <a:cxn ang="T14">
                  <a:pos x="T8" y="T9"/>
                </a:cxn>
              </a:cxnLst>
              <a:rect l="T15" t="T16" r="T17" b="T18"/>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4" name="Freeform 79">
              <a:extLst>
                <a:ext uri="{FF2B5EF4-FFF2-40B4-BE49-F238E27FC236}">
                  <a16:creationId xmlns:a16="http://schemas.microsoft.com/office/drawing/2014/main" id="{FC0D5D42-8E4A-470A-B78A-229C4F3F0178}"/>
                </a:ext>
              </a:extLst>
            </p:cNvPr>
            <p:cNvSpPr>
              <a:spLocks noChangeArrowheads="1"/>
            </p:cNvSpPr>
            <p:nvPr/>
          </p:nvSpPr>
          <p:spPr bwMode="auto">
            <a:xfrm>
              <a:off x="4623" y="1367"/>
              <a:ext cx="30" cy="19"/>
            </a:xfrm>
            <a:custGeom>
              <a:avLst/>
              <a:gdLst>
                <a:gd name="T0" fmla="*/ 3 w 35"/>
                <a:gd name="T1" fmla="*/ 1 h 27"/>
                <a:gd name="T2" fmla="*/ 3 w 35"/>
                <a:gd name="T3" fmla="*/ 1 h 27"/>
                <a:gd name="T4" fmla="*/ 3 w 35"/>
                <a:gd name="T5" fmla="*/ 1 h 27"/>
                <a:gd name="T6" fmla="*/ 3 w 35"/>
                <a:gd name="T7" fmla="*/ 1 h 27"/>
                <a:gd name="T8" fmla="*/ 3 w 35"/>
                <a:gd name="T9" fmla="*/ 1 h 27"/>
                <a:gd name="T10" fmla="*/ 0 60000 65536"/>
                <a:gd name="T11" fmla="*/ 0 60000 65536"/>
                <a:gd name="T12" fmla="*/ 0 60000 65536"/>
                <a:gd name="T13" fmla="*/ 0 60000 65536"/>
                <a:gd name="T14" fmla="*/ 0 60000 65536"/>
                <a:gd name="T15" fmla="*/ 0 w 35"/>
                <a:gd name="T16" fmla="*/ 0 h 27"/>
                <a:gd name="T17" fmla="*/ 35 w 35"/>
                <a:gd name="T18" fmla="*/ 27 h 27"/>
              </a:gdLst>
              <a:ahLst/>
              <a:cxnLst>
                <a:cxn ang="T10">
                  <a:pos x="T0" y="T1"/>
                </a:cxn>
                <a:cxn ang="T11">
                  <a:pos x="T2" y="T3"/>
                </a:cxn>
                <a:cxn ang="T12">
                  <a:pos x="T4" y="T5"/>
                </a:cxn>
                <a:cxn ang="T13">
                  <a:pos x="T6" y="T7"/>
                </a:cxn>
                <a:cxn ang="T14">
                  <a:pos x="T8" y="T9"/>
                </a:cxn>
              </a:cxnLst>
              <a:rect l="T15" t="T16" r="T17" b="T18"/>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5" name="Freeform 80">
              <a:extLst>
                <a:ext uri="{FF2B5EF4-FFF2-40B4-BE49-F238E27FC236}">
                  <a16:creationId xmlns:a16="http://schemas.microsoft.com/office/drawing/2014/main" id="{54126D86-26B1-4504-9E77-66EC79EE299D}"/>
                </a:ext>
              </a:extLst>
            </p:cNvPr>
            <p:cNvSpPr>
              <a:spLocks noChangeArrowheads="1"/>
            </p:cNvSpPr>
            <p:nvPr/>
          </p:nvSpPr>
          <p:spPr bwMode="auto">
            <a:xfrm>
              <a:off x="4593" y="1343"/>
              <a:ext cx="30" cy="33"/>
            </a:xfrm>
            <a:custGeom>
              <a:avLst/>
              <a:gdLst>
                <a:gd name="T0" fmla="*/ 3 w 35"/>
                <a:gd name="T1" fmla="*/ 1 h 47"/>
                <a:gd name="T2" fmla="*/ 3 w 35"/>
                <a:gd name="T3" fmla="*/ 1 h 47"/>
                <a:gd name="T4" fmla="*/ 3 w 35"/>
                <a:gd name="T5" fmla="*/ 1 h 47"/>
                <a:gd name="T6" fmla="*/ 3 w 35"/>
                <a:gd name="T7" fmla="*/ 1 h 47"/>
                <a:gd name="T8" fmla="*/ 3 w 35"/>
                <a:gd name="T9" fmla="*/ 1 h 47"/>
                <a:gd name="T10" fmla="*/ 3 w 35"/>
                <a:gd name="T11" fmla="*/ 1 h 47"/>
                <a:gd name="T12" fmla="*/ 0 60000 65536"/>
                <a:gd name="T13" fmla="*/ 0 60000 65536"/>
                <a:gd name="T14" fmla="*/ 0 60000 65536"/>
                <a:gd name="T15" fmla="*/ 0 60000 65536"/>
                <a:gd name="T16" fmla="*/ 0 60000 65536"/>
                <a:gd name="T17" fmla="*/ 0 60000 65536"/>
                <a:gd name="T18" fmla="*/ 0 w 35"/>
                <a:gd name="T19" fmla="*/ 0 h 47"/>
                <a:gd name="T20" fmla="*/ 35 w 35"/>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6" name="Freeform 81">
              <a:extLst>
                <a:ext uri="{FF2B5EF4-FFF2-40B4-BE49-F238E27FC236}">
                  <a16:creationId xmlns:a16="http://schemas.microsoft.com/office/drawing/2014/main" id="{3FB9AD3F-F217-4473-8C4D-7C7F48DBFC4A}"/>
                </a:ext>
              </a:extLst>
            </p:cNvPr>
            <p:cNvSpPr>
              <a:spLocks noChangeArrowheads="1"/>
            </p:cNvSpPr>
            <p:nvPr/>
          </p:nvSpPr>
          <p:spPr bwMode="auto">
            <a:xfrm>
              <a:off x="4556" y="1329"/>
              <a:ext cx="27" cy="24"/>
            </a:xfrm>
            <a:custGeom>
              <a:avLst/>
              <a:gdLst>
                <a:gd name="T0" fmla="*/ 3 w 32"/>
                <a:gd name="T1" fmla="*/ 1 h 35"/>
                <a:gd name="T2" fmla="*/ 3 w 32"/>
                <a:gd name="T3" fmla="*/ 1 h 35"/>
                <a:gd name="T4" fmla="*/ 3 w 32"/>
                <a:gd name="T5" fmla="*/ 1 h 35"/>
                <a:gd name="T6" fmla="*/ 3 w 32"/>
                <a:gd name="T7" fmla="*/ 1 h 35"/>
                <a:gd name="T8" fmla="*/ 3 w 32"/>
                <a:gd name="T9" fmla="*/ 1 h 35"/>
                <a:gd name="T10" fmla="*/ 0 60000 65536"/>
                <a:gd name="T11" fmla="*/ 0 60000 65536"/>
                <a:gd name="T12" fmla="*/ 0 60000 65536"/>
                <a:gd name="T13" fmla="*/ 0 60000 65536"/>
                <a:gd name="T14" fmla="*/ 0 60000 65536"/>
                <a:gd name="T15" fmla="*/ 0 w 32"/>
                <a:gd name="T16" fmla="*/ 0 h 35"/>
                <a:gd name="T17" fmla="*/ 32 w 32"/>
                <a:gd name="T18" fmla="*/ 35 h 35"/>
              </a:gdLst>
              <a:ahLst/>
              <a:cxnLst>
                <a:cxn ang="T10">
                  <a:pos x="T0" y="T1"/>
                </a:cxn>
                <a:cxn ang="T11">
                  <a:pos x="T2" y="T3"/>
                </a:cxn>
                <a:cxn ang="T12">
                  <a:pos x="T4" y="T5"/>
                </a:cxn>
                <a:cxn ang="T13">
                  <a:pos x="T6" y="T7"/>
                </a:cxn>
                <a:cxn ang="T14">
                  <a:pos x="T8" y="T9"/>
                </a:cxn>
              </a:cxnLst>
              <a:rect l="T15" t="T16" r="T17" b="T18"/>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7" name="Freeform 82">
              <a:extLst>
                <a:ext uri="{FF2B5EF4-FFF2-40B4-BE49-F238E27FC236}">
                  <a16:creationId xmlns:a16="http://schemas.microsoft.com/office/drawing/2014/main" id="{C9FC1472-6000-4127-BDCF-310A174DEE56}"/>
                </a:ext>
              </a:extLst>
            </p:cNvPr>
            <p:cNvSpPr>
              <a:spLocks noChangeArrowheads="1"/>
            </p:cNvSpPr>
            <p:nvPr/>
          </p:nvSpPr>
          <p:spPr bwMode="auto">
            <a:xfrm>
              <a:off x="4602" y="1378"/>
              <a:ext cx="27" cy="24"/>
            </a:xfrm>
            <a:custGeom>
              <a:avLst/>
              <a:gdLst>
                <a:gd name="T0" fmla="*/ 3 w 32"/>
                <a:gd name="T1" fmla="*/ 1 h 35"/>
                <a:gd name="T2" fmla="*/ 3 w 32"/>
                <a:gd name="T3" fmla="*/ 1 h 35"/>
                <a:gd name="T4" fmla="*/ 3 w 32"/>
                <a:gd name="T5" fmla="*/ 1 h 35"/>
                <a:gd name="T6" fmla="*/ 3 w 32"/>
                <a:gd name="T7" fmla="*/ 1 h 35"/>
                <a:gd name="T8" fmla="*/ 3 w 32"/>
                <a:gd name="T9" fmla="*/ 1 h 35"/>
                <a:gd name="T10" fmla="*/ 0 60000 65536"/>
                <a:gd name="T11" fmla="*/ 0 60000 65536"/>
                <a:gd name="T12" fmla="*/ 0 60000 65536"/>
                <a:gd name="T13" fmla="*/ 0 60000 65536"/>
                <a:gd name="T14" fmla="*/ 0 60000 65536"/>
                <a:gd name="T15" fmla="*/ 0 w 32"/>
                <a:gd name="T16" fmla="*/ 0 h 35"/>
                <a:gd name="T17" fmla="*/ 32 w 32"/>
                <a:gd name="T18" fmla="*/ 35 h 35"/>
              </a:gdLst>
              <a:ahLst/>
              <a:cxnLst>
                <a:cxn ang="T10">
                  <a:pos x="T0" y="T1"/>
                </a:cxn>
                <a:cxn ang="T11">
                  <a:pos x="T2" y="T3"/>
                </a:cxn>
                <a:cxn ang="T12">
                  <a:pos x="T4" y="T5"/>
                </a:cxn>
                <a:cxn ang="T13">
                  <a:pos x="T6" y="T7"/>
                </a:cxn>
                <a:cxn ang="T14">
                  <a:pos x="T8" y="T9"/>
                </a:cxn>
              </a:cxnLst>
              <a:rect l="T15" t="T16" r="T17" b="T18"/>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8" name="Freeform 83">
              <a:extLst>
                <a:ext uri="{FF2B5EF4-FFF2-40B4-BE49-F238E27FC236}">
                  <a16:creationId xmlns:a16="http://schemas.microsoft.com/office/drawing/2014/main" id="{98732F97-3A28-40DC-9340-EE1A35515676}"/>
                </a:ext>
              </a:extLst>
            </p:cNvPr>
            <p:cNvSpPr>
              <a:spLocks noChangeArrowheads="1"/>
            </p:cNvSpPr>
            <p:nvPr/>
          </p:nvSpPr>
          <p:spPr bwMode="auto">
            <a:xfrm>
              <a:off x="2750" y="93"/>
              <a:ext cx="162" cy="101"/>
            </a:xfrm>
            <a:custGeom>
              <a:avLst/>
              <a:gdLst>
                <a:gd name="T0" fmla="*/ 11 w 189"/>
                <a:gd name="T1" fmla="*/ 1 h 144"/>
                <a:gd name="T2" fmla="*/ 11 w 189"/>
                <a:gd name="T3" fmla="*/ 1 h 144"/>
                <a:gd name="T4" fmla="*/ 11 w 189"/>
                <a:gd name="T5" fmla="*/ 1 h 144"/>
                <a:gd name="T6" fmla="*/ 11 w 189"/>
                <a:gd name="T7" fmla="*/ 1 h 144"/>
                <a:gd name="T8" fmla="*/ 8 w 189"/>
                <a:gd name="T9" fmla="*/ 1 h 144"/>
                <a:gd name="T10" fmla="*/ 7 w 189"/>
                <a:gd name="T11" fmla="*/ 1 h 144"/>
                <a:gd name="T12" fmla="*/ 6 w 189"/>
                <a:gd name="T13" fmla="*/ 1 h 144"/>
                <a:gd name="T14" fmla="*/ 4 w 189"/>
                <a:gd name="T15" fmla="*/ 1 h 144"/>
                <a:gd name="T16" fmla="*/ 4 w 189"/>
                <a:gd name="T17" fmla="*/ 1 h 144"/>
                <a:gd name="T18" fmla="*/ 5 w 189"/>
                <a:gd name="T19" fmla="*/ 1 h 144"/>
                <a:gd name="T20" fmla="*/ 7 w 189"/>
                <a:gd name="T21" fmla="*/ 1 h 144"/>
                <a:gd name="T22" fmla="*/ 6 w 189"/>
                <a:gd name="T23" fmla="*/ 1 h 144"/>
                <a:gd name="T24" fmla="*/ 5 w 189"/>
                <a:gd name="T25" fmla="*/ 1 h 144"/>
                <a:gd name="T26" fmla="*/ 4 w 189"/>
                <a:gd name="T27" fmla="*/ 1 h 144"/>
                <a:gd name="T28" fmla="*/ 3 w 189"/>
                <a:gd name="T29" fmla="*/ 1 h 144"/>
                <a:gd name="T30" fmla="*/ 3 w 189"/>
                <a:gd name="T31" fmla="*/ 1 h 144"/>
                <a:gd name="T32" fmla="*/ 3 w 189"/>
                <a:gd name="T33" fmla="*/ 1 h 144"/>
                <a:gd name="T34" fmla="*/ 3 w 189"/>
                <a:gd name="T35" fmla="*/ 1 h 144"/>
                <a:gd name="T36" fmla="*/ 3 w 189"/>
                <a:gd name="T37" fmla="*/ 1 h 144"/>
                <a:gd name="T38" fmla="*/ 4 w 189"/>
                <a:gd name="T39" fmla="*/ 1 h 144"/>
                <a:gd name="T40" fmla="*/ 6 w 189"/>
                <a:gd name="T41" fmla="*/ 1 h 144"/>
                <a:gd name="T42" fmla="*/ 7 w 189"/>
                <a:gd name="T43" fmla="*/ 1 h 144"/>
                <a:gd name="T44" fmla="*/ 11 w 189"/>
                <a:gd name="T45" fmla="*/ 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9"/>
                <a:gd name="T70" fmla="*/ 0 h 144"/>
                <a:gd name="T71" fmla="*/ 189 w 189"/>
                <a:gd name="T72" fmla="*/ 144 h 1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9" name="Freeform 84">
              <a:extLst>
                <a:ext uri="{FF2B5EF4-FFF2-40B4-BE49-F238E27FC236}">
                  <a16:creationId xmlns:a16="http://schemas.microsoft.com/office/drawing/2014/main" id="{63F4028A-38B7-4D70-9E38-5C885E5857F0}"/>
                </a:ext>
              </a:extLst>
            </p:cNvPr>
            <p:cNvSpPr>
              <a:spLocks noChangeArrowheads="1"/>
            </p:cNvSpPr>
            <p:nvPr/>
          </p:nvSpPr>
          <p:spPr bwMode="auto">
            <a:xfrm>
              <a:off x="2847" y="191"/>
              <a:ext cx="46" cy="11"/>
            </a:xfrm>
            <a:custGeom>
              <a:avLst/>
              <a:gdLst>
                <a:gd name="T0" fmla="*/ 3 w 53"/>
                <a:gd name="T1" fmla="*/ 0 h 17"/>
                <a:gd name="T2" fmla="*/ 3 w 53"/>
                <a:gd name="T3" fmla="*/ 1 h 17"/>
                <a:gd name="T4" fmla="*/ 3 w 53"/>
                <a:gd name="T5" fmla="*/ 1 h 17"/>
                <a:gd name="T6" fmla="*/ 3 w 53"/>
                <a:gd name="T7" fmla="*/ 1 h 17"/>
                <a:gd name="T8" fmla="*/ 3 w 53"/>
                <a:gd name="T9" fmla="*/ 0 h 17"/>
                <a:gd name="T10" fmla="*/ 0 60000 65536"/>
                <a:gd name="T11" fmla="*/ 0 60000 65536"/>
                <a:gd name="T12" fmla="*/ 0 60000 65536"/>
                <a:gd name="T13" fmla="*/ 0 60000 65536"/>
                <a:gd name="T14" fmla="*/ 0 60000 65536"/>
                <a:gd name="T15" fmla="*/ 0 w 53"/>
                <a:gd name="T16" fmla="*/ 0 h 17"/>
                <a:gd name="T17" fmla="*/ 53 w 53"/>
                <a:gd name="T18" fmla="*/ 17 h 17"/>
              </a:gdLst>
              <a:ahLst/>
              <a:cxnLst>
                <a:cxn ang="T10">
                  <a:pos x="T0" y="T1"/>
                </a:cxn>
                <a:cxn ang="T11">
                  <a:pos x="T2" y="T3"/>
                </a:cxn>
                <a:cxn ang="T12">
                  <a:pos x="T4" y="T5"/>
                </a:cxn>
                <a:cxn ang="T13">
                  <a:pos x="T6" y="T7"/>
                </a:cxn>
                <a:cxn ang="T14">
                  <a:pos x="T8" y="T9"/>
                </a:cxn>
              </a:cxnLst>
              <a:rect l="T15" t="T16" r="T17" b="T18"/>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0" name="Freeform 85">
              <a:extLst>
                <a:ext uri="{FF2B5EF4-FFF2-40B4-BE49-F238E27FC236}">
                  <a16:creationId xmlns:a16="http://schemas.microsoft.com/office/drawing/2014/main" id="{EF815ED5-E2DB-4160-88B9-2F376F512240}"/>
                </a:ext>
              </a:extLst>
            </p:cNvPr>
            <p:cNvSpPr>
              <a:spLocks noChangeArrowheads="1"/>
            </p:cNvSpPr>
            <p:nvPr/>
          </p:nvSpPr>
          <p:spPr bwMode="auto">
            <a:xfrm>
              <a:off x="3082" y="45"/>
              <a:ext cx="49" cy="26"/>
            </a:xfrm>
            <a:custGeom>
              <a:avLst/>
              <a:gdLst>
                <a:gd name="T0" fmla="*/ 3 w 57"/>
                <a:gd name="T1" fmla="*/ 1 h 37"/>
                <a:gd name="T2" fmla="*/ 3 w 57"/>
                <a:gd name="T3" fmla="*/ 1 h 37"/>
                <a:gd name="T4" fmla="*/ 3 w 57"/>
                <a:gd name="T5" fmla="*/ 1 h 37"/>
                <a:gd name="T6" fmla="*/ 3 w 57"/>
                <a:gd name="T7" fmla="*/ 1 h 37"/>
                <a:gd name="T8" fmla="*/ 3 w 57"/>
                <a:gd name="T9" fmla="*/ 0 h 37"/>
                <a:gd name="T10" fmla="*/ 3 w 57"/>
                <a:gd name="T11" fmla="*/ 1 h 37"/>
                <a:gd name="T12" fmla="*/ 0 60000 65536"/>
                <a:gd name="T13" fmla="*/ 0 60000 65536"/>
                <a:gd name="T14" fmla="*/ 0 60000 65536"/>
                <a:gd name="T15" fmla="*/ 0 60000 65536"/>
                <a:gd name="T16" fmla="*/ 0 60000 65536"/>
                <a:gd name="T17" fmla="*/ 0 60000 65536"/>
                <a:gd name="T18" fmla="*/ 0 w 57"/>
                <a:gd name="T19" fmla="*/ 0 h 37"/>
                <a:gd name="T20" fmla="*/ 57 w 57"/>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1" name="Freeform 86">
              <a:extLst>
                <a:ext uri="{FF2B5EF4-FFF2-40B4-BE49-F238E27FC236}">
                  <a16:creationId xmlns:a16="http://schemas.microsoft.com/office/drawing/2014/main" id="{17A1D1CC-0758-4E1C-8847-59297A853590}"/>
                </a:ext>
              </a:extLst>
            </p:cNvPr>
            <p:cNvSpPr>
              <a:spLocks noChangeArrowheads="1"/>
            </p:cNvSpPr>
            <p:nvPr/>
          </p:nvSpPr>
          <p:spPr bwMode="auto">
            <a:xfrm>
              <a:off x="3117" y="57"/>
              <a:ext cx="58" cy="19"/>
            </a:xfrm>
            <a:custGeom>
              <a:avLst/>
              <a:gdLst>
                <a:gd name="T0" fmla="*/ 3 w 68"/>
                <a:gd name="T1" fmla="*/ 0 h 26"/>
                <a:gd name="T2" fmla="*/ 3 w 68"/>
                <a:gd name="T3" fmla="*/ 1 h 26"/>
                <a:gd name="T4" fmla="*/ 3 w 68"/>
                <a:gd name="T5" fmla="*/ 1 h 26"/>
                <a:gd name="T6" fmla="*/ 3 w 68"/>
                <a:gd name="T7" fmla="*/ 1 h 26"/>
                <a:gd name="T8" fmla="*/ 3 w 68"/>
                <a:gd name="T9" fmla="*/ 0 h 26"/>
                <a:gd name="T10" fmla="*/ 0 60000 65536"/>
                <a:gd name="T11" fmla="*/ 0 60000 65536"/>
                <a:gd name="T12" fmla="*/ 0 60000 65536"/>
                <a:gd name="T13" fmla="*/ 0 60000 65536"/>
                <a:gd name="T14" fmla="*/ 0 60000 65536"/>
                <a:gd name="T15" fmla="*/ 0 w 68"/>
                <a:gd name="T16" fmla="*/ 0 h 26"/>
                <a:gd name="T17" fmla="*/ 68 w 68"/>
                <a:gd name="T18" fmla="*/ 26 h 26"/>
              </a:gdLst>
              <a:ahLst/>
              <a:cxnLst>
                <a:cxn ang="T10">
                  <a:pos x="T0" y="T1"/>
                </a:cxn>
                <a:cxn ang="T11">
                  <a:pos x="T2" y="T3"/>
                </a:cxn>
                <a:cxn ang="T12">
                  <a:pos x="T4" y="T5"/>
                </a:cxn>
                <a:cxn ang="T13">
                  <a:pos x="T6" y="T7"/>
                </a:cxn>
                <a:cxn ang="T14">
                  <a:pos x="T8" y="T9"/>
                </a:cxn>
              </a:cxnLst>
              <a:rect l="T15" t="T16" r="T17" b="T18"/>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2" name="Freeform 87">
              <a:extLst>
                <a:ext uri="{FF2B5EF4-FFF2-40B4-BE49-F238E27FC236}">
                  <a16:creationId xmlns:a16="http://schemas.microsoft.com/office/drawing/2014/main" id="{ABCC982A-280A-419B-BA63-AE8D2782A2E9}"/>
                </a:ext>
              </a:extLst>
            </p:cNvPr>
            <p:cNvSpPr>
              <a:spLocks noChangeArrowheads="1"/>
            </p:cNvSpPr>
            <p:nvPr/>
          </p:nvSpPr>
          <p:spPr bwMode="auto">
            <a:xfrm>
              <a:off x="3179" y="60"/>
              <a:ext cx="58" cy="30"/>
            </a:xfrm>
            <a:custGeom>
              <a:avLst/>
              <a:gdLst>
                <a:gd name="T0" fmla="*/ 5 w 66"/>
                <a:gd name="T1" fmla="*/ 1 h 43"/>
                <a:gd name="T2" fmla="*/ 4 w 66"/>
                <a:gd name="T3" fmla="*/ 1 h 43"/>
                <a:gd name="T4" fmla="*/ 4 w 66"/>
                <a:gd name="T5" fmla="*/ 1 h 43"/>
                <a:gd name="T6" fmla="*/ 4 w 66"/>
                <a:gd name="T7" fmla="*/ 1 h 43"/>
                <a:gd name="T8" fmla="*/ 4 w 66"/>
                <a:gd name="T9" fmla="*/ 1 h 43"/>
                <a:gd name="T10" fmla="*/ 6 w 66"/>
                <a:gd name="T11" fmla="*/ 1 h 43"/>
                <a:gd name="T12" fmla="*/ 5 w 66"/>
                <a:gd name="T13" fmla="*/ 1 h 43"/>
                <a:gd name="T14" fmla="*/ 0 60000 65536"/>
                <a:gd name="T15" fmla="*/ 0 60000 65536"/>
                <a:gd name="T16" fmla="*/ 0 60000 65536"/>
                <a:gd name="T17" fmla="*/ 0 60000 65536"/>
                <a:gd name="T18" fmla="*/ 0 60000 65536"/>
                <a:gd name="T19" fmla="*/ 0 60000 65536"/>
                <a:gd name="T20" fmla="*/ 0 60000 65536"/>
                <a:gd name="T21" fmla="*/ 0 w 66"/>
                <a:gd name="T22" fmla="*/ 0 h 43"/>
                <a:gd name="T23" fmla="*/ 66 w 66"/>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3" name="Freeform 88">
              <a:extLst>
                <a:ext uri="{FF2B5EF4-FFF2-40B4-BE49-F238E27FC236}">
                  <a16:creationId xmlns:a16="http://schemas.microsoft.com/office/drawing/2014/main" id="{C20DB3F9-015F-4368-9E3D-4B0EDE83A05B}"/>
                </a:ext>
              </a:extLst>
            </p:cNvPr>
            <p:cNvSpPr>
              <a:spLocks noChangeArrowheads="1"/>
            </p:cNvSpPr>
            <p:nvPr/>
          </p:nvSpPr>
          <p:spPr bwMode="auto">
            <a:xfrm>
              <a:off x="3581" y="85"/>
              <a:ext cx="101" cy="29"/>
            </a:xfrm>
            <a:custGeom>
              <a:avLst/>
              <a:gdLst>
                <a:gd name="T0" fmla="*/ 3 w 117"/>
                <a:gd name="T1" fmla="*/ 0 h 41"/>
                <a:gd name="T2" fmla="*/ 3 w 117"/>
                <a:gd name="T3" fmla="*/ 1 h 41"/>
                <a:gd name="T4" fmla="*/ 3 w 117"/>
                <a:gd name="T5" fmla="*/ 1 h 41"/>
                <a:gd name="T6" fmla="*/ 5 w 117"/>
                <a:gd name="T7" fmla="*/ 1 h 41"/>
                <a:gd name="T8" fmla="*/ 8 w 117"/>
                <a:gd name="T9" fmla="*/ 1 h 41"/>
                <a:gd name="T10" fmla="*/ 6 w 117"/>
                <a:gd name="T11" fmla="*/ 1 h 41"/>
                <a:gd name="T12" fmla="*/ 3 w 117"/>
                <a:gd name="T13" fmla="*/ 0 h 41"/>
                <a:gd name="T14" fmla="*/ 0 60000 65536"/>
                <a:gd name="T15" fmla="*/ 0 60000 65536"/>
                <a:gd name="T16" fmla="*/ 0 60000 65536"/>
                <a:gd name="T17" fmla="*/ 0 60000 65536"/>
                <a:gd name="T18" fmla="*/ 0 60000 65536"/>
                <a:gd name="T19" fmla="*/ 0 60000 65536"/>
                <a:gd name="T20" fmla="*/ 0 60000 65536"/>
                <a:gd name="T21" fmla="*/ 0 w 117"/>
                <a:gd name="T22" fmla="*/ 0 h 41"/>
                <a:gd name="T23" fmla="*/ 117 w 117"/>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4" name="Freeform 89">
              <a:extLst>
                <a:ext uri="{FF2B5EF4-FFF2-40B4-BE49-F238E27FC236}">
                  <a16:creationId xmlns:a16="http://schemas.microsoft.com/office/drawing/2014/main" id="{0370D233-091E-4330-BB8C-E6D733660772}"/>
                </a:ext>
              </a:extLst>
            </p:cNvPr>
            <p:cNvSpPr>
              <a:spLocks noChangeArrowheads="1"/>
            </p:cNvSpPr>
            <p:nvPr/>
          </p:nvSpPr>
          <p:spPr bwMode="auto">
            <a:xfrm>
              <a:off x="3684" y="84"/>
              <a:ext cx="53" cy="23"/>
            </a:xfrm>
            <a:custGeom>
              <a:avLst/>
              <a:gdLst>
                <a:gd name="T0" fmla="*/ 3 w 62"/>
                <a:gd name="T1" fmla="*/ 1 h 32"/>
                <a:gd name="T2" fmla="*/ 3 w 62"/>
                <a:gd name="T3" fmla="*/ 1 h 32"/>
                <a:gd name="T4" fmla="*/ 3 w 62"/>
                <a:gd name="T5" fmla="*/ 1 h 32"/>
                <a:gd name="T6" fmla="*/ 3 w 62"/>
                <a:gd name="T7" fmla="*/ 1 h 32"/>
                <a:gd name="T8" fmla="*/ 3 w 62"/>
                <a:gd name="T9" fmla="*/ 1 h 32"/>
                <a:gd name="T10" fmla="*/ 0 60000 65536"/>
                <a:gd name="T11" fmla="*/ 0 60000 65536"/>
                <a:gd name="T12" fmla="*/ 0 60000 65536"/>
                <a:gd name="T13" fmla="*/ 0 60000 65536"/>
                <a:gd name="T14" fmla="*/ 0 60000 65536"/>
                <a:gd name="T15" fmla="*/ 0 w 62"/>
                <a:gd name="T16" fmla="*/ 0 h 32"/>
                <a:gd name="T17" fmla="*/ 62 w 62"/>
                <a:gd name="T18" fmla="*/ 32 h 32"/>
              </a:gdLst>
              <a:ahLst/>
              <a:cxnLst>
                <a:cxn ang="T10">
                  <a:pos x="T0" y="T1"/>
                </a:cxn>
                <a:cxn ang="T11">
                  <a:pos x="T2" y="T3"/>
                </a:cxn>
                <a:cxn ang="T12">
                  <a:pos x="T4" y="T5"/>
                </a:cxn>
                <a:cxn ang="T13">
                  <a:pos x="T6" y="T7"/>
                </a:cxn>
                <a:cxn ang="T14">
                  <a:pos x="T8" y="T9"/>
                </a:cxn>
              </a:cxnLst>
              <a:rect l="T15" t="T16" r="T17" b="T18"/>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5" name="Freeform 90">
              <a:extLst>
                <a:ext uri="{FF2B5EF4-FFF2-40B4-BE49-F238E27FC236}">
                  <a16:creationId xmlns:a16="http://schemas.microsoft.com/office/drawing/2014/main" id="{3D552ECF-0924-4CB2-8518-2B5FE1773DF8}"/>
                </a:ext>
              </a:extLst>
            </p:cNvPr>
            <p:cNvSpPr>
              <a:spLocks noChangeArrowheads="1"/>
            </p:cNvSpPr>
            <p:nvPr/>
          </p:nvSpPr>
          <p:spPr bwMode="auto">
            <a:xfrm>
              <a:off x="3660" y="111"/>
              <a:ext cx="42" cy="16"/>
            </a:xfrm>
            <a:custGeom>
              <a:avLst/>
              <a:gdLst>
                <a:gd name="T0" fmla="*/ 3 w 49"/>
                <a:gd name="T1" fmla="*/ 1 h 23"/>
                <a:gd name="T2" fmla="*/ 3 w 49"/>
                <a:gd name="T3" fmla="*/ 1 h 23"/>
                <a:gd name="T4" fmla="*/ 3 w 49"/>
                <a:gd name="T5" fmla="*/ 1 h 23"/>
                <a:gd name="T6" fmla="*/ 3 w 49"/>
                <a:gd name="T7" fmla="*/ 1 h 23"/>
                <a:gd name="T8" fmla="*/ 0 60000 65536"/>
                <a:gd name="T9" fmla="*/ 0 60000 65536"/>
                <a:gd name="T10" fmla="*/ 0 60000 65536"/>
                <a:gd name="T11" fmla="*/ 0 60000 65536"/>
                <a:gd name="T12" fmla="*/ 0 w 49"/>
                <a:gd name="T13" fmla="*/ 0 h 23"/>
                <a:gd name="T14" fmla="*/ 49 w 49"/>
                <a:gd name="T15" fmla="*/ 23 h 23"/>
              </a:gdLst>
              <a:ahLst/>
              <a:cxnLst>
                <a:cxn ang="T8">
                  <a:pos x="T0" y="T1"/>
                </a:cxn>
                <a:cxn ang="T9">
                  <a:pos x="T2" y="T3"/>
                </a:cxn>
                <a:cxn ang="T10">
                  <a:pos x="T4" y="T5"/>
                </a:cxn>
                <a:cxn ang="T11">
                  <a:pos x="T6" y="T7"/>
                </a:cxn>
              </a:cxnLst>
              <a:rect l="T12" t="T13" r="T14" b="T15"/>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6" name="Freeform 91">
              <a:extLst>
                <a:ext uri="{FF2B5EF4-FFF2-40B4-BE49-F238E27FC236}">
                  <a16:creationId xmlns:a16="http://schemas.microsoft.com/office/drawing/2014/main" id="{A15F9A68-ED4B-4925-B012-5C8D91620E1E}"/>
                </a:ext>
              </a:extLst>
            </p:cNvPr>
            <p:cNvSpPr>
              <a:spLocks noChangeArrowheads="1"/>
            </p:cNvSpPr>
            <p:nvPr/>
          </p:nvSpPr>
          <p:spPr bwMode="auto">
            <a:xfrm>
              <a:off x="3950" y="321"/>
              <a:ext cx="87" cy="106"/>
            </a:xfrm>
            <a:custGeom>
              <a:avLst/>
              <a:gdLst>
                <a:gd name="T0" fmla="*/ 3 w 102"/>
                <a:gd name="T1" fmla="*/ 0 h 152"/>
                <a:gd name="T2" fmla="*/ 0 w 102"/>
                <a:gd name="T3" fmla="*/ 1 h 152"/>
                <a:gd name="T4" fmla="*/ 3 w 102"/>
                <a:gd name="T5" fmla="*/ 1 h 152"/>
                <a:gd name="T6" fmla="*/ 3 w 102"/>
                <a:gd name="T7" fmla="*/ 1 h 152"/>
                <a:gd name="T8" fmla="*/ 3 w 102"/>
                <a:gd name="T9" fmla="*/ 1 h 152"/>
                <a:gd name="T10" fmla="*/ 5 w 102"/>
                <a:gd name="T11" fmla="*/ 1 h 152"/>
                <a:gd name="T12" fmla="*/ 5 w 102"/>
                <a:gd name="T13" fmla="*/ 1 h 152"/>
                <a:gd name="T14" fmla="*/ 4 w 102"/>
                <a:gd name="T15" fmla="*/ 1 h 152"/>
                <a:gd name="T16" fmla="*/ 3 w 102"/>
                <a:gd name="T17" fmla="*/ 1 h 152"/>
                <a:gd name="T18" fmla="*/ 3 w 102"/>
                <a:gd name="T19" fmla="*/ 1 h 152"/>
                <a:gd name="T20" fmla="*/ 3 w 102"/>
                <a:gd name="T21" fmla="*/ 1 h 152"/>
                <a:gd name="T22" fmla="*/ 3 w 102"/>
                <a:gd name="T23" fmla="*/ 1 h 152"/>
                <a:gd name="T24" fmla="*/ 3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2"/>
                <a:gd name="T40" fmla="*/ 0 h 152"/>
                <a:gd name="T41" fmla="*/ 102 w 102"/>
                <a:gd name="T42" fmla="*/ 152 h 1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7" name="Freeform 92">
              <a:extLst>
                <a:ext uri="{FF2B5EF4-FFF2-40B4-BE49-F238E27FC236}">
                  <a16:creationId xmlns:a16="http://schemas.microsoft.com/office/drawing/2014/main" id="{B0BC9E54-EE75-4FA7-9485-31B3D4F327A7}"/>
                </a:ext>
              </a:extLst>
            </p:cNvPr>
            <p:cNvSpPr>
              <a:spLocks noChangeArrowheads="1"/>
            </p:cNvSpPr>
            <p:nvPr/>
          </p:nvSpPr>
          <p:spPr bwMode="auto">
            <a:xfrm>
              <a:off x="4020" y="431"/>
              <a:ext cx="63" cy="73"/>
            </a:xfrm>
            <a:custGeom>
              <a:avLst/>
              <a:gdLst>
                <a:gd name="T0" fmla="*/ 3 w 74"/>
                <a:gd name="T1" fmla="*/ 1 h 103"/>
                <a:gd name="T2" fmla="*/ 4 w 74"/>
                <a:gd name="T3" fmla="*/ 1 h 103"/>
                <a:gd name="T4" fmla="*/ 3 w 74"/>
                <a:gd name="T5" fmla="*/ 1 h 103"/>
                <a:gd name="T6" fmla="*/ 3 w 74"/>
                <a:gd name="T7" fmla="*/ 1 h 103"/>
                <a:gd name="T8" fmla="*/ 3 w 74"/>
                <a:gd name="T9" fmla="*/ 1 h 103"/>
                <a:gd name="T10" fmla="*/ 3 w 74"/>
                <a:gd name="T11" fmla="*/ 1 h 103"/>
                <a:gd name="T12" fmla="*/ 0 w 74"/>
                <a:gd name="T13" fmla="*/ 1 h 103"/>
                <a:gd name="T14" fmla="*/ 3 w 74"/>
                <a:gd name="T15" fmla="*/ 1 h 103"/>
                <a:gd name="T16" fmla="*/ 3 w 74"/>
                <a:gd name="T17" fmla="*/ 1 h 103"/>
                <a:gd name="T18" fmla="*/ 2 w 74"/>
                <a:gd name="T19" fmla="*/ 1 h 103"/>
                <a:gd name="T20" fmla="*/ 3 w 74"/>
                <a:gd name="T21" fmla="*/ 1 h 103"/>
                <a:gd name="T22" fmla="*/ 3 w 74"/>
                <a:gd name="T23" fmla="*/ 1 h 103"/>
                <a:gd name="T24" fmla="*/ 3 w 74"/>
                <a:gd name="T25" fmla="*/ 1 h 103"/>
                <a:gd name="T26" fmla="*/ 3 w 74"/>
                <a:gd name="T27" fmla="*/ 1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4"/>
                <a:gd name="T43" fmla="*/ 0 h 103"/>
                <a:gd name="T44" fmla="*/ 74 w 74"/>
                <a:gd name="T45" fmla="*/ 103 h 10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8" name="Freeform 93">
              <a:extLst>
                <a:ext uri="{FF2B5EF4-FFF2-40B4-BE49-F238E27FC236}">
                  <a16:creationId xmlns:a16="http://schemas.microsoft.com/office/drawing/2014/main" id="{9F3229BC-3F18-447B-9C8F-8165A663283B}"/>
                </a:ext>
              </a:extLst>
            </p:cNvPr>
            <p:cNvSpPr>
              <a:spLocks noChangeArrowheads="1"/>
            </p:cNvSpPr>
            <p:nvPr/>
          </p:nvSpPr>
          <p:spPr bwMode="auto">
            <a:xfrm>
              <a:off x="3978" y="506"/>
              <a:ext cx="126" cy="176"/>
            </a:xfrm>
            <a:custGeom>
              <a:avLst/>
              <a:gdLst>
                <a:gd name="T0" fmla="*/ 6 w 146"/>
                <a:gd name="T1" fmla="*/ 1 h 252"/>
                <a:gd name="T2" fmla="*/ 4 w 146"/>
                <a:gd name="T3" fmla="*/ 1 h 252"/>
                <a:gd name="T4" fmla="*/ 4 w 146"/>
                <a:gd name="T5" fmla="*/ 1 h 252"/>
                <a:gd name="T6" fmla="*/ 3 w 146"/>
                <a:gd name="T7" fmla="*/ 1 h 252"/>
                <a:gd name="T8" fmla="*/ 3 w 146"/>
                <a:gd name="T9" fmla="*/ 1 h 252"/>
                <a:gd name="T10" fmla="*/ 3 w 146"/>
                <a:gd name="T11" fmla="*/ 1 h 252"/>
                <a:gd name="T12" fmla="*/ 3 w 146"/>
                <a:gd name="T13" fmla="*/ 1 h 252"/>
                <a:gd name="T14" fmla="*/ 3 w 146"/>
                <a:gd name="T15" fmla="*/ 1 h 252"/>
                <a:gd name="T16" fmla="*/ 3 w 146"/>
                <a:gd name="T17" fmla="*/ 1 h 252"/>
                <a:gd name="T18" fmla="*/ 3 w 146"/>
                <a:gd name="T19" fmla="*/ 1 h 252"/>
                <a:gd name="T20" fmla="*/ 3 w 146"/>
                <a:gd name="T21" fmla="*/ 1 h 252"/>
                <a:gd name="T22" fmla="*/ 3 w 146"/>
                <a:gd name="T23" fmla="*/ 1 h 252"/>
                <a:gd name="T24" fmla="*/ 4 w 146"/>
                <a:gd name="T25" fmla="*/ 1 h 252"/>
                <a:gd name="T26" fmla="*/ 3 w 146"/>
                <a:gd name="T27" fmla="*/ 1 h 252"/>
                <a:gd name="T28" fmla="*/ 3 w 146"/>
                <a:gd name="T29" fmla="*/ 1 h 252"/>
                <a:gd name="T30" fmla="*/ 5 w 146"/>
                <a:gd name="T31" fmla="*/ 1 h 252"/>
                <a:gd name="T32" fmla="*/ 6 w 146"/>
                <a:gd name="T33" fmla="*/ 1 h 252"/>
                <a:gd name="T34" fmla="*/ 8 w 146"/>
                <a:gd name="T35" fmla="*/ 1 h 252"/>
                <a:gd name="T36" fmla="*/ 8 w 146"/>
                <a:gd name="T37" fmla="*/ 1 h 252"/>
                <a:gd name="T38" fmla="*/ 9 w 146"/>
                <a:gd name="T39" fmla="*/ 1 h 252"/>
                <a:gd name="T40" fmla="*/ 10 w 146"/>
                <a:gd name="T41" fmla="*/ 1 h 252"/>
                <a:gd name="T42" fmla="*/ 10 w 146"/>
                <a:gd name="T43" fmla="*/ 1 h 252"/>
                <a:gd name="T44" fmla="*/ 9 w 146"/>
                <a:gd name="T45" fmla="*/ 1 h 252"/>
                <a:gd name="T46" fmla="*/ 9 w 146"/>
                <a:gd name="T47" fmla="*/ 1 h 252"/>
                <a:gd name="T48" fmla="*/ 7 w 146"/>
                <a:gd name="T49" fmla="*/ 0 h 252"/>
                <a:gd name="T50" fmla="*/ 6 w 146"/>
                <a:gd name="T51" fmla="*/ 1 h 252"/>
                <a:gd name="T52" fmla="*/ 7 w 146"/>
                <a:gd name="T53" fmla="*/ 1 h 252"/>
                <a:gd name="T54" fmla="*/ 7 w 146"/>
                <a:gd name="T55" fmla="*/ 1 h 252"/>
                <a:gd name="T56" fmla="*/ 6 w 146"/>
                <a:gd name="T57" fmla="*/ 1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6"/>
                <a:gd name="T88" fmla="*/ 0 h 252"/>
                <a:gd name="T89" fmla="*/ 146 w 146"/>
                <a:gd name="T90" fmla="*/ 252 h 2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9" name="Freeform 94">
              <a:extLst>
                <a:ext uri="{FF2B5EF4-FFF2-40B4-BE49-F238E27FC236}">
                  <a16:creationId xmlns:a16="http://schemas.microsoft.com/office/drawing/2014/main" id="{F90D914F-A588-4D27-819D-D7B76150A3F8}"/>
                </a:ext>
              </a:extLst>
            </p:cNvPr>
            <p:cNvSpPr>
              <a:spLocks noChangeArrowheads="1"/>
            </p:cNvSpPr>
            <p:nvPr/>
          </p:nvSpPr>
          <p:spPr bwMode="auto">
            <a:xfrm>
              <a:off x="2758" y="35"/>
              <a:ext cx="60" cy="28"/>
            </a:xfrm>
            <a:custGeom>
              <a:avLst/>
              <a:gdLst>
                <a:gd name="T0" fmla="*/ 3 w 70"/>
                <a:gd name="T1" fmla="*/ 0 h 40"/>
                <a:gd name="T2" fmla="*/ 4 w 70"/>
                <a:gd name="T3" fmla="*/ 1 h 40"/>
                <a:gd name="T4" fmla="*/ 3 w 70"/>
                <a:gd name="T5" fmla="*/ 1 h 40"/>
                <a:gd name="T6" fmla="*/ 3 w 70"/>
                <a:gd name="T7" fmla="*/ 1 h 40"/>
                <a:gd name="T8" fmla="*/ 3 w 70"/>
                <a:gd name="T9" fmla="*/ 1 h 40"/>
                <a:gd name="T10" fmla="*/ 1 w 70"/>
                <a:gd name="T11" fmla="*/ 1 h 40"/>
                <a:gd name="T12" fmla="*/ 3 w 70"/>
                <a:gd name="T13" fmla="*/ 1 h 40"/>
                <a:gd name="T14" fmla="*/ 3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40"/>
                <a:gd name="T26" fmla="*/ 70 w 70"/>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0" name="Freeform 95">
              <a:extLst>
                <a:ext uri="{FF2B5EF4-FFF2-40B4-BE49-F238E27FC236}">
                  <a16:creationId xmlns:a16="http://schemas.microsoft.com/office/drawing/2014/main" id="{B0EEE00A-167C-45B0-804A-9F720319224E}"/>
                </a:ext>
              </a:extLst>
            </p:cNvPr>
            <p:cNvSpPr>
              <a:spLocks noChangeArrowheads="1"/>
            </p:cNvSpPr>
            <p:nvPr/>
          </p:nvSpPr>
          <p:spPr bwMode="auto">
            <a:xfrm>
              <a:off x="2635" y="43"/>
              <a:ext cx="22" cy="21"/>
            </a:xfrm>
            <a:custGeom>
              <a:avLst/>
              <a:gdLst>
                <a:gd name="T0" fmla="*/ 3 w 26"/>
                <a:gd name="T1" fmla="*/ 0 h 29"/>
                <a:gd name="T2" fmla="*/ 0 w 26"/>
                <a:gd name="T3" fmla="*/ 1 h 29"/>
                <a:gd name="T4" fmla="*/ 3 w 26"/>
                <a:gd name="T5" fmla="*/ 1 h 29"/>
                <a:gd name="T6" fmla="*/ 3 w 26"/>
                <a:gd name="T7" fmla="*/ 0 h 29"/>
                <a:gd name="T8" fmla="*/ 0 60000 65536"/>
                <a:gd name="T9" fmla="*/ 0 60000 65536"/>
                <a:gd name="T10" fmla="*/ 0 60000 65536"/>
                <a:gd name="T11" fmla="*/ 0 60000 65536"/>
                <a:gd name="T12" fmla="*/ 0 w 26"/>
                <a:gd name="T13" fmla="*/ 0 h 29"/>
                <a:gd name="T14" fmla="*/ 26 w 26"/>
                <a:gd name="T15" fmla="*/ 29 h 29"/>
              </a:gdLst>
              <a:ahLst/>
              <a:cxnLst>
                <a:cxn ang="T8">
                  <a:pos x="T0" y="T1"/>
                </a:cxn>
                <a:cxn ang="T9">
                  <a:pos x="T2" y="T3"/>
                </a:cxn>
                <a:cxn ang="T10">
                  <a:pos x="T4" y="T5"/>
                </a:cxn>
                <a:cxn ang="T11">
                  <a:pos x="T6" y="T7"/>
                </a:cxn>
              </a:cxnLst>
              <a:rect l="T12" t="T13" r="T14" b="T15"/>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1" name="Freeform 96">
              <a:extLst>
                <a:ext uri="{FF2B5EF4-FFF2-40B4-BE49-F238E27FC236}">
                  <a16:creationId xmlns:a16="http://schemas.microsoft.com/office/drawing/2014/main" id="{79E11609-FEA1-46BA-9088-2DB32C60B55C}"/>
                </a:ext>
              </a:extLst>
            </p:cNvPr>
            <p:cNvSpPr>
              <a:spLocks noChangeArrowheads="1"/>
            </p:cNvSpPr>
            <p:nvPr/>
          </p:nvSpPr>
          <p:spPr bwMode="auto">
            <a:xfrm>
              <a:off x="2663" y="42"/>
              <a:ext cx="42" cy="25"/>
            </a:xfrm>
            <a:custGeom>
              <a:avLst/>
              <a:gdLst>
                <a:gd name="T0" fmla="*/ 3 w 49"/>
                <a:gd name="T1" fmla="*/ 1 h 36"/>
                <a:gd name="T2" fmla="*/ 0 w 49"/>
                <a:gd name="T3" fmla="*/ 1 h 36"/>
                <a:gd name="T4" fmla="*/ 3 w 49"/>
                <a:gd name="T5" fmla="*/ 1 h 36"/>
                <a:gd name="T6" fmla="*/ 3 w 49"/>
                <a:gd name="T7" fmla="*/ 1 h 36"/>
                <a:gd name="T8" fmla="*/ 3 w 49"/>
                <a:gd name="T9" fmla="*/ 1 h 36"/>
                <a:gd name="T10" fmla="*/ 3 w 49"/>
                <a:gd name="T11" fmla="*/ 1 h 36"/>
                <a:gd name="T12" fmla="*/ 0 60000 65536"/>
                <a:gd name="T13" fmla="*/ 0 60000 65536"/>
                <a:gd name="T14" fmla="*/ 0 60000 65536"/>
                <a:gd name="T15" fmla="*/ 0 60000 65536"/>
                <a:gd name="T16" fmla="*/ 0 60000 65536"/>
                <a:gd name="T17" fmla="*/ 0 60000 65536"/>
                <a:gd name="T18" fmla="*/ 0 w 49"/>
                <a:gd name="T19" fmla="*/ 0 h 36"/>
                <a:gd name="T20" fmla="*/ 49 w 49"/>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2" name="Freeform 97">
              <a:extLst>
                <a:ext uri="{FF2B5EF4-FFF2-40B4-BE49-F238E27FC236}">
                  <a16:creationId xmlns:a16="http://schemas.microsoft.com/office/drawing/2014/main" id="{58E120EB-3B77-4374-B38D-33AC29F1F17B}"/>
                </a:ext>
              </a:extLst>
            </p:cNvPr>
            <p:cNvSpPr>
              <a:spLocks noChangeArrowheads="1"/>
            </p:cNvSpPr>
            <p:nvPr/>
          </p:nvSpPr>
          <p:spPr bwMode="auto">
            <a:xfrm>
              <a:off x="2733" y="34"/>
              <a:ext cx="23" cy="15"/>
            </a:xfrm>
            <a:custGeom>
              <a:avLst/>
              <a:gdLst>
                <a:gd name="T0" fmla="*/ 3 w 27"/>
                <a:gd name="T1" fmla="*/ 0 h 22"/>
                <a:gd name="T2" fmla="*/ 3 w 27"/>
                <a:gd name="T3" fmla="*/ 1 h 22"/>
                <a:gd name="T4" fmla="*/ 3 w 27"/>
                <a:gd name="T5" fmla="*/ 1 h 22"/>
                <a:gd name="T6" fmla="*/ 3 w 27"/>
                <a:gd name="T7" fmla="*/ 0 h 22"/>
                <a:gd name="T8" fmla="*/ 0 60000 65536"/>
                <a:gd name="T9" fmla="*/ 0 60000 65536"/>
                <a:gd name="T10" fmla="*/ 0 60000 65536"/>
                <a:gd name="T11" fmla="*/ 0 60000 65536"/>
                <a:gd name="T12" fmla="*/ 0 w 27"/>
                <a:gd name="T13" fmla="*/ 0 h 22"/>
                <a:gd name="T14" fmla="*/ 27 w 27"/>
                <a:gd name="T15" fmla="*/ 22 h 22"/>
              </a:gdLst>
              <a:ahLst/>
              <a:cxnLst>
                <a:cxn ang="T8">
                  <a:pos x="T0" y="T1"/>
                </a:cxn>
                <a:cxn ang="T9">
                  <a:pos x="T2" y="T3"/>
                </a:cxn>
                <a:cxn ang="T10">
                  <a:pos x="T4" y="T5"/>
                </a:cxn>
                <a:cxn ang="T11">
                  <a:pos x="T6" y="T7"/>
                </a:cxn>
              </a:cxnLst>
              <a:rect l="T12" t="T13" r="T14" b="T15"/>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3" name="Freeform 98">
              <a:extLst>
                <a:ext uri="{FF2B5EF4-FFF2-40B4-BE49-F238E27FC236}">
                  <a16:creationId xmlns:a16="http://schemas.microsoft.com/office/drawing/2014/main" id="{9546C889-D4D7-4E31-BD73-9F87B6FDA53F}"/>
                </a:ext>
              </a:extLst>
            </p:cNvPr>
            <p:cNvSpPr>
              <a:spLocks noChangeArrowheads="1"/>
            </p:cNvSpPr>
            <p:nvPr/>
          </p:nvSpPr>
          <p:spPr bwMode="auto">
            <a:xfrm>
              <a:off x="2712" y="50"/>
              <a:ext cx="17" cy="13"/>
            </a:xfrm>
            <a:custGeom>
              <a:avLst/>
              <a:gdLst>
                <a:gd name="T0" fmla="*/ 3 w 20"/>
                <a:gd name="T1" fmla="*/ 0 h 18"/>
                <a:gd name="T2" fmla="*/ 3 w 20"/>
                <a:gd name="T3" fmla="*/ 1 h 18"/>
                <a:gd name="T4" fmla="*/ 3 w 20"/>
                <a:gd name="T5" fmla="*/ 0 h 18"/>
                <a:gd name="T6" fmla="*/ 0 60000 65536"/>
                <a:gd name="T7" fmla="*/ 0 60000 65536"/>
                <a:gd name="T8" fmla="*/ 0 60000 65536"/>
                <a:gd name="T9" fmla="*/ 0 w 20"/>
                <a:gd name="T10" fmla="*/ 0 h 18"/>
                <a:gd name="T11" fmla="*/ 20 w 20"/>
                <a:gd name="T12" fmla="*/ 18 h 18"/>
              </a:gdLst>
              <a:ahLst/>
              <a:cxnLst>
                <a:cxn ang="T6">
                  <a:pos x="T0" y="T1"/>
                </a:cxn>
                <a:cxn ang="T7">
                  <a:pos x="T2" y="T3"/>
                </a:cxn>
                <a:cxn ang="T8">
                  <a:pos x="T4" y="T5"/>
                </a:cxn>
              </a:cxnLst>
              <a:rect l="T9" t="T10" r="T11" b="T12"/>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4" name="Freeform 99">
              <a:extLst>
                <a:ext uri="{FF2B5EF4-FFF2-40B4-BE49-F238E27FC236}">
                  <a16:creationId xmlns:a16="http://schemas.microsoft.com/office/drawing/2014/main" id="{B7221857-511B-4A2E-9DA7-7C990FFE5CD8}"/>
                </a:ext>
              </a:extLst>
            </p:cNvPr>
            <p:cNvSpPr>
              <a:spLocks noChangeArrowheads="1"/>
            </p:cNvSpPr>
            <p:nvPr/>
          </p:nvSpPr>
          <p:spPr bwMode="auto">
            <a:xfrm>
              <a:off x="4023" y="65"/>
              <a:ext cx="21" cy="31"/>
            </a:xfrm>
            <a:custGeom>
              <a:avLst/>
              <a:gdLst>
                <a:gd name="T0" fmla="*/ 4 w 24"/>
                <a:gd name="T1" fmla="*/ 0 h 44"/>
                <a:gd name="T2" fmla="*/ 4 w 24"/>
                <a:gd name="T3" fmla="*/ 1 h 44"/>
                <a:gd name="T4" fmla="*/ 0 w 24"/>
                <a:gd name="T5" fmla="*/ 1 h 44"/>
                <a:gd name="T6" fmla="*/ 4 w 24"/>
                <a:gd name="T7" fmla="*/ 1 h 44"/>
                <a:gd name="T8" fmla="*/ 4 w 24"/>
                <a:gd name="T9" fmla="*/ 0 h 44"/>
                <a:gd name="T10" fmla="*/ 0 60000 65536"/>
                <a:gd name="T11" fmla="*/ 0 60000 65536"/>
                <a:gd name="T12" fmla="*/ 0 60000 65536"/>
                <a:gd name="T13" fmla="*/ 0 60000 65536"/>
                <a:gd name="T14" fmla="*/ 0 60000 65536"/>
                <a:gd name="T15" fmla="*/ 0 w 24"/>
                <a:gd name="T16" fmla="*/ 0 h 44"/>
                <a:gd name="T17" fmla="*/ 24 w 24"/>
                <a:gd name="T18" fmla="*/ 44 h 44"/>
              </a:gdLst>
              <a:ahLst/>
              <a:cxnLst>
                <a:cxn ang="T10">
                  <a:pos x="T0" y="T1"/>
                </a:cxn>
                <a:cxn ang="T11">
                  <a:pos x="T2" y="T3"/>
                </a:cxn>
                <a:cxn ang="T12">
                  <a:pos x="T4" y="T5"/>
                </a:cxn>
                <a:cxn ang="T13">
                  <a:pos x="T6" y="T7"/>
                </a:cxn>
                <a:cxn ang="T14">
                  <a:pos x="T8" y="T9"/>
                </a:cxn>
              </a:cxnLst>
              <a:rect l="T15" t="T16" r="T17" b="T18"/>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5" name="Freeform 100">
              <a:extLst>
                <a:ext uri="{FF2B5EF4-FFF2-40B4-BE49-F238E27FC236}">
                  <a16:creationId xmlns:a16="http://schemas.microsoft.com/office/drawing/2014/main" id="{F95F6157-EC04-40F0-9C44-8F5E33CF912C}"/>
                </a:ext>
              </a:extLst>
            </p:cNvPr>
            <p:cNvSpPr>
              <a:spLocks noChangeArrowheads="1"/>
            </p:cNvSpPr>
            <p:nvPr/>
          </p:nvSpPr>
          <p:spPr bwMode="auto">
            <a:xfrm>
              <a:off x="3007" y="1423"/>
              <a:ext cx="35" cy="17"/>
            </a:xfrm>
            <a:custGeom>
              <a:avLst/>
              <a:gdLst>
                <a:gd name="T0" fmla="*/ 3 w 41"/>
                <a:gd name="T1" fmla="*/ 0 h 24"/>
                <a:gd name="T2" fmla="*/ 3 w 41"/>
                <a:gd name="T3" fmla="*/ 1 h 24"/>
                <a:gd name="T4" fmla="*/ 3 w 41"/>
                <a:gd name="T5" fmla="*/ 0 h 24"/>
                <a:gd name="T6" fmla="*/ 0 60000 65536"/>
                <a:gd name="T7" fmla="*/ 0 60000 65536"/>
                <a:gd name="T8" fmla="*/ 0 60000 65536"/>
                <a:gd name="T9" fmla="*/ 0 w 41"/>
                <a:gd name="T10" fmla="*/ 0 h 24"/>
                <a:gd name="T11" fmla="*/ 41 w 41"/>
                <a:gd name="T12" fmla="*/ 24 h 24"/>
              </a:gdLst>
              <a:ahLst/>
              <a:cxnLst>
                <a:cxn ang="T6">
                  <a:pos x="T0" y="T1"/>
                </a:cxn>
                <a:cxn ang="T7">
                  <a:pos x="T2" y="T3"/>
                </a:cxn>
                <a:cxn ang="T8">
                  <a:pos x="T4" y="T5"/>
                </a:cxn>
              </a:cxnLst>
              <a:rect l="T9" t="T10" r="T11" b="T12"/>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6" name="Freeform 101">
              <a:extLst>
                <a:ext uri="{FF2B5EF4-FFF2-40B4-BE49-F238E27FC236}">
                  <a16:creationId xmlns:a16="http://schemas.microsoft.com/office/drawing/2014/main" id="{EE29C11E-68FD-4ACD-88CF-855190BC1377}"/>
                </a:ext>
              </a:extLst>
            </p:cNvPr>
            <p:cNvSpPr>
              <a:spLocks noChangeArrowheads="1"/>
            </p:cNvSpPr>
            <p:nvPr/>
          </p:nvSpPr>
          <p:spPr bwMode="auto">
            <a:xfrm>
              <a:off x="3053" y="1416"/>
              <a:ext cx="11" cy="14"/>
            </a:xfrm>
            <a:custGeom>
              <a:avLst/>
              <a:gdLst>
                <a:gd name="T0" fmla="*/ 3 w 13"/>
                <a:gd name="T1" fmla="*/ 1 h 20"/>
                <a:gd name="T2" fmla="*/ 1 w 13"/>
                <a:gd name="T3" fmla="*/ 1 h 20"/>
                <a:gd name="T4" fmla="*/ 3 w 13"/>
                <a:gd name="T5" fmla="*/ 1 h 20"/>
                <a:gd name="T6" fmla="*/ 3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7" name="Freeform 102">
              <a:extLst>
                <a:ext uri="{FF2B5EF4-FFF2-40B4-BE49-F238E27FC236}">
                  <a16:creationId xmlns:a16="http://schemas.microsoft.com/office/drawing/2014/main" id="{627443B9-38AA-4092-B4CA-08EBC05D4B6B}"/>
                </a:ext>
              </a:extLst>
            </p:cNvPr>
            <p:cNvSpPr>
              <a:spLocks noChangeArrowheads="1"/>
            </p:cNvSpPr>
            <p:nvPr/>
          </p:nvSpPr>
          <p:spPr bwMode="auto">
            <a:xfrm>
              <a:off x="2976" y="1272"/>
              <a:ext cx="10" cy="14"/>
            </a:xfrm>
            <a:custGeom>
              <a:avLst/>
              <a:gdLst>
                <a:gd name="T0" fmla="*/ 2 w 13"/>
                <a:gd name="T1" fmla="*/ 1 h 20"/>
                <a:gd name="T2" fmla="*/ 1 w 13"/>
                <a:gd name="T3" fmla="*/ 1 h 20"/>
                <a:gd name="T4" fmla="*/ 2 w 13"/>
                <a:gd name="T5" fmla="*/ 1 h 20"/>
                <a:gd name="T6" fmla="*/ 2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8" name="Freeform 103">
              <a:extLst>
                <a:ext uri="{FF2B5EF4-FFF2-40B4-BE49-F238E27FC236}">
                  <a16:creationId xmlns:a16="http://schemas.microsoft.com/office/drawing/2014/main" id="{BBAC0262-D80C-4A2E-B858-7FC8474C4497}"/>
                </a:ext>
              </a:extLst>
            </p:cNvPr>
            <p:cNvSpPr>
              <a:spLocks noChangeArrowheads="1"/>
            </p:cNvSpPr>
            <p:nvPr/>
          </p:nvSpPr>
          <p:spPr bwMode="auto">
            <a:xfrm>
              <a:off x="3045" y="1204"/>
              <a:ext cx="12" cy="18"/>
            </a:xfrm>
            <a:custGeom>
              <a:avLst/>
              <a:gdLst>
                <a:gd name="T0" fmla="*/ 3 w 14"/>
                <a:gd name="T1" fmla="*/ 0 h 25"/>
                <a:gd name="T2" fmla="*/ 0 w 14"/>
                <a:gd name="T3" fmla="*/ 1 h 25"/>
                <a:gd name="T4" fmla="*/ 3 w 14"/>
                <a:gd name="T5" fmla="*/ 1 h 25"/>
                <a:gd name="T6" fmla="*/ 3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9" name="Freeform 104">
              <a:extLst>
                <a:ext uri="{FF2B5EF4-FFF2-40B4-BE49-F238E27FC236}">
                  <a16:creationId xmlns:a16="http://schemas.microsoft.com/office/drawing/2014/main" id="{1CB357D9-B200-4041-ACE8-12BF916D50CA}"/>
                </a:ext>
              </a:extLst>
            </p:cNvPr>
            <p:cNvSpPr>
              <a:spLocks noChangeArrowheads="1"/>
            </p:cNvSpPr>
            <p:nvPr/>
          </p:nvSpPr>
          <p:spPr bwMode="auto">
            <a:xfrm>
              <a:off x="3017" y="1203"/>
              <a:ext cx="13" cy="18"/>
            </a:xfrm>
            <a:custGeom>
              <a:avLst/>
              <a:gdLst>
                <a:gd name="T0" fmla="*/ 6 w 14"/>
                <a:gd name="T1" fmla="*/ 0 h 25"/>
                <a:gd name="T2" fmla="*/ 0 w 14"/>
                <a:gd name="T3" fmla="*/ 1 h 25"/>
                <a:gd name="T4" fmla="*/ 7 w 14"/>
                <a:gd name="T5" fmla="*/ 1 h 25"/>
                <a:gd name="T6" fmla="*/ 6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0" name="Freeform 105">
              <a:extLst>
                <a:ext uri="{FF2B5EF4-FFF2-40B4-BE49-F238E27FC236}">
                  <a16:creationId xmlns:a16="http://schemas.microsoft.com/office/drawing/2014/main" id="{371E4342-711E-41DC-A82D-946E4E06A4C0}"/>
                </a:ext>
              </a:extLst>
            </p:cNvPr>
            <p:cNvSpPr>
              <a:spLocks noChangeArrowheads="1"/>
            </p:cNvSpPr>
            <p:nvPr/>
          </p:nvSpPr>
          <p:spPr bwMode="auto">
            <a:xfrm>
              <a:off x="3004" y="1224"/>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1" name="Freeform 106">
              <a:extLst>
                <a:ext uri="{FF2B5EF4-FFF2-40B4-BE49-F238E27FC236}">
                  <a16:creationId xmlns:a16="http://schemas.microsoft.com/office/drawing/2014/main" id="{9553B4A2-705A-47CE-9717-9C584890BD77}"/>
                </a:ext>
              </a:extLst>
            </p:cNvPr>
            <p:cNvSpPr>
              <a:spLocks noChangeArrowheads="1"/>
            </p:cNvSpPr>
            <p:nvPr/>
          </p:nvSpPr>
          <p:spPr bwMode="auto">
            <a:xfrm>
              <a:off x="2976" y="1256"/>
              <a:ext cx="10" cy="14"/>
            </a:xfrm>
            <a:custGeom>
              <a:avLst/>
              <a:gdLst>
                <a:gd name="T0" fmla="*/ 2 w 13"/>
                <a:gd name="T1" fmla="*/ 1 h 20"/>
                <a:gd name="T2" fmla="*/ 1 w 13"/>
                <a:gd name="T3" fmla="*/ 1 h 20"/>
                <a:gd name="T4" fmla="*/ 2 w 13"/>
                <a:gd name="T5" fmla="*/ 1 h 20"/>
                <a:gd name="T6" fmla="*/ 2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2" name="Freeform 107">
              <a:extLst>
                <a:ext uri="{FF2B5EF4-FFF2-40B4-BE49-F238E27FC236}">
                  <a16:creationId xmlns:a16="http://schemas.microsoft.com/office/drawing/2014/main" id="{1A1F5F29-72CF-460A-92D8-F5D9673346E4}"/>
                </a:ext>
              </a:extLst>
            </p:cNvPr>
            <p:cNvSpPr>
              <a:spLocks noChangeArrowheads="1"/>
            </p:cNvSpPr>
            <p:nvPr/>
          </p:nvSpPr>
          <p:spPr bwMode="auto">
            <a:xfrm>
              <a:off x="2997" y="1243"/>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3" name="Freeform 108">
              <a:extLst>
                <a:ext uri="{FF2B5EF4-FFF2-40B4-BE49-F238E27FC236}">
                  <a16:creationId xmlns:a16="http://schemas.microsoft.com/office/drawing/2014/main" id="{939B9570-D594-4F72-98B9-188D450F86E9}"/>
                </a:ext>
              </a:extLst>
            </p:cNvPr>
            <p:cNvSpPr>
              <a:spLocks noChangeArrowheads="1"/>
            </p:cNvSpPr>
            <p:nvPr/>
          </p:nvSpPr>
          <p:spPr bwMode="auto">
            <a:xfrm>
              <a:off x="2154" y="320"/>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4" name="Freeform 109">
              <a:extLst>
                <a:ext uri="{FF2B5EF4-FFF2-40B4-BE49-F238E27FC236}">
                  <a16:creationId xmlns:a16="http://schemas.microsoft.com/office/drawing/2014/main" id="{CCBF1171-6509-4428-9A1A-8001068E01CB}"/>
                </a:ext>
              </a:extLst>
            </p:cNvPr>
            <p:cNvSpPr>
              <a:spLocks noChangeArrowheads="1"/>
            </p:cNvSpPr>
            <p:nvPr/>
          </p:nvSpPr>
          <p:spPr bwMode="auto">
            <a:xfrm>
              <a:off x="2084" y="288"/>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5" name="Freeform 110">
              <a:extLst>
                <a:ext uri="{FF2B5EF4-FFF2-40B4-BE49-F238E27FC236}">
                  <a16:creationId xmlns:a16="http://schemas.microsoft.com/office/drawing/2014/main" id="{FA6C162C-991C-4010-B40B-FE739ECCFEE4}"/>
                </a:ext>
              </a:extLst>
            </p:cNvPr>
            <p:cNvSpPr>
              <a:spLocks noChangeArrowheads="1"/>
            </p:cNvSpPr>
            <p:nvPr/>
          </p:nvSpPr>
          <p:spPr bwMode="auto">
            <a:xfrm>
              <a:off x="1810" y="85"/>
              <a:ext cx="2370" cy="1537"/>
            </a:xfrm>
            <a:custGeom>
              <a:avLst/>
              <a:gdLst>
                <a:gd name="T0" fmla="*/ 5636 w 2060"/>
                <a:gd name="T1" fmla="*/ 194 h 1644"/>
                <a:gd name="T2" fmla="*/ 4154 w 2060"/>
                <a:gd name="T3" fmla="*/ 177 h 1644"/>
                <a:gd name="T4" fmla="*/ 1967 w 2060"/>
                <a:gd name="T5" fmla="*/ 193 h 1644"/>
                <a:gd name="T6" fmla="*/ 578 w 2060"/>
                <a:gd name="T7" fmla="*/ 226 h 1644"/>
                <a:gd name="T8" fmla="*/ 150 w 2060"/>
                <a:gd name="T9" fmla="*/ 280 h 1644"/>
                <a:gd name="T10" fmla="*/ 1812 w 2060"/>
                <a:gd name="T11" fmla="*/ 316 h 1644"/>
                <a:gd name="T12" fmla="*/ 3828 w 2060"/>
                <a:gd name="T13" fmla="*/ 311 h 1644"/>
                <a:gd name="T14" fmla="*/ 4945 w 2060"/>
                <a:gd name="T15" fmla="*/ 339 h 1644"/>
                <a:gd name="T16" fmla="*/ 5636 w 2060"/>
                <a:gd name="T17" fmla="*/ 432 h 1644"/>
                <a:gd name="T18" fmla="*/ 6203 w 2060"/>
                <a:gd name="T19" fmla="*/ 484 h 1644"/>
                <a:gd name="T20" fmla="*/ 8782 w 2060"/>
                <a:gd name="T21" fmla="*/ 468 h 1644"/>
                <a:gd name="T22" fmla="*/ 10183 w 2060"/>
                <a:gd name="T23" fmla="*/ 411 h 1644"/>
                <a:gd name="T24" fmla="*/ 11032 w 2060"/>
                <a:gd name="T25" fmla="*/ 344 h 1644"/>
                <a:gd name="T26" fmla="*/ 12446 w 2060"/>
                <a:gd name="T27" fmla="*/ 298 h 1644"/>
                <a:gd name="T28" fmla="*/ 9936 w 2060"/>
                <a:gd name="T29" fmla="*/ 255 h 1644"/>
                <a:gd name="T30" fmla="*/ 10183 w 2060"/>
                <a:gd name="T31" fmla="*/ 244 h 1644"/>
                <a:gd name="T32" fmla="*/ 12510 w 2060"/>
                <a:gd name="T33" fmla="*/ 273 h 1644"/>
                <a:gd name="T34" fmla="*/ 13693 w 2060"/>
                <a:gd name="T35" fmla="*/ 236 h 1644"/>
                <a:gd name="T36" fmla="*/ 13042 w 2060"/>
                <a:gd name="T37" fmla="*/ 228 h 1644"/>
                <a:gd name="T38" fmla="*/ 11587 w 2060"/>
                <a:gd name="T39" fmla="*/ 213 h 1644"/>
                <a:gd name="T40" fmla="*/ 14234 w 2060"/>
                <a:gd name="T41" fmla="*/ 227 h 1644"/>
                <a:gd name="T42" fmla="*/ 16152 w 2060"/>
                <a:gd name="T43" fmla="*/ 254 h 1644"/>
                <a:gd name="T44" fmla="*/ 17133 w 2060"/>
                <a:gd name="T45" fmla="*/ 308 h 1644"/>
                <a:gd name="T46" fmla="*/ 20046 w 2060"/>
                <a:gd name="T47" fmla="*/ 252 h 1644"/>
                <a:gd name="T48" fmla="*/ 21239 w 2060"/>
                <a:gd name="T49" fmla="*/ 306 h 1644"/>
                <a:gd name="T50" fmla="*/ 21292 w 2060"/>
                <a:gd name="T51" fmla="*/ 261 h 1644"/>
                <a:gd name="T52" fmla="*/ 21942 w 2060"/>
                <a:gd name="T53" fmla="*/ 238 h 1644"/>
                <a:gd name="T54" fmla="*/ 22235 w 2060"/>
                <a:gd name="T55" fmla="*/ 162 h 1644"/>
                <a:gd name="T56" fmla="*/ 22739 w 2060"/>
                <a:gd name="T57" fmla="*/ 158 h 1644"/>
                <a:gd name="T58" fmla="*/ 22981 w 2060"/>
                <a:gd name="T59" fmla="*/ 127 h 1644"/>
                <a:gd name="T60" fmla="*/ 22517 w 2060"/>
                <a:gd name="T61" fmla="*/ 67 h 1644"/>
                <a:gd name="T62" fmla="*/ 23682 w 2060"/>
                <a:gd name="T63" fmla="*/ 32 h 1644"/>
                <a:gd name="T64" fmla="*/ 24275 w 2060"/>
                <a:gd name="T65" fmla="*/ 62 h 1644"/>
                <a:gd name="T66" fmla="*/ 24218 w 2060"/>
                <a:gd name="T67" fmla="*/ 36 h 1644"/>
                <a:gd name="T68" fmla="*/ 24623 w 2060"/>
                <a:gd name="T69" fmla="*/ 16 h 1644"/>
                <a:gd name="T70" fmla="*/ 25411 w 2060"/>
                <a:gd name="T71" fmla="*/ 0 h 1644"/>
                <a:gd name="T72" fmla="*/ 22699 w 2060"/>
                <a:gd name="T73" fmla="*/ 19 h 1644"/>
                <a:gd name="T74" fmla="*/ 19731 w 2060"/>
                <a:gd name="T75" fmla="*/ 25 h 1644"/>
                <a:gd name="T76" fmla="*/ 16826 w 2060"/>
                <a:gd name="T77" fmla="*/ 8 h 1644"/>
                <a:gd name="T78" fmla="*/ 14100 w 2060"/>
                <a:gd name="T79" fmla="*/ 20 h 1644"/>
                <a:gd name="T80" fmla="*/ 12963 w 2060"/>
                <a:gd name="T81" fmla="*/ 50 h 1644"/>
                <a:gd name="T82" fmla="*/ 11545 w 2060"/>
                <a:gd name="T83" fmla="*/ 41 h 1644"/>
                <a:gd name="T84" fmla="*/ 9452 w 2060"/>
                <a:gd name="T85" fmla="*/ 54 h 1644"/>
                <a:gd name="T86" fmla="*/ 8317 w 2060"/>
                <a:gd name="T87" fmla="*/ 41 h 1644"/>
                <a:gd name="T88" fmla="*/ 4544 w 2060"/>
                <a:gd name="T89" fmla="*/ 74 h 1644"/>
                <a:gd name="T90" fmla="*/ 6685 w 2060"/>
                <a:gd name="T91" fmla="*/ 63 h 1644"/>
                <a:gd name="T92" fmla="*/ 7948 w 2060"/>
                <a:gd name="T93" fmla="*/ 81 h 1644"/>
                <a:gd name="T94" fmla="*/ 5533 w 2060"/>
                <a:gd name="T95" fmla="*/ 106 h 1644"/>
                <a:gd name="T96" fmla="*/ 3433 w 2060"/>
                <a:gd name="T97" fmla="*/ 123 h 1644"/>
                <a:gd name="T98" fmla="*/ 2081 w 2060"/>
                <a:gd name="T99" fmla="*/ 158 h 1644"/>
                <a:gd name="T100" fmla="*/ 3534 w 2060"/>
                <a:gd name="T101" fmla="*/ 165 h 1644"/>
                <a:gd name="T102" fmla="*/ 4747 w 2060"/>
                <a:gd name="T103" fmla="*/ 169 h 1644"/>
                <a:gd name="T104" fmla="*/ 6146 w 2060"/>
                <a:gd name="T105" fmla="*/ 177 h 1644"/>
                <a:gd name="T106" fmla="*/ 6072 w 2060"/>
                <a:gd name="T107" fmla="*/ 153 h 1644"/>
                <a:gd name="T108" fmla="*/ 7388 w 2060"/>
                <a:gd name="T109" fmla="*/ 164 h 1644"/>
                <a:gd name="T110" fmla="*/ 8549 w 2060"/>
                <a:gd name="T111" fmla="*/ 138 h 1644"/>
                <a:gd name="T112" fmla="*/ 9632 w 2060"/>
                <a:gd name="T113" fmla="*/ 143 h 1644"/>
                <a:gd name="T114" fmla="*/ 7961 w 2060"/>
                <a:gd name="T115" fmla="*/ 179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060"/>
                <a:gd name="T175" fmla="*/ 0 h 1644"/>
                <a:gd name="T176" fmla="*/ 2060 w 2060"/>
                <a:gd name="T177" fmla="*/ 1644 h 164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4099" name="组合 13">
            <a:extLst>
              <a:ext uri="{FF2B5EF4-FFF2-40B4-BE49-F238E27FC236}">
                <a16:creationId xmlns:a16="http://schemas.microsoft.com/office/drawing/2014/main" id="{D9F04247-8F58-4DBB-8D11-FBC184D07B4F}"/>
              </a:ext>
            </a:extLst>
          </p:cNvPr>
          <p:cNvGrpSpPr>
            <a:grpSpLocks/>
          </p:cNvGrpSpPr>
          <p:nvPr/>
        </p:nvGrpSpPr>
        <p:grpSpPr bwMode="auto">
          <a:xfrm>
            <a:off x="4763" y="6542088"/>
            <a:ext cx="12192000" cy="320675"/>
            <a:chOff x="4763" y="6500813"/>
            <a:chExt cx="12192000" cy="357187"/>
          </a:xfrm>
        </p:grpSpPr>
        <p:sp>
          <p:nvSpPr>
            <p:cNvPr id="4127" name="任意多边形 11">
              <a:extLst>
                <a:ext uri="{FF2B5EF4-FFF2-40B4-BE49-F238E27FC236}">
                  <a16:creationId xmlns:a16="http://schemas.microsoft.com/office/drawing/2014/main" id="{F2682DA8-C6DC-4A4F-BA70-70DFBD6AF177}"/>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4128" name="平行四边形 13">
              <a:extLst>
                <a:ext uri="{FF2B5EF4-FFF2-40B4-BE49-F238E27FC236}">
                  <a16:creationId xmlns:a16="http://schemas.microsoft.com/office/drawing/2014/main" id="{7E159BAC-8CB4-4B91-A0AF-F2043269E77A}"/>
                </a:ext>
              </a:extLst>
            </p:cNvPr>
            <p:cNvSpPr>
              <a:spLocks noChangeArrowheads="1"/>
            </p:cNvSpPr>
            <p:nvPr/>
          </p:nvSpPr>
          <p:spPr bwMode="auto">
            <a:xfrm>
              <a:off x="561706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sp>
        <p:nvSpPr>
          <p:cNvPr id="4100" name="平行四边形 12">
            <a:extLst>
              <a:ext uri="{FF2B5EF4-FFF2-40B4-BE49-F238E27FC236}">
                <a16:creationId xmlns:a16="http://schemas.microsoft.com/office/drawing/2014/main" id="{364B4796-190E-4D73-AF9E-45D29DFFDDCF}"/>
              </a:ext>
            </a:extLst>
          </p:cNvPr>
          <p:cNvSpPr>
            <a:spLocks noChangeArrowheads="1"/>
          </p:cNvSpPr>
          <p:nvPr/>
        </p:nvSpPr>
        <p:spPr bwMode="auto">
          <a:xfrm>
            <a:off x="13684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1" name="平行四边形 13">
            <a:extLst>
              <a:ext uri="{FF2B5EF4-FFF2-40B4-BE49-F238E27FC236}">
                <a16:creationId xmlns:a16="http://schemas.microsoft.com/office/drawing/2014/main" id="{D4863597-2967-4DF1-99FB-BEA4223B0436}"/>
              </a:ext>
            </a:extLst>
          </p:cNvPr>
          <p:cNvSpPr>
            <a:spLocks noChangeArrowheads="1"/>
          </p:cNvSpPr>
          <p:nvPr/>
        </p:nvSpPr>
        <p:spPr bwMode="auto">
          <a:xfrm>
            <a:off x="239713"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4102" name="组合 17">
            <a:extLst>
              <a:ext uri="{FF2B5EF4-FFF2-40B4-BE49-F238E27FC236}">
                <a16:creationId xmlns:a16="http://schemas.microsoft.com/office/drawing/2014/main" id="{0DC0FAB5-8A50-4428-9121-324283EFD177}"/>
              </a:ext>
            </a:extLst>
          </p:cNvPr>
          <p:cNvGrpSpPr>
            <a:grpSpLocks/>
          </p:cNvGrpSpPr>
          <p:nvPr/>
        </p:nvGrpSpPr>
        <p:grpSpPr bwMode="auto">
          <a:xfrm>
            <a:off x="2409825" y="2787463"/>
            <a:ext cx="842963" cy="781050"/>
            <a:chOff x="0" y="0"/>
            <a:chExt cx="730541" cy="759532"/>
          </a:xfrm>
        </p:grpSpPr>
        <p:sp>
          <p:nvSpPr>
            <p:cNvPr id="4125" name="矩形​​ 3">
              <a:extLst>
                <a:ext uri="{FF2B5EF4-FFF2-40B4-BE49-F238E27FC236}">
                  <a16:creationId xmlns:a16="http://schemas.microsoft.com/office/drawing/2014/main" id="{26BC0441-A942-422E-827F-E6DAB7FC26DC}"/>
                </a:ext>
              </a:extLst>
            </p:cNvPr>
            <p:cNvSpPr>
              <a:spLocks noChangeArrowheads="1"/>
            </p:cNvSpPr>
            <p:nvPr/>
          </p:nvSpPr>
          <p:spPr bwMode="auto">
            <a:xfrm>
              <a:off x="0" y="22421"/>
              <a:ext cx="730541" cy="737111"/>
            </a:xfrm>
            <a:custGeom>
              <a:avLst/>
              <a:gdLst>
                <a:gd name="T0" fmla="*/ 0 w 1152128"/>
                <a:gd name="T1" fmla="*/ 0 h 936104"/>
                <a:gd name="T2" fmla="*/ 499 w 1152128"/>
                <a:gd name="T3" fmla="*/ 0 h 936104"/>
                <a:gd name="T4" fmla="*/ 499 w 1152128"/>
                <a:gd name="T5" fmla="*/ 13625 h 936104"/>
                <a:gd name="T6" fmla="*/ 311 w 1152128"/>
                <a:gd name="T7" fmla="*/ 13625 h 936104"/>
                <a:gd name="T8" fmla="*/ 249 w 1152128"/>
                <a:gd name="T9" fmla="*/ 16101 h 936104"/>
                <a:gd name="T10" fmla="*/ 187 w 1152128"/>
                <a:gd name="T11" fmla="*/ 13625 h 936104"/>
                <a:gd name="T12" fmla="*/ 0 w 1152128"/>
                <a:gd name="T13" fmla="*/ 13625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4126" name="TextBox 120">
              <a:extLst>
                <a:ext uri="{FF2B5EF4-FFF2-40B4-BE49-F238E27FC236}">
                  <a16:creationId xmlns:a16="http://schemas.microsoft.com/office/drawing/2014/main" id="{C68170CB-A362-4429-AB69-664641B94549}"/>
                </a:ext>
              </a:extLst>
            </p:cNvPr>
            <p:cNvSpPr>
              <a:spLocks noChangeArrowheads="1"/>
            </p:cNvSpPr>
            <p:nvPr/>
          </p:nvSpPr>
          <p:spPr bwMode="auto">
            <a:xfrm>
              <a:off x="153486" y="0"/>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2</a:t>
              </a:r>
              <a:endParaRPr lang="zh-CN" altLang="en-US"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grpSp>
        <p:nvGrpSpPr>
          <p:cNvPr id="4103" name="组合 20">
            <a:extLst>
              <a:ext uri="{FF2B5EF4-FFF2-40B4-BE49-F238E27FC236}">
                <a16:creationId xmlns:a16="http://schemas.microsoft.com/office/drawing/2014/main" id="{4FA38521-6AEA-432F-8F2C-893F9640B34C}"/>
              </a:ext>
            </a:extLst>
          </p:cNvPr>
          <p:cNvGrpSpPr>
            <a:grpSpLocks/>
          </p:cNvGrpSpPr>
          <p:nvPr/>
        </p:nvGrpSpPr>
        <p:grpSpPr bwMode="auto">
          <a:xfrm>
            <a:off x="2409825" y="3688406"/>
            <a:ext cx="842963" cy="784225"/>
            <a:chOff x="0" y="0"/>
            <a:chExt cx="730541" cy="760784"/>
          </a:xfrm>
        </p:grpSpPr>
        <p:sp>
          <p:nvSpPr>
            <p:cNvPr id="4123" name="矩形​​ 3">
              <a:extLst>
                <a:ext uri="{FF2B5EF4-FFF2-40B4-BE49-F238E27FC236}">
                  <a16:creationId xmlns:a16="http://schemas.microsoft.com/office/drawing/2014/main" id="{41E497BE-A406-4355-B16B-CF2334702A88}"/>
                </a:ext>
              </a:extLst>
            </p:cNvPr>
            <p:cNvSpPr>
              <a:spLocks noChangeArrowheads="1"/>
            </p:cNvSpPr>
            <p:nvPr/>
          </p:nvSpPr>
          <p:spPr bwMode="auto">
            <a:xfrm>
              <a:off x="0" y="22421"/>
              <a:ext cx="730541" cy="738363"/>
            </a:xfrm>
            <a:custGeom>
              <a:avLst/>
              <a:gdLst>
                <a:gd name="T0" fmla="*/ 0 w 1152128"/>
                <a:gd name="T1" fmla="*/ 0 h 936104"/>
                <a:gd name="T2" fmla="*/ 499 w 1152128"/>
                <a:gd name="T3" fmla="*/ 0 h 936104"/>
                <a:gd name="T4" fmla="*/ 499 w 1152128"/>
                <a:gd name="T5" fmla="*/ 14023 h 936104"/>
                <a:gd name="T6" fmla="*/ 311 w 1152128"/>
                <a:gd name="T7" fmla="*/ 14023 h 936104"/>
                <a:gd name="T8" fmla="*/ 249 w 1152128"/>
                <a:gd name="T9" fmla="*/ 16573 h 936104"/>
                <a:gd name="T10" fmla="*/ 187 w 1152128"/>
                <a:gd name="T11" fmla="*/ 14023 h 936104"/>
                <a:gd name="T12" fmla="*/ 0 w 1152128"/>
                <a:gd name="T13" fmla="*/ 14023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4124" name="TextBox 123">
              <a:extLst>
                <a:ext uri="{FF2B5EF4-FFF2-40B4-BE49-F238E27FC236}">
                  <a16:creationId xmlns:a16="http://schemas.microsoft.com/office/drawing/2014/main" id="{350934B0-08CA-4FC9-8854-33676311A4AE}"/>
                </a:ext>
              </a:extLst>
            </p:cNvPr>
            <p:cNvSpPr>
              <a:spLocks noChangeArrowheads="1"/>
            </p:cNvSpPr>
            <p:nvPr/>
          </p:nvSpPr>
          <p:spPr bwMode="auto">
            <a:xfrm>
              <a:off x="153486" y="0"/>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3</a:t>
              </a:r>
              <a:endParaRPr lang="zh-CN" altLang="en-US"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sp>
        <p:nvSpPr>
          <p:cNvPr id="4104" name="矩形​​ 9">
            <a:extLst>
              <a:ext uri="{FF2B5EF4-FFF2-40B4-BE49-F238E27FC236}">
                <a16:creationId xmlns:a16="http://schemas.microsoft.com/office/drawing/2014/main" id="{4ABB8116-A7B1-44DA-92DE-3DF5B5002E1D}"/>
              </a:ext>
            </a:extLst>
          </p:cNvPr>
          <p:cNvSpPr>
            <a:spLocks noChangeArrowheads="1"/>
          </p:cNvSpPr>
          <p:nvPr/>
        </p:nvSpPr>
        <p:spPr bwMode="auto">
          <a:xfrm>
            <a:off x="3790950" y="1910332"/>
            <a:ext cx="5953125" cy="693738"/>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5" name="矩形​​ 10">
            <a:extLst>
              <a:ext uri="{FF2B5EF4-FFF2-40B4-BE49-F238E27FC236}">
                <a16:creationId xmlns:a16="http://schemas.microsoft.com/office/drawing/2014/main" id="{EAB95399-24F3-4BC7-8F54-1EC10571E35D}"/>
              </a:ext>
            </a:extLst>
          </p:cNvPr>
          <p:cNvSpPr>
            <a:spLocks noChangeArrowheads="1"/>
          </p:cNvSpPr>
          <p:nvPr/>
        </p:nvSpPr>
        <p:spPr bwMode="auto">
          <a:xfrm>
            <a:off x="3790950" y="2808498"/>
            <a:ext cx="5953125" cy="695325"/>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6" name="矩形​​ 11">
            <a:extLst>
              <a:ext uri="{FF2B5EF4-FFF2-40B4-BE49-F238E27FC236}">
                <a16:creationId xmlns:a16="http://schemas.microsoft.com/office/drawing/2014/main" id="{A92F98DD-600B-4B74-B6D6-B20DC6FC3DC4}"/>
              </a:ext>
            </a:extLst>
          </p:cNvPr>
          <p:cNvSpPr>
            <a:spLocks noChangeArrowheads="1"/>
          </p:cNvSpPr>
          <p:nvPr/>
        </p:nvSpPr>
        <p:spPr bwMode="auto">
          <a:xfrm>
            <a:off x="3790950" y="3708251"/>
            <a:ext cx="5953125" cy="695325"/>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7" name="TextBox 132">
            <a:extLst>
              <a:ext uri="{FF2B5EF4-FFF2-40B4-BE49-F238E27FC236}">
                <a16:creationId xmlns:a16="http://schemas.microsoft.com/office/drawing/2014/main" id="{3B91FC44-0B36-43F5-867F-3894C1E79E44}"/>
              </a:ext>
            </a:extLst>
          </p:cNvPr>
          <p:cNvSpPr>
            <a:spLocks noChangeArrowheads="1"/>
          </p:cNvSpPr>
          <p:nvPr/>
        </p:nvSpPr>
        <p:spPr bwMode="auto">
          <a:xfrm>
            <a:off x="4367213" y="1999232"/>
            <a:ext cx="450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研究意义与内容</a:t>
            </a:r>
          </a:p>
        </p:txBody>
      </p:sp>
      <p:sp>
        <p:nvSpPr>
          <p:cNvPr id="4108" name="TextBox 133">
            <a:extLst>
              <a:ext uri="{FF2B5EF4-FFF2-40B4-BE49-F238E27FC236}">
                <a16:creationId xmlns:a16="http://schemas.microsoft.com/office/drawing/2014/main" id="{E2FD28F3-32B7-4ABE-BA12-726270A06F76}"/>
              </a:ext>
            </a:extLst>
          </p:cNvPr>
          <p:cNvSpPr>
            <a:spLocks noChangeArrowheads="1"/>
          </p:cNvSpPr>
          <p:nvPr/>
        </p:nvSpPr>
        <p:spPr bwMode="auto">
          <a:xfrm>
            <a:off x="4367213" y="2898191"/>
            <a:ext cx="450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多维度聚合金字塔模型</a:t>
            </a:r>
            <a:endParaRPr lang="zh-CN" altLang="en-US" sz="2800" b="1" dirty="0">
              <a:solidFill>
                <a:srgbClr val="7F7F7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4109" name="TextBox 134">
            <a:extLst>
              <a:ext uri="{FF2B5EF4-FFF2-40B4-BE49-F238E27FC236}">
                <a16:creationId xmlns:a16="http://schemas.microsoft.com/office/drawing/2014/main" id="{AA7F6731-A078-45D2-B5A0-4C7E98B274EB}"/>
              </a:ext>
            </a:extLst>
          </p:cNvPr>
          <p:cNvSpPr>
            <a:spLocks noChangeArrowheads="1"/>
          </p:cNvSpPr>
          <p:nvPr/>
        </p:nvSpPr>
        <p:spPr bwMode="auto">
          <a:xfrm>
            <a:off x="4367213" y="3797150"/>
            <a:ext cx="4856047"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分布式可视化框架</a:t>
            </a:r>
            <a:r>
              <a:rPr lang="en-US" altLang="zh-CN"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dirty="0">
                <a:solidFill>
                  <a:srgbClr val="7F7F7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MAP-Vis</a:t>
            </a:r>
            <a:endParaRPr lang="zh-CN" altLang="en-US" sz="2800" b="1" dirty="0">
              <a:solidFill>
                <a:srgbClr val="7F7F7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grpSp>
        <p:nvGrpSpPr>
          <p:cNvPr id="4110" name="组合 14">
            <a:extLst>
              <a:ext uri="{FF2B5EF4-FFF2-40B4-BE49-F238E27FC236}">
                <a16:creationId xmlns:a16="http://schemas.microsoft.com/office/drawing/2014/main" id="{0972F85C-DFCD-4CED-A06D-B9AACD402B9F}"/>
              </a:ext>
            </a:extLst>
          </p:cNvPr>
          <p:cNvGrpSpPr>
            <a:grpSpLocks/>
          </p:cNvGrpSpPr>
          <p:nvPr/>
        </p:nvGrpSpPr>
        <p:grpSpPr bwMode="auto">
          <a:xfrm>
            <a:off x="2409825" y="1872232"/>
            <a:ext cx="842963" cy="795338"/>
            <a:chOff x="0" y="0"/>
            <a:chExt cx="730541" cy="773013"/>
          </a:xfrm>
        </p:grpSpPr>
        <p:sp>
          <p:nvSpPr>
            <p:cNvPr id="4121" name="矩形​​ 3">
              <a:extLst>
                <a:ext uri="{FF2B5EF4-FFF2-40B4-BE49-F238E27FC236}">
                  <a16:creationId xmlns:a16="http://schemas.microsoft.com/office/drawing/2014/main" id="{1D8E99B4-12CD-4696-92D8-3CB35F09EEC7}"/>
                </a:ext>
              </a:extLst>
            </p:cNvPr>
            <p:cNvSpPr>
              <a:spLocks noChangeArrowheads="1"/>
            </p:cNvSpPr>
            <p:nvPr/>
          </p:nvSpPr>
          <p:spPr bwMode="auto">
            <a:xfrm>
              <a:off x="0" y="34650"/>
              <a:ext cx="730541" cy="738363"/>
            </a:xfrm>
            <a:custGeom>
              <a:avLst/>
              <a:gdLst>
                <a:gd name="T0" fmla="*/ 0 w 1152128"/>
                <a:gd name="T1" fmla="*/ 0 h 936104"/>
                <a:gd name="T2" fmla="*/ 499 w 1152128"/>
                <a:gd name="T3" fmla="*/ 0 h 936104"/>
                <a:gd name="T4" fmla="*/ 499 w 1152128"/>
                <a:gd name="T5" fmla="*/ 14023 h 936104"/>
                <a:gd name="T6" fmla="*/ 311 w 1152128"/>
                <a:gd name="T7" fmla="*/ 14023 h 936104"/>
                <a:gd name="T8" fmla="*/ 249 w 1152128"/>
                <a:gd name="T9" fmla="*/ 16573 h 936104"/>
                <a:gd name="T10" fmla="*/ 187 w 1152128"/>
                <a:gd name="T11" fmla="*/ 14023 h 936104"/>
                <a:gd name="T12" fmla="*/ 0 w 1152128"/>
                <a:gd name="T13" fmla="*/ 14023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4122" name="TextBox 17">
              <a:extLst>
                <a:ext uri="{FF2B5EF4-FFF2-40B4-BE49-F238E27FC236}">
                  <a16:creationId xmlns:a16="http://schemas.microsoft.com/office/drawing/2014/main" id="{25AF294B-DF7C-446F-8DFF-98610762176B}"/>
                </a:ext>
              </a:extLst>
            </p:cNvPr>
            <p:cNvSpPr>
              <a:spLocks noChangeArrowheads="1"/>
            </p:cNvSpPr>
            <p:nvPr/>
          </p:nvSpPr>
          <p:spPr bwMode="auto">
            <a:xfrm>
              <a:off x="150641" y="0"/>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1</a:t>
              </a:r>
              <a:endParaRPr lang="zh-CN" altLang="en-US"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grpSp>
        <p:nvGrpSpPr>
          <p:cNvPr id="4111" name="组合 16">
            <a:extLst>
              <a:ext uri="{FF2B5EF4-FFF2-40B4-BE49-F238E27FC236}">
                <a16:creationId xmlns:a16="http://schemas.microsoft.com/office/drawing/2014/main" id="{A12BB04E-AD17-4738-A77F-C362F4911D49}"/>
              </a:ext>
            </a:extLst>
          </p:cNvPr>
          <p:cNvGrpSpPr>
            <a:grpSpLocks/>
          </p:cNvGrpSpPr>
          <p:nvPr/>
        </p:nvGrpSpPr>
        <p:grpSpPr bwMode="auto">
          <a:xfrm>
            <a:off x="1308100" y="702754"/>
            <a:ext cx="3200400" cy="1065212"/>
            <a:chOff x="1435540" y="774700"/>
            <a:chExt cx="3679385" cy="1327150"/>
          </a:xfrm>
        </p:grpSpPr>
        <p:sp>
          <p:nvSpPr>
            <p:cNvPr id="4119" name="标题 24">
              <a:extLst>
                <a:ext uri="{FF2B5EF4-FFF2-40B4-BE49-F238E27FC236}">
                  <a16:creationId xmlns:a16="http://schemas.microsoft.com/office/drawing/2014/main" id="{1CFCD1A9-6E5F-422D-98E8-5E3369AF1240}"/>
                </a:ext>
              </a:extLst>
            </p:cNvPr>
            <p:cNvSpPr>
              <a:spLocks noChangeArrowheads="1"/>
            </p:cNvSpPr>
            <p:nvPr/>
          </p:nvSpPr>
          <p:spPr bwMode="auto">
            <a:xfrm>
              <a:off x="2230438" y="774700"/>
              <a:ext cx="2884487"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400" b="1">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目 录 </a:t>
              </a:r>
              <a:r>
                <a:rPr lang="en-US" altLang="zh-CN" sz="3200" b="1">
                  <a:latin typeface="微软雅黑" panose="020B0503020204020204" pitchFamily="34" charset="-122"/>
                  <a:ea typeface="微软雅黑" panose="020B0503020204020204" pitchFamily="34" charset="-122"/>
                  <a:sym typeface="微软雅黑" panose="020B0503020204020204" pitchFamily="34" charset="-122"/>
                </a:rPr>
                <a:t>ONTENTS</a:t>
              </a:r>
              <a:endParaRPr lang="zh-CN" altLang="en-US" sz="32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20" name="标题 24">
              <a:extLst>
                <a:ext uri="{FF2B5EF4-FFF2-40B4-BE49-F238E27FC236}">
                  <a16:creationId xmlns:a16="http://schemas.microsoft.com/office/drawing/2014/main" id="{58D4FA43-0F34-4FF5-B933-5AB4C009E7FE}"/>
                </a:ext>
              </a:extLst>
            </p:cNvPr>
            <p:cNvSpPr>
              <a:spLocks noChangeArrowheads="1"/>
            </p:cNvSpPr>
            <p:nvPr/>
          </p:nvSpPr>
          <p:spPr bwMode="auto">
            <a:xfrm>
              <a:off x="1435540" y="1102047"/>
              <a:ext cx="895351"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8000" dirty="0">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80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112" name="灯片编号占位符 4">
            <a:extLst>
              <a:ext uri="{FF2B5EF4-FFF2-40B4-BE49-F238E27FC236}">
                <a16:creationId xmlns:a16="http://schemas.microsoft.com/office/drawing/2014/main" id="{FB78239C-6B9E-43C6-95FE-11AE5727E76E}"/>
              </a:ext>
            </a:extLst>
          </p:cNvPr>
          <p:cNvSpPr>
            <a:spLocks noGrp="1" noChangeArrowheads="1"/>
          </p:cNvSpPr>
          <p:nvPr/>
        </p:nvSpPr>
        <p:spPr bwMode="auto">
          <a:xfrm>
            <a:off x="9163050" y="6497638"/>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en-US" altLang="zh-CN" dirty="0">
              <a:solidFill>
                <a:schemeClr val="bg1"/>
              </a:solidFill>
              <a:sym typeface="方正兰亭黑_GBK"/>
            </a:endParaRPr>
          </a:p>
        </p:txBody>
      </p:sp>
      <p:sp>
        <p:nvSpPr>
          <p:cNvPr id="138" name="矩形 137">
            <a:extLst>
              <a:ext uri="{FF2B5EF4-FFF2-40B4-BE49-F238E27FC236}">
                <a16:creationId xmlns:a16="http://schemas.microsoft.com/office/drawing/2014/main" id="{2640C531-A539-4ACD-A3F5-893FEBBE26B5}"/>
              </a:ext>
            </a:extLst>
          </p:cNvPr>
          <p:cNvSpPr/>
          <p:nvPr/>
        </p:nvSpPr>
        <p:spPr>
          <a:xfrm>
            <a:off x="11420475" y="44450"/>
            <a:ext cx="735013" cy="241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www.1ppt.com/moban/                  PPT</a:t>
            </a:r>
            <a:r>
              <a:rPr lang="zh-CN" altLang="en-US" sz="100" dirty="0">
                <a:solidFill>
                  <a:schemeClr val="bg1"/>
                </a:solidFill>
              </a:rPr>
              <a:t>素材：</a:t>
            </a:r>
            <a:r>
              <a:rPr lang="en-US" altLang="zh-CN" sz="100" dirty="0">
                <a:solidFill>
                  <a:schemeClr val="bg1"/>
                </a:solidFill>
              </a:rPr>
              <a:t>www.1ppt.com/sucai/</a:t>
            </a:r>
          </a:p>
          <a:p>
            <a:pPr>
              <a:defRPr/>
            </a:pPr>
            <a:r>
              <a:rPr lang="en-US" altLang="zh-CN" sz="100" dirty="0">
                <a:solidFill>
                  <a:schemeClr val="bg1"/>
                </a:solidFill>
              </a:rPr>
              <a:t>PPT</a:t>
            </a:r>
            <a:r>
              <a:rPr lang="zh-CN" altLang="en-US" sz="100" dirty="0">
                <a:solidFill>
                  <a:schemeClr val="bg1"/>
                </a:solidFill>
              </a:rPr>
              <a:t>背景：</a:t>
            </a:r>
            <a:r>
              <a:rPr lang="en-US" altLang="zh-CN" sz="100" dirty="0">
                <a:solidFill>
                  <a:schemeClr val="bg1"/>
                </a:solidFill>
              </a:rPr>
              <a:t>www.1ppt.com/beijing/                   PPT</a:t>
            </a:r>
            <a:r>
              <a:rPr lang="zh-CN" altLang="en-US" sz="100" dirty="0">
                <a:solidFill>
                  <a:schemeClr val="bg1"/>
                </a:solidFill>
              </a:rPr>
              <a:t>图表：</a:t>
            </a:r>
            <a:r>
              <a:rPr lang="en-US" altLang="zh-CN" sz="100" dirty="0">
                <a:solidFill>
                  <a:schemeClr val="bg1"/>
                </a:solidFill>
              </a:rPr>
              <a:t>www.1ppt.com/tubiao/      </a:t>
            </a:r>
          </a:p>
          <a:p>
            <a:pPr>
              <a:defRPr/>
            </a:pP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a:defRPr/>
            </a:pPr>
            <a:r>
              <a:rPr lang="zh-CN" altLang="en-US" sz="100" dirty="0">
                <a:solidFill>
                  <a:schemeClr val="bg1"/>
                </a:solidFill>
              </a:rPr>
              <a:t>资料下载：</a:t>
            </a:r>
            <a:r>
              <a:rPr lang="en-US" altLang="zh-CN" sz="100" dirty="0">
                <a:solidFill>
                  <a:schemeClr val="bg1"/>
                </a:solidFill>
              </a:rPr>
              <a:t>www.1ppt.com/ziliao/                   </a:t>
            </a:r>
            <a:r>
              <a:rPr lang="zh-CN" altLang="en-US" sz="100" dirty="0">
                <a:solidFill>
                  <a:schemeClr val="bg1"/>
                </a:solidFill>
              </a:rPr>
              <a:t>范文下载：</a:t>
            </a:r>
            <a:r>
              <a:rPr lang="en-US" altLang="zh-CN" sz="100" dirty="0">
                <a:solidFill>
                  <a:schemeClr val="bg1"/>
                </a:solidFill>
              </a:rPr>
              <a:t>www.1ppt.com/fanwen/             </a:t>
            </a:r>
          </a:p>
          <a:p>
            <a:pPr>
              <a:defRPr/>
            </a:pPr>
            <a:r>
              <a:rPr lang="zh-CN" altLang="en-US" sz="100" dirty="0">
                <a:solidFill>
                  <a:schemeClr val="bg1"/>
                </a:solidFill>
              </a:rPr>
              <a:t>试卷下载：</a:t>
            </a:r>
            <a:r>
              <a:rPr lang="en-US" altLang="zh-CN" sz="100" dirty="0">
                <a:solidFill>
                  <a:schemeClr val="bg1"/>
                </a:solidFill>
              </a:rPr>
              <a:t>www.1ppt.com/shiti/                     </a:t>
            </a:r>
            <a:r>
              <a:rPr lang="zh-CN" altLang="en-US" sz="100" dirty="0">
                <a:solidFill>
                  <a:schemeClr val="bg1"/>
                </a:solidFill>
              </a:rPr>
              <a:t>教案下载：</a:t>
            </a:r>
            <a:r>
              <a:rPr lang="en-US" altLang="zh-CN" sz="100" dirty="0">
                <a:solidFill>
                  <a:schemeClr val="bg1"/>
                </a:solidFill>
              </a:rPr>
              <a:t>www.1ppt.com/jiaoan/               </a:t>
            </a:r>
          </a:p>
          <a:p>
            <a:pPr>
              <a:defRPr/>
            </a:pPr>
            <a:r>
              <a:rPr lang="en-US" altLang="zh-CN" sz="100" dirty="0">
                <a:solidFill>
                  <a:schemeClr val="bg1"/>
                </a:solidFill>
              </a:rPr>
              <a:t>PPT</a:t>
            </a:r>
            <a:r>
              <a:rPr lang="zh-CN" altLang="en-US" sz="100" dirty="0">
                <a:solidFill>
                  <a:schemeClr val="bg1"/>
                </a:solidFill>
              </a:rPr>
              <a:t>论坛：</a:t>
            </a:r>
            <a:r>
              <a:rPr lang="en-US" altLang="zh-CN" sz="100" dirty="0">
                <a:solidFill>
                  <a:schemeClr val="bg1"/>
                </a:solidFill>
              </a:rPr>
              <a:t>www.1ppt.cn                                     PPT</a:t>
            </a:r>
            <a:r>
              <a:rPr lang="zh-CN" altLang="en-US" sz="100" dirty="0">
                <a:solidFill>
                  <a:schemeClr val="bg1"/>
                </a:solidFill>
              </a:rPr>
              <a:t>课件：</a:t>
            </a:r>
            <a:r>
              <a:rPr lang="en-US" altLang="zh-CN" sz="100" dirty="0">
                <a:solidFill>
                  <a:schemeClr val="bg1"/>
                </a:solidFill>
              </a:rPr>
              <a:t>www.1ppt.com/kejian/ </a:t>
            </a:r>
          </a:p>
          <a:p>
            <a:pPr>
              <a:defRPr/>
            </a:pPr>
            <a:r>
              <a:rPr lang="zh-CN" altLang="en-US" sz="100" dirty="0">
                <a:solidFill>
                  <a:schemeClr val="bg1"/>
                </a:solidFill>
              </a:rPr>
              <a:t>语文课件：</a:t>
            </a:r>
            <a:r>
              <a:rPr lang="en-US" altLang="zh-CN" sz="100" dirty="0">
                <a:solidFill>
                  <a:schemeClr val="bg1"/>
                </a:solidFill>
              </a:rPr>
              <a:t>www.1ppt.com/kejian/yuwen/    </a:t>
            </a:r>
            <a:r>
              <a:rPr lang="zh-CN" altLang="en-US" sz="100" dirty="0">
                <a:solidFill>
                  <a:schemeClr val="bg1"/>
                </a:solidFill>
              </a:rPr>
              <a:t>数学课件：</a:t>
            </a:r>
            <a:r>
              <a:rPr lang="en-US" altLang="zh-CN" sz="100" dirty="0">
                <a:solidFill>
                  <a:schemeClr val="bg1"/>
                </a:solidFill>
              </a:rPr>
              <a:t>www.1ppt.com/kejian/shuxue/ </a:t>
            </a:r>
          </a:p>
          <a:p>
            <a:pPr>
              <a:defRPr/>
            </a:pPr>
            <a:r>
              <a:rPr lang="zh-CN" altLang="en-US" sz="100" dirty="0">
                <a:solidFill>
                  <a:schemeClr val="bg1"/>
                </a:solidFill>
              </a:rPr>
              <a:t>英语课件：</a:t>
            </a:r>
            <a:r>
              <a:rPr lang="en-US" altLang="zh-CN" sz="100" dirty="0">
                <a:solidFill>
                  <a:schemeClr val="bg1"/>
                </a:solidFill>
              </a:rPr>
              <a:t>www.1ppt.com/kejian/yingyu/    </a:t>
            </a:r>
            <a:r>
              <a:rPr lang="zh-CN" altLang="en-US" sz="100" dirty="0">
                <a:solidFill>
                  <a:schemeClr val="bg1"/>
                </a:solidFill>
              </a:rPr>
              <a:t>美术课件：</a:t>
            </a:r>
            <a:r>
              <a:rPr lang="en-US" altLang="zh-CN" sz="100" dirty="0">
                <a:solidFill>
                  <a:schemeClr val="bg1"/>
                </a:solidFill>
              </a:rPr>
              <a:t>www.1ppt.com/kejian/meishu/ </a:t>
            </a:r>
          </a:p>
          <a:p>
            <a:pPr>
              <a:defRPr/>
            </a:pPr>
            <a:r>
              <a:rPr lang="zh-CN" altLang="en-US" sz="100" dirty="0">
                <a:solidFill>
                  <a:schemeClr val="bg1"/>
                </a:solidFill>
              </a:rPr>
              <a:t>科学课件：</a:t>
            </a:r>
            <a:r>
              <a:rPr lang="en-US" altLang="zh-CN" sz="100" dirty="0">
                <a:solidFill>
                  <a:schemeClr val="bg1"/>
                </a:solidFill>
              </a:rPr>
              <a:t>www.1ppt.com/kejian/kexue/     </a:t>
            </a:r>
            <a:r>
              <a:rPr lang="zh-CN" altLang="en-US" sz="100" dirty="0">
                <a:solidFill>
                  <a:schemeClr val="bg1"/>
                </a:solidFill>
              </a:rPr>
              <a:t>物理课件：</a:t>
            </a:r>
            <a:r>
              <a:rPr lang="en-US" altLang="zh-CN" sz="100" dirty="0">
                <a:solidFill>
                  <a:schemeClr val="bg1"/>
                </a:solidFill>
              </a:rPr>
              <a:t>www.1ppt.com/kejian/wuli/ </a:t>
            </a:r>
          </a:p>
          <a:p>
            <a:pPr>
              <a:defRPr/>
            </a:pPr>
            <a:r>
              <a:rPr lang="zh-CN" altLang="en-US" sz="100" dirty="0">
                <a:solidFill>
                  <a:schemeClr val="bg1"/>
                </a:solidFill>
              </a:rPr>
              <a:t>化学课件：</a:t>
            </a:r>
            <a:r>
              <a:rPr lang="en-US" altLang="zh-CN" sz="100" dirty="0">
                <a:solidFill>
                  <a:schemeClr val="bg1"/>
                </a:solidFill>
              </a:rPr>
              <a:t>www.1ppt.com/kejian/huaxue/  </a:t>
            </a:r>
            <a:r>
              <a:rPr lang="zh-CN" altLang="en-US" sz="100" dirty="0">
                <a:solidFill>
                  <a:schemeClr val="bg1"/>
                </a:solidFill>
              </a:rPr>
              <a:t>生物课件：</a:t>
            </a:r>
            <a:r>
              <a:rPr lang="en-US" altLang="zh-CN" sz="100" dirty="0">
                <a:solidFill>
                  <a:schemeClr val="bg1"/>
                </a:solidFill>
              </a:rPr>
              <a:t>www.1ppt.com/kejian/shengwu/ </a:t>
            </a:r>
          </a:p>
          <a:p>
            <a:pPr>
              <a:defRPr/>
            </a:pPr>
            <a:r>
              <a:rPr lang="zh-CN" altLang="en-US" sz="100" dirty="0">
                <a:solidFill>
                  <a:schemeClr val="bg1"/>
                </a:solidFill>
              </a:rPr>
              <a:t>地理课件：</a:t>
            </a:r>
            <a:r>
              <a:rPr lang="en-US" altLang="zh-CN" sz="100" dirty="0">
                <a:solidFill>
                  <a:schemeClr val="bg1"/>
                </a:solidFill>
              </a:rPr>
              <a:t>www.1ppt.com/kejian/dili/          </a:t>
            </a:r>
            <a:r>
              <a:rPr lang="zh-CN" altLang="en-US" sz="100" dirty="0">
                <a:solidFill>
                  <a:schemeClr val="bg1"/>
                </a:solidFill>
              </a:rPr>
              <a:t>历史课件：</a:t>
            </a:r>
            <a:r>
              <a:rPr lang="en-US" altLang="zh-CN" sz="100" dirty="0">
                <a:solidFill>
                  <a:schemeClr val="bg1"/>
                </a:solidFill>
              </a:rPr>
              <a:t>www.1ppt.com/kejian/lishi/        </a:t>
            </a:r>
          </a:p>
        </p:txBody>
      </p:sp>
      <p:grpSp>
        <p:nvGrpSpPr>
          <p:cNvPr id="4114" name="组合 23">
            <a:extLst>
              <a:ext uri="{FF2B5EF4-FFF2-40B4-BE49-F238E27FC236}">
                <a16:creationId xmlns:a16="http://schemas.microsoft.com/office/drawing/2014/main" id="{F6E441C2-B1F5-4EFC-A9B2-FF28FD5508F0}"/>
              </a:ext>
            </a:extLst>
          </p:cNvPr>
          <p:cNvGrpSpPr>
            <a:grpSpLocks/>
          </p:cNvGrpSpPr>
          <p:nvPr/>
        </p:nvGrpSpPr>
        <p:grpSpPr bwMode="auto">
          <a:xfrm>
            <a:off x="2416175" y="5496644"/>
            <a:ext cx="823913" cy="738664"/>
            <a:chOff x="0" y="0"/>
            <a:chExt cx="713411" cy="717127"/>
          </a:xfrm>
        </p:grpSpPr>
        <p:sp>
          <p:nvSpPr>
            <p:cNvPr id="4117" name="矩形​​ 8">
              <a:extLst>
                <a:ext uri="{FF2B5EF4-FFF2-40B4-BE49-F238E27FC236}">
                  <a16:creationId xmlns:a16="http://schemas.microsoft.com/office/drawing/2014/main" id="{58136E43-6943-4E57-B7B5-A5F1D4A5A291}"/>
                </a:ext>
              </a:extLst>
            </p:cNvPr>
            <p:cNvSpPr>
              <a:spLocks noChangeArrowheads="1"/>
            </p:cNvSpPr>
            <p:nvPr/>
          </p:nvSpPr>
          <p:spPr bwMode="auto">
            <a:xfrm>
              <a:off x="0" y="22422"/>
              <a:ext cx="713411" cy="624479"/>
            </a:xfrm>
            <a:prstGeom prst="rect">
              <a:avLst/>
            </a:prstGeom>
            <a:solidFill>
              <a:srgbClr val="1B2153"/>
            </a:solidFill>
            <a:ln w="3175">
              <a:solidFill>
                <a:srgbClr val="BFBFBF"/>
              </a:solidFill>
              <a:bevel/>
              <a:headEnd/>
              <a:tailEnd/>
            </a:ln>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18" name="TextBox 21">
              <a:extLst>
                <a:ext uri="{FF2B5EF4-FFF2-40B4-BE49-F238E27FC236}">
                  <a16:creationId xmlns:a16="http://schemas.microsoft.com/office/drawing/2014/main" id="{2FCB2AB9-E605-401B-A072-73A7B00C0091}"/>
                </a:ext>
              </a:extLst>
            </p:cNvPr>
            <p:cNvSpPr>
              <a:spLocks noChangeArrowheads="1"/>
            </p:cNvSpPr>
            <p:nvPr/>
          </p:nvSpPr>
          <p:spPr bwMode="auto">
            <a:xfrm>
              <a:off x="160536" y="0"/>
              <a:ext cx="419457" cy="71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5</a:t>
              </a:r>
              <a:endParaRPr lang="zh-CN" altLang="en-US"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sp>
        <p:nvSpPr>
          <p:cNvPr id="4115" name="矩形​​ 12">
            <a:extLst>
              <a:ext uri="{FF2B5EF4-FFF2-40B4-BE49-F238E27FC236}">
                <a16:creationId xmlns:a16="http://schemas.microsoft.com/office/drawing/2014/main" id="{76CA4F07-6EDC-427A-97F7-D02A48E1B364}"/>
              </a:ext>
            </a:extLst>
          </p:cNvPr>
          <p:cNvSpPr>
            <a:spLocks noChangeArrowheads="1"/>
          </p:cNvSpPr>
          <p:nvPr/>
        </p:nvSpPr>
        <p:spPr bwMode="auto">
          <a:xfrm>
            <a:off x="3806825" y="5507757"/>
            <a:ext cx="5953125" cy="693737"/>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16" name="TextBox 135">
            <a:extLst>
              <a:ext uri="{FF2B5EF4-FFF2-40B4-BE49-F238E27FC236}">
                <a16:creationId xmlns:a16="http://schemas.microsoft.com/office/drawing/2014/main" id="{FE0ADC45-B4DD-4221-B20A-C4C15D2D212D}"/>
              </a:ext>
            </a:extLst>
          </p:cNvPr>
          <p:cNvSpPr>
            <a:spLocks noChangeArrowheads="1"/>
          </p:cNvSpPr>
          <p:nvPr/>
        </p:nvSpPr>
        <p:spPr bwMode="auto">
          <a:xfrm>
            <a:off x="4367213" y="5595069"/>
            <a:ext cx="450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grpSp>
        <p:nvGrpSpPr>
          <p:cNvPr id="140" name="组合 20">
            <a:extLst>
              <a:ext uri="{FF2B5EF4-FFF2-40B4-BE49-F238E27FC236}">
                <a16:creationId xmlns:a16="http://schemas.microsoft.com/office/drawing/2014/main" id="{1765E6E5-4FCD-4A70-A46C-9255C6481D3E}"/>
              </a:ext>
            </a:extLst>
          </p:cNvPr>
          <p:cNvGrpSpPr>
            <a:grpSpLocks/>
          </p:cNvGrpSpPr>
          <p:nvPr/>
        </p:nvGrpSpPr>
        <p:grpSpPr bwMode="auto">
          <a:xfrm>
            <a:off x="2395081" y="4592524"/>
            <a:ext cx="842963" cy="784225"/>
            <a:chOff x="0" y="0"/>
            <a:chExt cx="730541" cy="760784"/>
          </a:xfrm>
        </p:grpSpPr>
        <p:sp>
          <p:nvSpPr>
            <p:cNvPr id="141" name="矩形​​ 3">
              <a:extLst>
                <a:ext uri="{FF2B5EF4-FFF2-40B4-BE49-F238E27FC236}">
                  <a16:creationId xmlns:a16="http://schemas.microsoft.com/office/drawing/2014/main" id="{A1F9C983-F3C4-42C9-A273-B89808F7E00E}"/>
                </a:ext>
              </a:extLst>
            </p:cNvPr>
            <p:cNvSpPr>
              <a:spLocks noChangeArrowheads="1"/>
            </p:cNvSpPr>
            <p:nvPr/>
          </p:nvSpPr>
          <p:spPr bwMode="auto">
            <a:xfrm>
              <a:off x="0" y="22421"/>
              <a:ext cx="730541" cy="738363"/>
            </a:xfrm>
            <a:custGeom>
              <a:avLst/>
              <a:gdLst>
                <a:gd name="T0" fmla="*/ 0 w 1152128"/>
                <a:gd name="T1" fmla="*/ 0 h 936104"/>
                <a:gd name="T2" fmla="*/ 499 w 1152128"/>
                <a:gd name="T3" fmla="*/ 0 h 936104"/>
                <a:gd name="T4" fmla="*/ 499 w 1152128"/>
                <a:gd name="T5" fmla="*/ 14023 h 936104"/>
                <a:gd name="T6" fmla="*/ 311 w 1152128"/>
                <a:gd name="T7" fmla="*/ 14023 h 936104"/>
                <a:gd name="T8" fmla="*/ 249 w 1152128"/>
                <a:gd name="T9" fmla="*/ 16573 h 936104"/>
                <a:gd name="T10" fmla="*/ 187 w 1152128"/>
                <a:gd name="T11" fmla="*/ 14023 h 936104"/>
                <a:gd name="T12" fmla="*/ 0 w 1152128"/>
                <a:gd name="T13" fmla="*/ 14023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142" name="TextBox 123">
              <a:extLst>
                <a:ext uri="{FF2B5EF4-FFF2-40B4-BE49-F238E27FC236}">
                  <a16:creationId xmlns:a16="http://schemas.microsoft.com/office/drawing/2014/main" id="{E216A3D6-35A3-4A99-943C-64AE1235DA02}"/>
                </a:ext>
              </a:extLst>
            </p:cNvPr>
            <p:cNvSpPr>
              <a:spLocks noChangeArrowheads="1"/>
            </p:cNvSpPr>
            <p:nvPr/>
          </p:nvSpPr>
          <p:spPr bwMode="auto">
            <a:xfrm>
              <a:off x="153486" y="0"/>
              <a:ext cx="419822" cy="716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4</a:t>
              </a:r>
              <a:endParaRPr lang="zh-CN" altLang="en-US"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sp>
        <p:nvSpPr>
          <p:cNvPr id="143" name="矩形​​ 11">
            <a:extLst>
              <a:ext uri="{FF2B5EF4-FFF2-40B4-BE49-F238E27FC236}">
                <a16:creationId xmlns:a16="http://schemas.microsoft.com/office/drawing/2014/main" id="{76F67CD1-DFFD-4E73-A13B-E96C74039722}"/>
              </a:ext>
            </a:extLst>
          </p:cNvPr>
          <p:cNvSpPr>
            <a:spLocks noChangeArrowheads="1"/>
          </p:cNvSpPr>
          <p:nvPr/>
        </p:nvSpPr>
        <p:spPr bwMode="auto">
          <a:xfrm>
            <a:off x="3776206" y="4608004"/>
            <a:ext cx="5953125" cy="695325"/>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144" name="TextBox 134">
            <a:extLst>
              <a:ext uri="{FF2B5EF4-FFF2-40B4-BE49-F238E27FC236}">
                <a16:creationId xmlns:a16="http://schemas.microsoft.com/office/drawing/2014/main" id="{243F63D4-7499-4507-9D70-6EB33FACBC48}"/>
              </a:ext>
            </a:extLst>
          </p:cNvPr>
          <p:cNvSpPr>
            <a:spLocks noChangeArrowheads="1"/>
          </p:cNvSpPr>
          <p:nvPr/>
        </p:nvSpPr>
        <p:spPr bwMode="auto">
          <a:xfrm>
            <a:off x="4352469" y="4696109"/>
            <a:ext cx="450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实验结果与分析</a:t>
            </a:r>
          </a:p>
        </p:txBody>
      </p:sp>
    </p:spTree>
    <p:extLst>
      <p:ext uri="{BB962C8B-B14F-4D97-AF65-F5344CB8AC3E}">
        <p14:creationId xmlns:p14="http://schemas.microsoft.com/office/powerpoint/2010/main" val="3789904057"/>
      </p:ext>
    </p:extLst>
  </p:cSld>
  <p:clrMapOvr>
    <a:masterClrMapping/>
  </p:clrMapOvr>
  <p:transition>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组合 19">
            <a:extLst>
              <a:ext uri="{FF2B5EF4-FFF2-40B4-BE49-F238E27FC236}">
                <a16:creationId xmlns:a16="http://schemas.microsoft.com/office/drawing/2014/main" id="{4683321F-B98E-488C-AE5C-42DF25443E65}"/>
              </a:ext>
            </a:extLst>
          </p:cNvPr>
          <p:cNvGrpSpPr>
            <a:grpSpLocks/>
          </p:cNvGrpSpPr>
          <p:nvPr/>
        </p:nvGrpSpPr>
        <p:grpSpPr bwMode="auto">
          <a:xfrm>
            <a:off x="0" y="6573908"/>
            <a:ext cx="12192000" cy="320675"/>
            <a:chOff x="4763" y="6500813"/>
            <a:chExt cx="12192000" cy="357187"/>
          </a:xfrm>
        </p:grpSpPr>
        <p:sp>
          <p:nvSpPr>
            <p:cNvPr id="18498" name="任意多边形 11">
              <a:extLst>
                <a:ext uri="{FF2B5EF4-FFF2-40B4-BE49-F238E27FC236}">
                  <a16:creationId xmlns:a16="http://schemas.microsoft.com/office/drawing/2014/main" id="{AEF233DC-75A1-4BA3-9EC3-F6606AA1B874}"/>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18499" name="平行四边形 13">
              <a:extLst>
                <a:ext uri="{FF2B5EF4-FFF2-40B4-BE49-F238E27FC236}">
                  <a16:creationId xmlns:a16="http://schemas.microsoft.com/office/drawing/2014/main" id="{A62AEEF4-6E2E-4C55-ADA6-1567F44DF51E}"/>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18436" name="组合 141">
            <a:extLst>
              <a:ext uri="{FF2B5EF4-FFF2-40B4-BE49-F238E27FC236}">
                <a16:creationId xmlns:a16="http://schemas.microsoft.com/office/drawing/2014/main" id="{84383D84-0B75-4A5C-B798-775848FF2B62}"/>
              </a:ext>
            </a:extLst>
          </p:cNvPr>
          <p:cNvGrpSpPr>
            <a:grpSpLocks/>
          </p:cNvGrpSpPr>
          <p:nvPr/>
        </p:nvGrpSpPr>
        <p:grpSpPr bwMode="auto">
          <a:xfrm>
            <a:off x="423863" y="260350"/>
            <a:ext cx="11917362" cy="665163"/>
            <a:chOff x="424635" y="260736"/>
            <a:chExt cx="11917033" cy="664880"/>
          </a:xfrm>
        </p:grpSpPr>
        <p:sp>
          <p:nvSpPr>
            <p:cNvPr id="18489" name="平行四边形 12">
              <a:extLst>
                <a:ext uri="{FF2B5EF4-FFF2-40B4-BE49-F238E27FC236}">
                  <a16:creationId xmlns:a16="http://schemas.microsoft.com/office/drawing/2014/main" id="{16485DAD-9A36-43EB-8A99-51A18F8532AC}"/>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18490" name="平行四边形 13">
              <a:extLst>
                <a:ext uri="{FF2B5EF4-FFF2-40B4-BE49-F238E27FC236}">
                  <a16:creationId xmlns:a16="http://schemas.microsoft.com/office/drawing/2014/main" id="{179E670C-3825-4072-9E07-E4C82E10567E}"/>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18491" name="组合 144">
              <a:extLst>
                <a:ext uri="{FF2B5EF4-FFF2-40B4-BE49-F238E27FC236}">
                  <a16:creationId xmlns:a16="http://schemas.microsoft.com/office/drawing/2014/main" id="{4C43665C-A678-4C81-834F-675FC3C42798}"/>
                </a:ext>
              </a:extLst>
            </p:cNvPr>
            <p:cNvGrpSpPr>
              <a:grpSpLocks/>
            </p:cNvGrpSpPr>
            <p:nvPr/>
          </p:nvGrpSpPr>
          <p:grpSpPr bwMode="auto">
            <a:xfrm>
              <a:off x="424635" y="260736"/>
              <a:ext cx="11917033" cy="664880"/>
              <a:chOff x="424635" y="260736"/>
              <a:chExt cx="11917033" cy="664880"/>
            </a:xfrm>
          </p:grpSpPr>
          <p:sp>
            <p:nvSpPr>
              <p:cNvPr id="146" name="矩形 145">
                <a:extLst>
                  <a:ext uri="{FF2B5EF4-FFF2-40B4-BE49-F238E27FC236}">
                    <a16:creationId xmlns:a16="http://schemas.microsoft.com/office/drawing/2014/main" id="{B2E6094A-39F6-4FF2-948C-0B2BCF2DDAD8}"/>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147" name="矩形 146">
                <a:extLst>
                  <a:ext uri="{FF2B5EF4-FFF2-40B4-BE49-F238E27FC236}">
                    <a16:creationId xmlns:a16="http://schemas.microsoft.com/office/drawing/2014/main" id="{215FB25C-6457-4BD6-B49C-04E14540125E}"/>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18496" name="直接连接符 147">
                <a:extLst>
                  <a:ext uri="{FF2B5EF4-FFF2-40B4-BE49-F238E27FC236}">
                    <a16:creationId xmlns:a16="http://schemas.microsoft.com/office/drawing/2014/main" id="{5C9FF049-EE78-4064-897A-FCD037D27DAA}"/>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97" name="文本框 148">
                <a:extLst>
                  <a:ext uri="{FF2B5EF4-FFF2-40B4-BE49-F238E27FC236}">
                    <a16:creationId xmlns:a16="http://schemas.microsoft.com/office/drawing/2014/main" id="{2B998441-02E8-4A24-8CA9-6F0A3EB5D2C0}"/>
                  </a:ext>
                </a:extLst>
              </p:cNvPr>
              <p:cNvSpPr txBox="1">
                <a:spLocks noChangeArrowheads="1"/>
              </p:cNvSpPr>
              <p:nvPr/>
            </p:nvSpPr>
            <p:spPr bwMode="auto">
              <a:xfrm>
                <a:off x="1271598" y="332742"/>
                <a:ext cx="4384792"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 总结与展望</a:t>
                </a:r>
              </a:p>
            </p:txBody>
          </p:sp>
        </p:grpSp>
      </p:grpSp>
      <p:sp>
        <p:nvSpPr>
          <p:cNvPr id="94" name="灯片编号占位符 4">
            <a:extLst>
              <a:ext uri="{FF2B5EF4-FFF2-40B4-BE49-F238E27FC236}">
                <a16:creationId xmlns:a16="http://schemas.microsoft.com/office/drawing/2014/main" id="{16102F3D-5C54-465E-B973-FECEEF842199}"/>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22</a:t>
            </a:r>
          </a:p>
        </p:txBody>
      </p:sp>
      <p:sp>
        <p:nvSpPr>
          <p:cNvPr id="14" name="菱形 13">
            <a:extLst>
              <a:ext uri="{FF2B5EF4-FFF2-40B4-BE49-F238E27FC236}">
                <a16:creationId xmlns:a16="http://schemas.microsoft.com/office/drawing/2014/main" id="{4366F11D-03DF-4D5C-B5CE-50CC7D5C6D98}"/>
              </a:ext>
            </a:extLst>
          </p:cNvPr>
          <p:cNvSpPr/>
          <p:nvPr/>
        </p:nvSpPr>
        <p:spPr>
          <a:xfrm>
            <a:off x="5468531" y="2111364"/>
            <a:ext cx="1254953" cy="172681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a:extLst>
              <a:ext uri="{FF2B5EF4-FFF2-40B4-BE49-F238E27FC236}">
                <a16:creationId xmlns:a16="http://schemas.microsoft.com/office/drawing/2014/main" id="{D970F764-A681-4C9D-AED3-BD7732BCB741}"/>
              </a:ext>
            </a:extLst>
          </p:cNvPr>
          <p:cNvSpPr/>
          <p:nvPr/>
        </p:nvSpPr>
        <p:spPr>
          <a:xfrm rot="4320000">
            <a:off x="6366284" y="2788098"/>
            <a:ext cx="1254953" cy="172681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a:extLst>
              <a:ext uri="{FF2B5EF4-FFF2-40B4-BE49-F238E27FC236}">
                <a16:creationId xmlns:a16="http://schemas.microsoft.com/office/drawing/2014/main" id="{D9A9260C-FFC1-493F-9A86-35FB3DB385F4}"/>
              </a:ext>
            </a:extLst>
          </p:cNvPr>
          <p:cNvSpPr/>
          <p:nvPr/>
        </p:nvSpPr>
        <p:spPr>
          <a:xfrm rot="8640000">
            <a:off x="6029020" y="3865595"/>
            <a:ext cx="1254953" cy="1726816"/>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a:extLst>
              <a:ext uri="{FF2B5EF4-FFF2-40B4-BE49-F238E27FC236}">
                <a16:creationId xmlns:a16="http://schemas.microsoft.com/office/drawing/2014/main" id="{BFB463C6-918B-466B-88B9-F390CDCD27BC}"/>
              </a:ext>
            </a:extLst>
          </p:cNvPr>
          <p:cNvSpPr/>
          <p:nvPr/>
        </p:nvSpPr>
        <p:spPr>
          <a:xfrm rot="12960000">
            <a:off x="4908040" y="3875763"/>
            <a:ext cx="1254953" cy="1726816"/>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a:extLst>
              <a:ext uri="{FF2B5EF4-FFF2-40B4-BE49-F238E27FC236}">
                <a16:creationId xmlns:a16="http://schemas.microsoft.com/office/drawing/2014/main" id="{94ADC420-B177-4E4E-98ED-75825AB6E527}"/>
              </a:ext>
            </a:extLst>
          </p:cNvPr>
          <p:cNvSpPr/>
          <p:nvPr/>
        </p:nvSpPr>
        <p:spPr>
          <a:xfrm rot="17280000" flipH="1">
            <a:off x="4570776" y="2798266"/>
            <a:ext cx="1254953" cy="1726815"/>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C6644F00-B94F-4212-AE64-A140C344F964}"/>
              </a:ext>
            </a:extLst>
          </p:cNvPr>
          <p:cNvSpPr txBox="1"/>
          <p:nvPr/>
        </p:nvSpPr>
        <p:spPr>
          <a:xfrm>
            <a:off x="659364" y="1234305"/>
            <a:ext cx="3764011" cy="1884618"/>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构建聚合时</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空</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属的数据组织模型</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多维度聚合金字塔（</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MAP</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），为存储和预处理提供理论基础</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60B76581-5CBD-4B11-B6EB-CEA813B9F906}"/>
              </a:ext>
            </a:extLst>
          </p:cNvPr>
          <p:cNvSpPr txBox="1"/>
          <p:nvPr/>
        </p:nvSpPr>
        <p:spPr>
          <a:xfrm>
            <a:off x="7772642" y="2220925"/>
            <a:ext cx="3939532" cy="2400657"/>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从模型的有效性、存储的扩展性等方面设计实验，表明本系统在排除网络延迟的情况下，支持亚秒级的查询响应，且集群节点越多响应等方面越快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 name="文本框 22">
            <a:extLst>
              <a:ext uri="{FF2B5EF4-FFF2-40B4-BE49-F238E27FC236}">
                <a16:creationId xmlns:a16="http://schemas.microsoft.com/office/drawing/2014/main" id="{C41828B3-0BAF-4BB0-BDD0-DCD324AB4545}"/>
              </a:ext>
            </a:extLst>
          </p:cNvPr>
          <p:cNvSpPr txBox="1"/>
          <p:nvPr/>
        </p:nvSpPr>
        <p:spPr>
          <a:xfrm>
            <a:off x="659364" y="4777235"/>
            <a:ext cx="3931865" cy="1422954"/>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实现</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MAP-Vis</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可视化框架，以</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HBase</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作存储、</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Spark</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作预处理，构造一体化的可视化方案</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椭圆 1"/>
          <p:cNvSpPr/>
          <p:nvPr/>
        </p:nvSpPr>
        <p:spPr>
          <a:xfrm>
            <a:off x="5478975" y="3344116"/>
            <a:ext cx="1231216" cy="1231200"/>
          </a:xfrm>
          <a:prstGeom prst="ellips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latin typeface="微软雅黑" panose="020B0503020204020204" pitchFamily="34" charset="-122"/>
                <a:ea typeface="微软雅黑" panose="020B0503020204020204" pitchFamily="34" charset="-122"/>
              </a:rPr>
              <a:t>总结</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5833878"/>
      </p:ext>
    </p:extLst>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3">
            <a:extLst>
              <a:ext uri="{FF2B5EF4-FFF2-40B4-BE49-F238E27FC236}">
                <a16:creationId xmlns:a16="http://schemas.microsoft.com/office/drawing/2014/main" id="{3A76224C-9FDC-48E3-8601-38BEBBF83A95}"/>
              </a:ext>
            </a:extLst>
          </p:cNvPr>
          <p:cNvGrpSpPr>
            <a:grpSpLocks/>
          </p:cNvGrpSpPr>
          <p:nvPr/>
        </p:nvGrpSpPr>
        <p:grpSpPr bwMode="auto">
          <a:xfrm>
            <a:off x="1008063" y="1412875"/>
            <a:ext cx="10488612" cy="4195763"/>
            <a:chOff x="0" y="0"/>
            <a:chExt cx="4955" cy="1982"/>
          </a:xfrm>
        </p:grpSpPr>
        <p:sp>
          <p:nvSpPr>
            <p:cNvPr id="4129" name="Freeform 4">
              <a:extLst>
                <a:ext uri="{FF2B5EF4-FFF2-40B4-BE49-F238E27FC236}">
                  <a16:creationId xmlns:a16="http://schemas.microsoft.com/office/drawing/2014/main" id="{6810D718-412E-4151-B6F8-76E7B055C518}"/>
                </a:ext>
              </a:extLst>
            </p:cNvPr>
            <p:cNvSpPr>
              <a:spLocks noChangeArrowheads="1"/>
            </p:cNvSpPr>
            <p:nvPr/>
          </p:nvSpPr>
          <p:spPr bwMode="auto">
            <a:xfrm>
              <a:off x="91" y="88"/>
              <a:ext cx="1457" cy="1812"/>
            </a:xfrm>
            <a:custGeom>
              <a:avLst/>
              <a:gdLst>
                <a:gd name="T0" fmla="*/ 8 w 1692"/>
                <a:gd name="T1" fmla="*/ 1 h 2586"/>
                <a:gd name="T2" fmla="*/ 22 w 1692"/>
                <a:gd name="T3" fmla="*/ 1 h 2586"/>
                <a:gd name="T4" fmla="*/ 29 w 1692"/>
                <a:gd name="T5" fmla="*/ 1 h 2586"/>
                <a:gd name="T6" fmla="*/ 29 w 1692"/>
                <a:gd name="T7" fmla="*/ 1 h 2586"/>
                <a:gd name="T8" fmla="*/ 19 w 1692"/>
                <a:gd name="T9" fmla="*/ 1 h 2586"/>
                <a:gd name="T10" fmla="*/ 16 w 1692"/>
                <a:gd name="T11" fmla="*/ 1 h 2586"/>
                <a:gd name="T12" fmla="*/ 19 w 1692"/>
                <a:gd name="T13" fmla="*/ 1 h 2586"/>
                <a:gd name="T14" fmla="*/ 22 w 1692"/>
                <a:gd name="T15" fmla="*/ 1 h 2586"/>
                <a:gd name="T16" fmla="*/ 22 w 1692"/>
                <a:gd name="T17" fmla="*/ 1 h 2586"/>
                <a:gd name="T18" fmla="*/ 33 w 1692"/>
                <a:gd name="T19" fmla="*/ 2 h 2586"/>
                <a:gd name="T20" fmla="*/ 44 w 1692"/>
                <a:gd name="T21" fmla="*/ 2 h 2586"/>
                <a:gd name="T22" fmla="*/ 53 w 1692"/>
                <a:gd name="T23" fmla="*/ 2 h 2586"/>
                <a:gd name="T24" fmla="*/ 58 w 1692"/>
                <a:gd name="T25" fmla="*/ 3 h 2586"/>
                <a:gd name="T26" fmla="*/ 53 w 1692"/>
                <a:gd name="T27" fmla="*/ 3 h 2586"/>
                <a:gd name="T28" fmla="*/ 62 w 1692"/>
                <a:gd name="T29" fmla="*/ 3 h 2586"/>
                <a:gd name="T30" fmla="*/ 71 w 1692"/>
                <a:gd name="T31" fmla="*/ 4 h 2586"/>
                <a:gd name="T32" fmla="*/ 74 w 1692"/>
                <a:gd name="T33" fmla="*/ 4 h 2586"/>
                <a:gd name="T34" fmla="*/ 81 w 1692"/>
                <a:gd name="T35" fmla="*/ 4 h 2586"/>
                <a:gd name="T36" fmla="*/ 87 w 1692"/>
                <a:gd name="T37" fmla="*/ 4 h 2586"/>
                <a:gd name="T38" fmla="*/ 84 w 1692"/>
                <a:gd name="T39" fmla="*/ 4 h 2586"/>
                <a:gd name="T40" fmla="*/ 87 w 1692"/>
                <a:gd name="T41" fmla="*/ 4 h 2586"/>
                <a:gd name="T42" fmla="*/ 93 w 1692"/>
                <a:gd name="T43" fmla="*/ 4 h 2586"/>
                <a:gd name="T44" fmla="*/ 99 w 1692"/>
                <a:gd name="T45" fmla="*/ 4 h 2586"/>
                <a:gd name="T46" fmla="*/ 106 w 1692"/>
                <a:gd name="T47" fmla="*/ 3 h 2586"/>
                <a:gd name="T48" fmla="*/ 110 w 1692"/>
                <a:gd name="T49" fmla="*/ 3 h 2586"/>
                <a:gd name="T50" fmla="*/ 104 w 1692"/>
                <a:gd name="T51" fmla="*/ 3 h 2586"/>
                <a:gd name="T52" fmla="*/ 94 w 1692"/>
                <a:gd name="T53" fmla="*/ 3 h 2586"/>
                <a:gd name="T54" fmla="*/ 75 w 1692"/>
                <a:gd name="T55" fmla="*/ 2 h 2586"/>
                <a:gd name="T56" fmla="*/ 67 w 1692"/>
                <a:gd name="T57" fmla="*/ 2 h 2586"/>
                <a:gd name="T58" fmla="*/ 61 w 1692"/>
                <a:gd name="T59" fmla="*/ 2 h 2586"/>
                <a:gd name="T60" fmla="*/ 53 w 1692"/>
                <a:gd name="T61" fmla="*/ 2 h 2586"/>
                <a:gd name="T62" fmla="*/ 52 w 1692"/>
                <a:gd name="T63" fmla="*/ 2 h 2586"/>
                <a:gd name="T64" fmla="*/ 50 w 1692"/>
                <a:gd name="T65" fmla="*/ 2 h 2586"/>
                <a:gd name="T66" fmla="*/ 43 w 1692"/>
                <a:gd name="T67" fmla="*/ 2 h 2586"/>
                <a:gd name="T68" fmla="*/ 40 w 1692"/>
                <a:gd name="T69" fmla="*/ 1 h 2586"/>
                <a:gd name="T70" fmla="*/ 50 w 1692"/>
                <a:gd name="T71" fmla="*/ 1 h 2586"/>
                <a:gd name="T72" fmla="*/ 58 w 1692"/>
                <a:gd name="T73" fmla="*/ 1 h 2586"/>
                <a:gd name="T74" fmla="*/ 61 w 1692"/>
                <a:gd name="T75" fmla="*/ 1 h 2586"/>
                <a:gd name="T76" fmla="*/ 72 w 1692"/>
                <a:gd name="T77" fmla="*/ 1 h 2586"/>
                <a:gd name="T78" fmla="*/ 81 w 1692"/>
                <a:gd name="T79" fmla="*/ 1 h 2586"/>
                <a:gd name="T80" fmla="*/ 87 w 1692"/>
                <a:gd name="T81" fmla="*/ 1 h 2586"/>
                <a:gd name="T82" fmla="*/ 90 w 1692"/>
                <a:gd name="T83" fmla="*/ 1 h 2586"/>
                <a:gd name="T84" fmla="*/ 87 w 1692"/>
                <a:gd name="T85" fmla="*/ 1 h 2586"/>
                <a:gd name="T86" fmla="*/ 104 w 1692"/>
                <a:gd name="T87" fmla="*/ 1 h 2586"/>
                <a:gd name="T88" fmla="*/ 95 w 1692"/>
                <a:gd name="T89" fmla="*/ 1 h 2586"/>
                <a:gd name="T90" fmla="*/ 90 w 1692"/>
                <a:gd name="T91" fmla="*/ 1 h 2586"/>
                <a:gd name="T92" fmla="*/ 84 w 1692"/>
                <a:gd name="T93" fmla="*/ 1 h 2586"/>
                <a:gd name="T94" fmla="*/ 75 w 1692"/>
                <a:gd name="T95" fmla="*/ 1 h 2586"/>
                <a:gd name="T96" fmla="*/ 70 w 1692"/>
                <a:gd name="T97" fmla="*/ 1 h 2586"/>
                <a:gd name="T98" fmla="*/ 82 w 1692"/>
                <a:gd name="T99" fmla="*/ 1 h 2586"/>
                <a:gd name="T100" fmla="*/ 86 w 1692"/>
                <a:gd name="T101" fmla="*/ 1 h 2586"/>
                <a:gd name="T102" fmla="*/ 90 w 1692"/>
                <a:gd name="T103" fmla="*/ 1 h 2586"/>
                <a:gd name="T104" fmla="*/ 87 w 1692"/>
                <a:gd name="T105" fmla="*/ 1 h 2586"/>
                <a:gd name="T106" fmla="*/ 85 w 1692"/>
                <a:gd name="T107" fmla="*/ 1 h 2586"/>
                <a:gd name="T108" fmla="*/ 82 w 1692"/>
                <a:gd name="T109" fmla="*/ 1 h 2586"/>
                <a:gd name="T110" fmla="*/ 75 w 1692"/>
                <a:gd name="T111" fmla="*/ 1 h 2586"/>
                <a:gd name="T112" fmla="*/ 65 w 1692"/>
                <a:gd name="T113" fmla="*/ 1 h 2586"/>
                <a:gd name="T114" fmla="*/ 37 w 1692"/>
                <a:gd name="T115" fmla="*/ 0 h 2586"/>
                <a:gd name="T116" fmla="*/ 24 w 1692"/>
                <a:gd name="T117" fmla="*/ 1 h 2586"/>
                <a:gd name="T118" fmla="*/ 19 w 1692"/>
                <a:gd name="T119" fmla="*/ 1 h 2586"/>
                <a:gd name="T120" fmla="*/ 9 w 1692"/>
                <a:gd name="T121" fmla="*/ 1 h 2586"/>
                <a:gd name="T122" fmla="*/ 9 w 1692"/>
                <a:gd name="T123" fmla="*/ 1 h 2586"/>
                <a:gd name="T124" fmla="*/ 2 w 1692"/>
                <a:gd name="T125" fmla="*/ 1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92"/>
                <a:gd name="T190" fmla="*/ 0 h 2586"/>
                <a:gd name="T191" fmla="*/ 1692 w 1692"/>
                <a:gd name="T192" fmla="*/ 2586 h 25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0" name="Freeform 5">
              <a:extLst>
                <a:ext uri="{FF2B5EF4-FFF2-40B4-BE49-F238E27FC236}">
                  <a16:creationId xmlns:a16="http://schemas.microsoft.com/office/drawing/2014/main" id="{954BA957-9E96-4275-A505-DFCE5ED12547}"/>
                </a:ext>
              </a:extLst>
            </p:cNvPr>
            <p:cNvSpPr>
              <a:spLocks noChangeArrowheads="1"/>
            </p:cNvSpPr>
            <p:nvPr/>
          </p:nvSpPr>
          <p:spPr bwMode="auto">
            <a:xfrm>
              <a:off x="45" y="261"/>
              <a:ext cx="39" cy="26"/>
            </a:xfrm>
            <a:custGeom>
              <a:avLst/>
              <a:gdLst>
                <a:gd name="T0" fmla="*/ 3 w 46"/>
                <a:gd name="T1" fmla="*/ 1 h 38"/>
                <a:gd name="T2" fmla="*/ 0 w 46"/>
                <a:gd name="T3" fmla="*/ 1 h 38"/>
                <a:gd name="T4" fmla="*/ 3 w 46"/>
                <a:gd name="T5" fmla="*/ 1 h 38"/>
                <a:gd name="T6" fmla="*/ 3 w 46"/>
                <a:gd name="T7" fmla="*/ 1 h 38"/>
                <a:gd name="T8" fmla="*/ 3 w 46"/>
                <a:gd name="T9" fmla="*/ 0 h 38"/>
                <a:gd name="T10" fmla="*/ 3 w 46"/>
                <a:gd name="T11" fmla="*/ 1 h 38"/>
                <a:gd name="T12" fmla="*/ 0 60000 65536"/>
                <a:gd name="T13" fmla="*/ 0 60000 65536"/>
                <a:gd name="T14" fmla="*/ 0 60000 65536"/>
                <a:gd name="T15" fmla="*/ 0 60000 65536"/>
                <a:gd name="T16" fmla="*/ 0 60000 65536"/>
                <a:gd name="T17" fmla="*/ 0 60000 65536"/>
                <a:gd name="T18" fmla="*/ 0 w 46"/>
                <a:gd name="T19" fmla="*/ 0 h 38"/>
                <a:gd name="T20" fmla="*/ 46 w 46"/>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1" name="Freeform 6">
              <a:extLst>
                <a:ext uri="{FF2B5EF4-FFF2-40B4-BE49-F238E27FC236}">
                  <a16:creationId xmlns:a16="http://schemas.microsoft.com/office/drawing/2014/main" id="{05BFA818-7F3F-4EB1-91FC-18856963A0C6}"/>
                </a:ext>
              </a:extLst>
            </p:cNvPr>
            <p:cNvSpPr>
              <a:spLocks noChangeArrowheads="1"/>
            </p:cNvSpPr>
            <p:nvPr/>
          </p:nvSpPr>
          <p:spPr bwMode="auto">
            <a:xfrm>
              <a:off x="398" y="376"/>
              <a:ext cx="45" cy="30"/>
            </a:xfrm>
            <a:custGeom>
              <a:avLst/>
              <a:gdLst>
                <a:gd name="T0" fmla="*/ 3 w 52"/>
                <a:gd name="T1" fmla="*/ 0 h 44"/>
                <a:gd name="T2" fmla="*/ 3 w 52"/>
                <a:gd name="T3" fmla="*/ 1 h 44"/>
                <a:gd name="T4" fmla="*/ 3 w 52"/>
                <a:gd name="T5" fmla="*/ 1 h 44"/>
                <a:gd name="T6" fmla="*/ 3 w 52"/>
                <a:gd name="T7" fmla="*/ 1 h 44"/>
                <a:gd name="T8" fmla="*/ 3 w 52"/>
                <a:gd name="T9" fmla="*/ 1 h 44"/>
                <a:gd name="T10" fmla="*/ 3 w 52"/>
                <a:gd name="T11" fmla="*/ 0 h 44"/>
                <a:gd name="T12" fmla="*/ 0 60000 65536"/>
                <a:gd name="T13" fmla="*/ 0 60000 65536"/>
                <a:gd name="T14" fmla="*/ 0 60000 65536"/>
                <a:gd name="T15" fmla="*/ 0 60000 65536"/>
                <a:gd name="T16" fmla="*/ 0 60000 65536"/>
                <a:gd name="T17" fmla="*/ 0 60000 65536"/>
                <a:gd name="T18" fmla="*/ 0 w 52"/>
                <a:gd name="T19" fmla="*/ 0 h 44"/>
                <a:gd name="T20" fmla="*/ 52 w 52"/>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2" name="Freeform 7">
              <a:extLst>
                <a:ext uri="{FF2B5EF4-FFF2-40B4-BE49-F238E27FC236}">
                  <a16:creationId xmlns:a16="http://schemas.microsoft.com/office/drawing/2014/main" id="{7DCFD022-1610-4AEA-9B9F-4EABE76961DA}"/>
                </a:ext>
              </a:extLst>
            </p:cNvPr>
            <p:cNvSpPr>
              <a:spLocks noChangeArrowheads="1"/>
            </p:cNvSpPr>
            <p:nvPr/>
          </p:nvSpPr>
          <p:spPr bwMode="auto">
            <a:xfrm>
              <a:off x="1297" y="428"/>
              <a:ext cx="113" cy="69"/>
            </a:xfrm>
            <a:custGeom>
              <a:avLst/>
              <a:gdLst>
                <a:gd name="T0" fmla="*/ 7 w 131"/>
                <a:gd name="T1" fmla="*/ 0 h 98"/>
                <a:gd name="T2" fmla="*/ 6 w 131"/>
                <a:gd name="T3" fmla="*/ 1 h 98"/>
                <a:gd name="T4" fmla="*/ 3 w 131"/>
                <a:gd name="T5" fmla="*/ 1 h 98"/>
                <a:gd name="T6" fmla="*/ 3 w 131"/>
                <a:gd name="T7" fmla="*/ 1 h 98"/>
                <a:gd name="T8" fmla="*/ 3 w 131"/>
                <a:gd name="T9" fmla="*/ 1 h 98"/>
                <a:gd name="T10" fmla="*/ 4 w 131"/>
                <a:gd name="T11" fmla="*/ 1 h 98"/>
                <a:gd name="T12" fmla="*/ 6 w 131"/>
                <a:gd name="T13" fmla="*/ 1 h 98"/>
                <a:gd name="T14" fmla="*/ 6 w 131"/>
                <a:gd name="T15" fmla="*/ 1 h 98"/>
                <a:gd name="T16" fmla="*/ 6 w 131"/>
                <a:gd name="T17" fmla="*/ 1 h 98"/>
                <a:gd name="T18" fmla="*/ 7 w 131"/>
                <a:gd name="T19" fmla="*/ 1 h 98"/>
                <a:gd name="T20" fmla="*/ 9 w 131"/>
                <a:gd name="T21" fmla="*/ 1 h 98"/>
                <a:gd name="T22" fmla="*/ 9 w 131"/>
                <a:gd name="T23" fmla="*/ 1 h 98"/>
                <a:gd name="T24" fmla="*/ 7 w 131"/>
                <a:gd name="T25" fmla="*/ 1 h 98"/>
                <a:gd name="T26" fmla="*/ 8 w 131"/>
                <a:gd name="T27" fmla="*/ 1 h 98"/>
                <a:gd name="T28" fmla="*/ 8 w 131"/>
                <a:gd name="T29" fmla="*/ 1 h 98"/>
                <a:gd name="T30" fmla="*/ 7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1"/>
                <a:gd name="T49" fmla="*/ 0 h 98"/>
                <a:gd name="T50" fmla="*/ 131 w 131"/>
                <a:gd name="T51" fmla="*/ 98 h 9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3" name="Freeform 8">
              <a:extLst>
                <a:ext uri="{FF2B5EF4-FFF2-40B4-BE49-F238E27FC236}">
                  <a16:creationId xmlns:a16="http://schemas.microsoft.com/office/drawing/2014/main" id="{CFFB6771-CD0C-407B-999F-377FB5298DDD}"/>
                </a:ext>
              </a:extLst>
            </p:cNvPr>
            <p:cNvSpPr>
              <a:spLocks noChangeArrowheads="1"/>
            </p:cNvSpPr>
            <p:nvPr/>
          </p:nvSpPr>
          <p:spPr bwMode="auto">
            <a:xfrm>
              <a:off x="752" y="787"/>
              <a:ext cx="182" cy="79"/>
            </a:xfrm>
            <a:custGeom>
              <a:avLst/>
              <a:gdLst>
                <a:gd name="T0" fmla="*/ 3 w 212"/>
                <a:gd name="T1" fmla="*/ 1 h 112"/>
                <a:gd name="T2" fmla="*/ 3 w 212"/>
                <a:gd name="T3" fmla="*/ 1 h 112"/>
                <a:gd name="T4" fmla="*/ 3 w 212"/>
                <a:gd name="T5" fmla="*/ 1 h 112"/>
                <a:gd name="T6" fmla="*/ 3 w 212"/>
                <a:gd name="T7" fmla="*/ 1 h 112"/>
                <a:gd name="T8" fmla="*/ 3 w 212"/>
                <a:gd name="T9" fmla="*/ 1 h 112"/>
                <a:gd name="T10" fmla="*/ 6 w 212"/>
                <a:gd name="T11" fmla="*/ 1 h 112"/>
                <a:gd name="T12" fmla="*/ 7 w 212"/>
                <a:gd name="T13" fmla="*/ 1 h 112"/>
                <a:gd name="T14" fmla="*/ 8 w 212"/>
                <a:gd name="T15" fmla="*/ 1 h 112"/>
                <a:gd name="T16" fmla="*/ 9 w 212"/>
                <a:gd name="T17" fmla="*/ 1 h 112"/>
                <a:gd name="T18" fmla="*/ 9 w 212"/>
                <a:gd name="T19" fmla="*/ 1 h 112"/>
                <a:gd name="T20" fmla="*/ 11 w 212"/>
                <a:gd name="T21" fmla="*/ 1 h 112"/>
                <a:gd name="T22" fmla="*/ 11 w 212"/>
                <a:gd name="T23" fmla="*/ 1 h 112"/>
                <a:gd name="T24" fmla="*/ 13 w 212"/>
                <a:gd name="T25" fmla="*/ 1 h 112"/>
                <a:gd name="T26" fmla="*/ 9 w 212"/>
                <a:gd name="T27" fmla="*/ 1 h 112"/>
                <a:gd name="T28" fmla="*/ 7 w 212"/>
                <a:gd name="T29" fmla="*/ 1 h 112"/>
                <a:gd name="T30" fmla="*/ 3 w 212"/>
                <a:gd name="T31" fmla="*/ 1 h 112"/>
                <a:gd name="T32" fmla="*/ 3 w 212"/>
                <a:gd name="T33" fmla="*/ 1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2"/>
                <a:gd name="T52" fmla="*/ 0 h 112"/>
                <a:gd name="T53" fmla="*/ 212 w 212"/>
                <a:gd name="T54" fmla="*/ 112 h 1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4" name="Freeform 9">
              <a:extLst>
                <a:ext uri="{FF2B5EF4-FFF2-40B4-BE49-F238E27FC236}">
                  <a16:creationId xmlns:a16="http://schemas.microsoft.com/office/drawing/2014/main" id="{B732C7C8-D370-4E34-99C7-A3BC75805C0F}"/>
                </a:ext>
              </a:extLst>
            </p:cNvPr>
            <p:cNvSpPr>
              <a:spLocks noChangeArrowheads="1"/>
            </p:cNvSpPr>
            <p:nvPr/>
          </p:nvSpPr>
          <p:spPr bwMode="auto">
            <a:xfrm>
              <a:off x="902" y="847"/>
              <a:ext cx="114" cy="38"/>
            </a:xfrm>
            <a:custGeom>
              <a:avLst/>
              <a:gdLst>
                <a:gd name="T0" fmla="*/ 3 w 133"/>
                <a:gd name="T1" fmla="*/ 0 h 54"/>
                <a:gd name="T2" fmla="*/ 3 w 133"/>
                <a:gd name="T3" fmla="*/ 1 h 54"/>
                <a:gd name="T4" fmla="*/ 3 w 133"/>
                <a:gd name="T5" fmla="*/ 1 h 54"/>
                <a:gd name="T6" fmla="*/ 3 w 133"/>
                <a:gd name="T7" fmla="*/ 1 h 54"/>
                <a:gd name="T8" fmla="*/ 3 w 133"/>
                <a:gd name="T9" fmla="*/ 1 h 54"/>
                <a:gd name="T10" fmla="*/ 3 w 133"/>
                <a:gd name="T11" fmla="*/ 1 h 54"/>
                <a:gd name="T12" fmla="*/ 8 w 133"/>
                <a:gd name="T13" fmla="*/ 1 h 54"/>
                <a:gd name="T14" fmla="*/ 8 w 133"/>
                <a:gd name="T15" fmla="*/ 1 h 54"/>
                <a:gd name="T16" fmla="*/ 7 w 133"/>
                <a:gd name="T17" fmla="*/ 1 h 54"/>
                <a:gd name="T18" fmla="*/ 6 w 133"/>
                <a:gd name="T19" fmla="*/ 1 h 54"/>
                <a:gd name="T20" fmla="*/ 6 w 133"/>
                <a:gd name="T21" fmla="*/ 1 h 54"/>
                <a:gd name="T22" fmla="*/ 4 w 133"/>
                <a:gd name="T23" fmla="*/ 1 h 54"/>
                <a:gd name="T24" fmla="*/ 3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3"/>
                <a:gd name="T40" fmla="*/ 0 h 54"/>
                <a:gd name="T41" fmla="*/ 133 w 133"/>
                <a:gd name="T42" fmla="*/ 54 h 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5" name="Freeform 10">
              <a:extLst>
                <a:ext uri="{FF2B5EF4-FFF2-40B4-BE49-F238E27FC236}">
                  <a16:creationId xmlns:a16="http://schemas.microsoft.com/office/drawing/2014/main" id="{60548B27-A374-4983-8429-7C6589A8E146}"/>
                </a:ext>
              </a:extLst>
            </p:cNvPr>
            <p:cNvSpPr>
              <a:spLocks noChangeArrowheads="1"/>
            </p:cNvSpPr>
            <p:nvPr/>
          </p:nvSpPr>
          <p:spPr bwMode="auto">
            <a:xfrm>
              <a:off x="1023" y="871"/>
              <a:ext cx="43"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6" name="Freeform 11">
              <a:extLst>
                <a:ext uri="{FF2B5EF4-FFF2-40B4-BE49-F238E27FC236}">
                  <a16:creationId xmlns:a16="http://schemas.microsoft.com/office/drawing/2014/main" id="{3212854B-A22A-4110-977D-CFE888EFA887}"/>
                </a:ext>
              </a:extLst>
            </p:cNvPr>
            <p:cNvSpPr>
              <a:spLocks noChangeArrowheads="1"/>
            </p:cNvSpPr>
            <p:nvPr/>
          </p:nvSpPr>
          <p:spPr bwMode="auto">
            <a:xfrm>
              <a:off x="1087" y="874"/>
              <a:ext cx="14" cy="24"/>
            </a:xfrm>
            <a:custGeom>
              <a:avLst/>
              <a:gdLst>
                <a:gd name="T0" fmla="*/ 4 w 16"/>
                <a:gd name="T1" fmla="*/ 0 h 34"/>
                <a:gd name="T2" fmla="*/ 0 w 16"/>
                <a:gd name="T3" fmla="*/ 1 h 34"/>
                <a:gd name="T4" fmla="*/ 4 w 16"/>
                <a:gd name="T5" fmla="*/ 1 h 34"/>
                <a:gd name="T6" fmla="*/ 4 w 16"/>
                <a:gd name="T7" fmla="*/ 1 h 34"/>
                <a:gd name="T8" fmla="*/ 4 w 16"/>
                <a:gd name="T9" fmla="*/ 1 h 34"/>
                <a:gd name="T10" fmla="*/ 4 w 16"/>
                <a:gd name="T11" fmla="*/ 0 h 34"/>
                <a:gd name="T12" fmla="*/ 0 60000 65536"/>
                <a:gd name="T13" fmla="*/ 0 60000 65536"/>
                <a:gd name="T14" fmla="*/ 0 60000 65536"/>
                <a:gd name="T15" fmla="*/ 0 60000 65536"/>
                <a:gd name="T16" fmla="*/ 0 60000 65536"/>
                <a:gd name="T17" fmla="*/ 0 60000 65536"/>
                <a:gd name="T18" fmla="*/ 0 w 16"/>
                <a:gd name="T19" fmla="*/ 0 h 34"/>
                <a:gd name="T20" fmla="*/ 16 w 16"/>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7" name="Freeform 12">
              <a:extLst>
                <a:ext uri="{FF2B5EF4-FFF2-40B4-BE49-F238E27FC236}">
                  <a16:creationId xmlns:a16="http://schemas.microsoft.com/office/drawing/2014/main" id="{044E868C-FE4D-4965-B2F8-F36E0A7EB1CA}"/>
                </a:ext>
              </a:extLst>
            </p:cNvPr>
            <p:cNvSpPr>
              <a:spLocks noChangeArrowheads="1"/>
            </p:cNvSpPr>
            <p:nvPr/>
          </p:nvSpPr>
          <p:spPr bwMode="auto">
            <a:xfrm>
              <a:off x="876" y="83"/>
              <a:ext cx="207" cy="82"/>
            </a:xfrm>
            <a:custGeom>
              <a:avLst/>
              <a:gdLst>
                <a:gd name="T0" fmla="*/ 4 w 240"/>
                <a:gd name="T1" fmla="*/ 1 h 117"/>
                <a:gd name="T2" fmla="*/ 3 w 240"/>
                <a:gd name="T3" fmla="*/ 1 h 117"/>
                <a:gd name="T4" fmla="*/ 3 w 240"/>
                <a:gd name="T5" fmla="*/ 1 h 117"/>
                <a:gd name="T6" fmla="*/ 0 w 240"/>
                <a:gd name="T7" fmla="*/ 1 h 117"/>
                <a:gd name="T8" fmla="*/ 3 w 240"/>
                <a:gd name="T9" fmla="*/ 1 h 117"/>
                <a:gd name="T10" fmla="*/ 3 w 240"/>
                <a:gd name="T11" fmla="*/ 1 h 117"/>
                <a:gd name="T12" fmla="*/ 5 w 240"/>
                <a:gd name="T13" fmla="*/ 1 h 117"/>
                <a:gd name="T14" fmla="*/ 6 w 240"/>
                <a:gd name="T15" fmla="*/ 1 h 117"/>
                <a:gd name="T16" fmla="*/ 6 w 240"/>
                <a:gd name="T17" fmla="*/ 1 h 117"/>
                <a:gd name="T18" fmla="*/ 4 w 240"/>
                <a:gd name="T19" fmla="*/ 1 h 117"/>
                <a:gd name="T20" fmla="*/ 5 w 240"/>
                <a:gd name="T21" fmla="*/ 1 h 117"/>
                <a:gd name="T22" fmla="*/ 3 w 240"/>
                <a:gd name="T23" fmla="*/ 1 h 117"/>
                <a:gd name="T24" fmla="*/ 5 w 240"/>
                <a:gd name="T25" fmla="*/ 1 h 117"/>
                <a:gd name="T26" fmla="*/ 6 w 240"/>
                <a:gd name="T27" fmla="*/ 1 h 117"/>
                <a:gd name="T28" fmla="*/ 8 w 240"/>
                <a:gd name="T29" fmla="*/ 1 h 117"/>
                <a:gd name="T30" fmla="*/ 10 w 240"/>
                <a:gd name="T31" fmla="*/ 1 h 117"/>
                <a:gd name="T32" fmla="*/ 12 w 240"/>
                <a:gd name="T33" fmla="*/ 1 h 117"/>
                <a:gd name="T34" fmla="*/ 14 w 240"/>
                <a:gd name="T35" fmla="*/ 1 h 117"/>
                <a:gd name="T36" fmla="*/ 16 w 240"/>
                <a:gd name="T37" fmla="*/ 1 h 117"/>
                <a:gd name="T38" fmla="*/ 16 w 240"/>
                <a:gd name="T39" fmla="*/ 1 h 117"/>
                <a:gd name="T40" fmla="*/ 16 w 240"/>
                <a:gd name="T41" fmla="*/ 1 h 117"/>
                <a:gd name="T42" fmla="*/ 16 w 240"/>
                <a:gd name="T43" fmla="*/ 1 h 117"/>
                <a:gd name="T44" fmla="*/ 14 w 240"/>
                <a:gd name="T45" fmla="*/ 1 h 117"/>
                <a:gd name="T46" fmla="*/ 14 w 240"/>
                <a:gd name="T47" fmla="*/ 1 h 117"/>
                <a:gd name="T48" fmla="*/ 12 w 240"/>
                <a:gd name="T49" fmla="*/ 1 h 117"/>
                <a:gd name="T50" fmla="*/ 9 w 240"/>
                <a:gd name="T51" fmla="*/ 1 h 117"/>
                <a:gd name="T52" fmla="*/ 7 w 240"/>
                <a:gd name="T53" fmla="*/ 1 h 117"/>
                <a:gd name="T54" fmla="*/ 6 w 240"/>
                <a:gd name="T55" fmla="*/ 1 h 117"/>
                <a:gd name="T56" fmla="*/ 4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0"/>
                <a:gd name="T88" fmla="*/ 0 h 117"/>
                <a:gd name="T89" fmla="*/ 240 w 240"/>
                <a:gd name="T90" fmla="*/ 117 h 1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8" name="Freeform 13">
              <a:extLst>
                <a:ext uri="{FF2B5EF4-FFF2-40B4-BE49-F238E27FC236}">
                  <a16:creationId xmlns:a16="http://schemas.microsoft.com/office/drawing/2014/main" id="{B9535A91-2C01-427D-AAE3-C22C59484226}"/>
                </a:ext>
              </a:extLst>
            </p:cNvPr>
            <p:cNvSpPr>
              <a:spLocks noChangeArrowheads="1"/>
            </p:cNvSpPr>
            <p:nvPr/>
          </p:nvSpPr>
          <p:spPr bwMode="auto">
            <a:xfrm>
              <a:off x="968" y="45"/>
              <a:ext cx="168" cy="56"/>
            </a:xfrm>
            <a:custGeom>
              <a:avLst/>
              <a:gdLst>
                <a:gd name="T0" fmla="*/ 8 w 194"/>
                <a:gd name="T1" fmla="*/ 1 h 80"/>
                <a:gd name="T2" fmla="*/ 3 w 194"/>
                <a:gd name="T3" fmla="*/ 1 h 80"/>
                <a:gd name="T4" fmla="*/ 3 w 194"/>
                <a:gd name="T5" fmla="*/ 1 h 80"/>
                <a:gd name="T6" fmla="*/ 4 w 194"/>
                <a:gd name="T7" fmla="*/ 1 h 80"/>
                <a:gd name="T8" fmla="*/ 10 w 194"/>
                <a:gd name="T9" fmla="*/ 1 h 80"/>
                <a:gd name="T10" fmla="*/ 13 w 194"/>
                <a:gd name="T11" fmla="*/ 1 h 80"/>
                <a:gd name="T12" fmla="*/ 14 w 194"/>
                <a:gd name="T13" fmla="*/ 1 h 80"/>
                <a:gd name="T14" fmla="*/ 13 w 194"/>
                <a:gd name="T15" fmla="*/ 1 h 80"/>
                <a:gd name="T16" fmla="*/ 12 w 194"/>
                <a:gd name="T17" fmla="*/ 1 h 80"/>
                <a:gd name="T18" fmla="*/ 10 w 194"/>
                <a:gd name="T19" fmla="*/ 1 h 80"/>
                <a:gd name="T20" fmla="*/ 8 w 194"/>
                <a:gd name="T21" fmla="*/ 1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4"/>
                <a:gd name="T34" fmla="*/ 0 h 80"/>
                <a:gd name="T35" fmla="*/ 194 w 194"/>
                <a:gd name="T36" fmla="*/ 80 h 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9" name="Freeform 14">
              <a:extLst>
                <a:ext uri="{FF2B5EF4-FFF2-40B4-BE49-F238E27FC236}">
                  <a16:creationId xmlns:a16="http://schemas.microsoft.com/office/drawing/2014/main" id="{B5E5C83D-574C-43FB-9174-F75431FF6FC1}"/>
                </a:ext>
              </a:extLst>
            </p:cNvPr>
            <p:cNvSpPr>
              <a:spLocks noChangeArrowheads="1"/>
            </p:cNvSpPr>
            <p:nvPr/>
          </p:nvSpPr>
          <p:spPr bwMode="auto">
            <a:xfrm>
              <a:off x="1204" y="110"/>
              <a:ext cx="268" cy="178"/>
            </a:xfrm>
            <a:custGeom>
              <a:avLst/>
              <a:gdLst>
                <a:gd name="T0" fmla="*/ 5 w 310"/>
                <a:gd name="T1" fmla="*/ 1 h 254"/>
                <a:gd name="T2" fmla="*/ 3 w 310"/>
                <a:gd name="T3" fmla="*/ 1 h 254"/>
                <a:gd name="T4" fmla="*/ 3 w 310"/>
                <a:gd name="T5" fmla="*/ 1 h 254"/>
                <a:gd name="T6" fmla="*/ 3 w 310"/>
                <a:gd name="T7" fmla="*/ 1 h 254"/>
                <a:gd name="T8" fmla="*/ 6 w 310"/>
                <a:gd name="T9" fmla="*/ 1 h 254"/>
                <a:gd name="T10" fmla="*/ 8 w 310"/>
                <a:gd name="T11" fmla="*/ 1 h 254"/>
                <a:gd name="T12" fmla="*/ 9 w 310"/>
                <a:gd name="T13" fmla="*/ 1 h 254"/>
                <a:gd name="T14" fmla="*/ 10 w 310"/>
                <a:gd name="T15" fmla="*/ 1 h 254"/>
                <a:gd name="T16" fmla="*/ 10 w 310"/>
                <a:gd name="T17" fmla="*/ 1 h 254"/>
                <a:gd name="T18" fmla="*/ 8 w 310"/>
                <a:gd name="T19" fmla="*/ 1 h 254"/>
                <a:gd name="T20" fmla="*/ 7 w 310"/>
                <a:gd name="T21" fmla="*/ 1 h 254"/>
                <a:gd name="T22" fmla="*/ 5 w 310"/>
                <a:gd name="T23" fmla="*/ 1 h 254"/>
                <a:gd name="T24" fmla="*/ 4 w 310"/>
                <a:gd name="T25" fmla="*/ 1 h 254"/>
                <a:gd name="T26" fmla="*/ 3 w 310"/>
                <a:gd name="T27" fmla="*/ 1 h 254"/>
                <a:gd name="T28" fmla="*/ 3 w 310"/>
                <a:gd name="T29" fmla="*/ 1 h 254"/>
                <a:gd name="T30" fmla="*/ 5 w 310"/>
                <a:gd name="T31" fmla="*/ 1 h 254"/>
                <a:gd name="T32" fmla="*/ 7 w 310"/>
                <a:gd name="T33" fmla="*/ 1 h 254"/>
                <a:gd name="T34" fmla="*/ 8 w 310"/>
                <a:gd name="T35" fmla="*/ 1 h 254"/>
                <a:gd name="T36" fmla="*/ 9 w 310"/>
                <a:gd name="T37" fmla="*/ 1 h 254"/>
                <a:gd name="T38" fmla="*/ 10 w 310"/>
                <a:gd name="T39" fmla="*/ 1 h 254"/>
                <a:gd name="T40" fmla="*/ 10 w 310"/>
                <a:gd name="T41" fmla="*/ 1 h 254"/>
                <a:gd name="T42" fmla="*/ 12 w 310"/>
                <a:gd name="T43" fmla="*/ 1 h 254"/>
                <a:gd name="T44" fmla="*/ 14 w 310"/>
                <a:gd name="T45" fmla="*/ 1 h 254"/>
                <a:gd name="T46" fmla="*/ 16 w 310"/>
                <a:gd name="T47" fmla="*/ 1 h 254"/>
                <a:gd name="T48" fmla="*/ 16 w 310"/>
                <a:gd name="T49" fmla="*/ 1 h 254"/>
                <a:gd name="T50" fmla="*/ 16 w 310"/>
                <a:gd name="T51" fmla="*/ 1 h 254"/>
                <a:gd name="T52" fmla="*/ 16 w 310"/>
                <a:gd name="T53" fmla="*/ 1 h 254"/>
                <a:gd name="T54" fmla="*/ 17 w 310"/>
                <a:gd name="T55" fmla="*/ 1 h 254"/>
                <a:gd name="T56" fmla="*/ 18 w 310"/>
                <a:gd name="T57" fmla="*/ 1 h 254"/>
                <a:gd name="T58" fmla="*/ 19 w 310"/>
                <a:gd name="T59" fmla="*/ 1 h 254"/>
                <a:gd name="T60" fmla="*/ 22 w 310"/>
                <a:gd name="T61" fmla="*/ 1 h 254"/>
                <a:gd name="T62" fmla="*/ 22 w 310"/>
                <a:gd name="T63" fmla="*/ 1 h 254"/>
                <a:gd name="T64" fmla="*/ 19 w 310"/>
                <a:gd name="T65" fmla="*/ 1 h 254"/>
                <a:gd name="T66" fmla="*/ 19 w 310"/>
                <a:gd name="T67" fmla="*/ 1 h 254"/>
                <a:gd name="T68" fmla="*/ 19 w 310"/>
                <a:gd name="T69" fmla="*/ 1 h 254"/>
                <a:gd name="T70" fmla="*/ 19 w 310"/>
                <a:gd name="T71" fmla="*/ 1 h 254"/>
                <a:gd name="T72" fmla="*/ 16 w 310"/>
                <a:gd name="T73" fmla="*/ 1 h 254"/>
                <a:gd name="T74" fmla="*/ 16 w 310"/>
                <a:gd name="T75" fmla="*/ 1 h 254"/>
                <a:gd name="T76" fmla="*/ 14 w 310"/>
                <a:gd name="T77" fmla="*/ 1 h 254"/>
                <a:gd name="T78" fmla="*/ 10 w 310"/>
                <a:gd name="T79" fmla="*/ 1 h 254"/>
                <a:gd name="T80" fmla="*/ 12 w 310"/>
                <a:gd name="T81" fmla="*/ 1 h 254"/>
                <a:gd name="T82" fmla="*/ 10 w 310"/>
                <a:gd name="T83" fmla="*/ 1 h 254"/>
                <a:gd name="T84" fmla="*/ 9 w 310"/>
                <a:gd name="T85" fmla="*/ 1 h 254"/>
                <a:gd name="T86" fmla="*/ 5 w 310"/>
                <a:gd name="T87" fmla="*/ 1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0"/>
                <a:gd name="T133" fmla="*/ 0 h 254"/>
                <a:gd name="T134" fmla="*/ 310 w 310"/>
                <a:gd name="T135" fmla="*/ 254 h 2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0" name="Freeform 15">
              <a:extLst>
                <a:ext uri="{FF2B5EF4-FFF2-40B4-BE49-F238E27FC236}">
                  <a16:creationId xmlns:a16="http://schemas.microsoft.com/office/drawing/2014/main" id="{B4B2F1AF-CBDE-4F0C-8FEE-EEAA6D97CE4B}"/>
                </a:ext>
              </a:extLst>
            </p:cNvPr>
            <p:cNvSpPr>
              <a:spLocks noChangeArrowheads="1"/>
            </p:cNvSpPr>
            <p:nvPr/>
          </p:nvSpPr>
          <p:spPr bwMode="auto">
            <a:xfrm>
              <a:off x="1202" y="34"/>
              <a:ext cx="51" cy="34"/>
            </a:xfrm>
            <a:custGeom>
              <a:avLst/>
              <a:gdLst>
                <a:gd name="T0" fmla="*/ 3 w 59"/>
                <a:gd name="T1" fmla="*/ 0 h 50"/>
                <a:gd name="T2" fmla="*/ 0 w 59"/>
                <a:gd name="T3" fmla="*/ 1 h 50"/>
                <a:gd name="T4" fmla="*/ 3 w 59"/>
                <a:gd name="T5" fmla="*/ 1 h 50"/>
                <a:gd name="T6" fmla="*/ 3 w 59"/>
                <a:gd name="T7" fmla="*/ 1 h 50"/>
                <a:gd name="T8" fmla="*/ 4 w 59"/>
                <a:gd name="T9" fmla="*/ 1 h 50"/>
                <a:gd name="T10" fmla="*/ 3 w 59"/>
                <a:gd name="T11" fmla="*/ 1 h 50"/>
                <a:gd name="T12" fmla="*/ 3 w 59"/>
                <a:gd name="T13" fmla="*/ 0 h 50"/>
                <a:gd name="T14" fmla="*/ 0 60000 65536"/>
                <a:gd name="T15" fmla="*/ 0 60000 65536"/>
                <a:gd name="T16" fmla="*/ 0 60000 65536"/>
                <a:gd name="T17" fmla="*/ 0 60000 65536"/>
                <a:gd name="T18" fmla="*/ 0 60000 65536"/>
                <a:gd name="T19" fmla="*/ 0 60000 65536"/>
                <a:gd name="T20" fmla="*/ 0 60000 65536"/>
                <a:gd name="T21" fmla="*/ 0 w 59"/>
                <a:gd name="T22" fmla="*/ 0 h 50"/>
                <a:gd name="T23" fmla="*/ 59 w 59"/>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1" name="Freeform 16">
              <a:extLst>
                <a:ext uri="{FF2B5EF4-FFF2-40B4-BE49-F238E27FC236}">
                  <a16:creationId xmlns:a16="http://schemas.microsoft.com/office/drawing/2014/main" id="{6389A1AA-9273-4B9B-BF73-7027F2BD1D96}"/>
                </a:ext>
              </a:extLst>
            </p:cNvPr>
            <p:cNvSpPr>
              <a:spLocks noChangeArrowheads="1"/>
            </p:cNvSpPr>
            <p:nvPr/>
          </p:nvSpPr>
          <p:spPr bwMode="auto">
            <a:xfrm>
              <a:off x="1105" y="99"/>
              <a:ext cx="75" cy="39"/>
            </a:xfrm>
            <a:custGeom>
              <a:avLst/>
              <a:gdLst>
                <a:gd name="T0" fmla="*/ 3 w 86"/>
                <a:gd name="T1" fmla="*/ 1 h 57"/>
                <a:gd name="T2" fmla="*/ 3 w 86"/>
                <a:gd name="T3" fmla="*/ 1 h 57"/>
                <a:gd name="T4" fmla="*/ 3 w 86"/>
                <a:gd name="T5" fmla="*/ 1 h 57"/>
                <a:gd name="T6" fmla="*/ 3 w 86"/>
                <a:gd name="T7" fmla="*/ 1 h 57"/>
                <a:gd name="T8" fmla="*/ 7 w 86"/>
                <a:gd name="T9" fmla="*/ 1 h 57"/>
                <a:gd name="T10" fmla="*/ 8 w 86"/>
                <a:gd name="T11" fmla="*/ 1 h 57"/>
                <a:gd name="T12" fmla="*/ 5 w 86"/>
                <a:gd name="T13" fmla="*/ 1 h 57"/>
                <a:gd name="T14" fmla="*/ 3 w 86"/>
                <a:gd name="T15" fmla="*/ 1 h 57"/>
                <a:gd name="T16" fmla="*/ 0 60000 65536"/>
                <a:gd name="T17" fmla="*/ 0 60000 65536"/>
                <a:gd name="T18" fmla="*/ 0 60000 65536"/>
                <a:gd name="T19" fmla="*/ 0 60000 65536"/>
                <a:gd name="T20" fmla="*/ 0 60000 65536"/>
                <a:gd name="T21" fmla="*/ 0 60000 65536"/>
                <a:gd name="T22" fmla="*/ 0 60000 65536"/>
                <a:gd name="T23" fmla="*/ 0 60000 65536"/>
                <a:gd name="T24" fmla="*/ 0 w 86"/>
                <a:gd name="T25" fmla="*/ 0 h 57"/>
                <a:gd name="T26" fmla="*/ 86 w 8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2" name="Freeform 17">
              <a:extLst>
                <a:ext uri="{FF2B5EF4-FFF2-40B4-BE49-F238E27FC236}">
                  <a16:creationId xmlns:a16="http://schemas.microsoft.com/office/drawing/2014/main" id="{9F5F8ED9-A4DB-46C0-A545-755FC9CE34F4}"/>
                </a:ext>
              </a:extLst>
            </p:cNvPr>
            <p:cNvSpPr>
              <a:spLocks noChangeArrowheads="1"/>
            </p:cNvSpPr>
            <p:nvPr/>
          </p:nvSpPr>
          <p:spPr bwMode="auto">
            <a:xfrm>
              <a:off x="1184" y="107"/>
              <a:ext cx="62" cy="23"/>
            </a:xfrm>
            <a:custGeom>
              <a:avLst/>
              <a:gdLst>
                <a:gd name="T0" fmla="*/ 3 w 73"/>
                <a:gd name="T1" fmla="*/ 0 h 34"/>
                <a:gd name="T2" fmla="*/ 3 w 73"/>
                <a:gd name="T3" fmla="*/ 1 h 34"/>
                <a:gd name="T4" fmla="*/ 3 w 73"/>
                <a:gd name="T5" fmla="*/ 1 h 34"/>
                <a:gd name="T6" fmla="*/ 3 w 73"/>
                <a:gd name="T7" fmla="*/ 1 h 34"/>
                <a:gd name="T8" fmla="*/ 3 w 73"/>
                <a:gd name="T9" fmla="*/ 1 h 34"/>
                <a:gd name="T10" fmla="*/ 3 w 73"/>
                <a:gd name="T11" fmla="*/ 0 h 34"/>
                <a:gd name="T12" fmla="*/ 0 60000 65536"/>
                <a:gd name="T13" fmla="*/ 0 60000 65536"/>
                <a:gd name="T14" fmla="*/ 0 60000 65536"/>
                <a:gd name="T15" fmla="*/ 0 60000 65536"/>
                <a:gd name="T16" fmla="*/ 0 60000 65536"/>
                <a:gd name="T17" fmla="*/ 0 60000 65536"/>
                <a:gd name="T18" fmla="*/ 0 w 73"/>
                <a:gd name="T19" fmla="*/ 0 h 34"/>
                <a:gd name="T20" fmla="*/ 73 w 73"/>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3" name="Freeform 18">
              <a:extLst>
                <a:ext uri="{FF2B5EF4-FFF2-40B4-BE49-F238E27FC236}">
                  <a16:creationId xmlns:a16="http://schemas.microsoft.com/office/drawing/2014/main" id="{007432B2-603F-47B0-8847-D97FB8F17A21}"/>
                </a:ext>
              </a:extLst>
            </p:cNvPr>
            <p:cNvSpPr>
              <a:spLocks noChangeArrowheads="1"/>
            </p:cNvSpPr>
            <p:nvPr/>
          </p:nvSpPr>
          <p:spPr bwMode="auto">
            <a:xfrm>
              <a:off x="1150" y="73"/>
              <a:ext cx="74" cy="32"/>
            </a:xfrm>
            <a:custGeom>
              <a:avLst/>
              <a:gdLst>
                <a:gd name="T0" fmla="*/ 5 w 85"/>
                <a:gd name="T1" fmla="*/ 1 h 45"/>
                <a:gd name="T2" fmla="*/ 3 w 85"/>
                <a:gd name="T3" fmla="*/ 1 h 45"/>
                <a:gd name="T4" fmla="*/ 0 w 85"/>
                <a:gd name="T5" fmla="*/ 1 h 45"/>
                <a:gd name="T6" fmla="*/ 3 w 85"/>
                <a:gd name="T7" fmla="*/ 1 h 45"/>
                <a:gd name="T8" fmla="*/ 5 w 85"/>
                <a:gd name="T9" fmla="*/ 1 h 45"/>
                <a:gd name="T10" fmla="*/ 7 w 85"/>
                <a:gd name="T11" fmla="*/ 1 h 45"/>
                <a:gd name="T12" fmla="*/ 7 w 85"/>
                <a:gd name="T13" fmla="*/ 1 h 45"/>
                <a:gd name="T14" fmla="*/ 5 w 85"/>
                <a:gd name="T15" fmla="*/ 0 h 45"/>
                <a:gd name="T16" fmla="*/ 5 w 85"/>
                <a:gd name="T17" fmla="*/ 1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
                <a:gd name="T28" fmla="*/ 0 h 45"/>
                <a:gd name="T29" fmla="*/ 85 w 85"/>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4" name="Freeform 19">
              <a:extLst>
                <a:ext uri="{FF2B5EF4-FFF2-40B4-BE49-F238E27FC236}">
                  <a16:creationId xmlns:a16="http://schemas.microsoft.com/office/drawing/2014/main" id="{60FD97D4-0F9C-47E5-B46D-37B88669983B}"/>
                </a:ext>
              </a:extLst>
            </p:cNvPr>
            <p:cNvSpPr>
              <a:spLocks noChangeArrowheads="1"/>
            </p:cNvSpPr>
            <p:nvPr/>
          </p:nvSpPr>
          <p:spPr bwMode="auto">
            <a:xfrm>
              <a:off x="1119" y="43"/>
              <a:ext cx="51" cy="22"/>
            </a:xfrm>
            <a:custGeom>
              <a:avLst/>
              <a:gdLst>
                <a:gd name="T0" fmla="*/ 4 w 58"/>
                <a:gd name="T1" fmla="*/ 1 h 31"/>
                <a:gd name="T2" fmla="*/ 0 w 58"/>
                <a:gd name="T3" fmla="*/ 1 h 31"/>
                <a:gd name="T4" fmla="*/ 4 w 58"/>
                <a:gd name="T5" fmla="*/ 1 h 31"/>
                <a:gd name="T6" fmla="*/ 4 w 58"/>
                <a:gd name="T7" fmla="*/ 1 h 31"/>
                <a:gd name="T8" fmla="*/ 5 w 58"/>
                <a:gd name="T9" fmla="*/ 1 h 31"/>
                <a:gd name="T10" fmla="*/ 4 w 58"/>
                <a:gd name="T11" fmla="*/ 0 h 31"/>
                <a:gd name="T12" fmla="*/ 4 w 58"/>
                <a:gd name="T13" fmla="*/ 1 h 31"/>
                <a:gd name="T14" fmla="*/ 0 60000 65536"/>
                <a:gd name="T15" fmla="*/ 0 60000 65536"/>
                <a:gd name="T16" fmla="*/ 0 60000 65536"/>
                <a:gd name="T17" fmla="*/ 0 60000 65536"/>
                <a:gd name="T18" fmla="*/ 0 60000 65536"/>
                <a:gd name="T19" fmla="*/ 0 60000 65536"/>
                <a:gd name="T20" fmla="*/ 0 60000 65536"/>
                <a:gd name="T21" fmla="*/ 0 w 58"/>
                <a:gd name="T22" fmla="*/ 0 h 31"/>
                <a:gd name="T23" fmla="*/ 58 w 58"/>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5" name="Freeform 20">
              <a:extLst>
                <a:ext uri="{FF2B5EF4-FFF2-40B4-BE49-F238E27FC236}">
                  <a16:creationId xmlns:a16="http://schemas.microsoft.com/office/drawing/2014/main" id="{22D67526-7C14-419C-988F-AD52939B5AE4}"/>
                </a:ext>
              </a:extLst>
            </p:cNvPr>
            <p:cNvSpPr>
              <a:spLocks noChangeArrowheads="1"/>
            </p:cNvSpPr>
            <p:nvPr/>
          </p:nvSpPr>
          <p:spPr bwMode="auto">
            <a:xfrm>
              <a:off x="1250" y="46"/>
              <a:ext cx="131" cy="72"/>
            </a:xfrm>
            <a:custGeom>
              <a:avLst/>
              <a:gdLst>
                <a:gd name="T0" fmla="*/ 3 w 152"/>
                <a:gd name="T1" fmla="*/ 0 h 102"/>
                <a:gd name="T2" fmla="*/ 3 w 152"/>
                <a:gd name="T3" fmla="*/ 1 h 102"/>
                <a:gd name="T4" fmla="*/ 3 w 152"/>
                <a:gd name="T5" fmla="*/ 1 h 102"/>
                <a:gd name="T6" fmla="*/ 3 w 152"/>
                <a:gd name="T7" fmla="*/ 1 h 102"/>
                <a:gd name="T8" fmla="*/ 0 w 152"/>
                <a:gd name="T9" fmla="*/ 1 h 102"/>
                <a:gd name="T10" fmla="*/ 3 w 152"/>
                <a:gd name="T11" fmla="*/ 1 h 102"/>
                <a:gd name="T12" fmla="*/ 6 w 152"/>
                <a:gd name="T13" fmla="*/ 1 h 102"/>
                <a:gd name="T14" fmla="*/ 10 w 152"/>
                <a:gd name="T15" fmla="*/ 1 h 102"/>
                <a:gd name="T16" fmla="*/ 5 w 152"/>
                <a:gd name="T17" fmla="*/ 1 h 102"/>
                <a:gd name="T18" fmla="*/ 3 w 152"/>
                <a:gd name="T19" fmla="*/ 1 h 102"/>
                <a:gd name="T20" fmla="*/ 3 w 152"/>
                <a:gd name="T21" fmla="*/ 1 h 102"/>
                <a:gd name="T22" fmla="*/ 3 w 152"/>
                <a:gd name="T23" fmla="*/ 1 h 102"/>
                <a:gd name="T24" fmla="*/ 3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2"/>
                <a:gd name="T40" fmla="*/ 0 h 102"/>
                <a:gd name="T41" fmla="*/ 152 w 152"/>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6" name="Freeform 21">
              <a:extLst>
                <a:ext uri="{FF2B5EF4-FFF2-40B4-BE49-F238E27FC236}">
                  <a16:creationId xmlns:a16="http://schemas.microsoft.com/office/drawing/2014/main" id="{F0C5427D-7476-4796-9DA4-29D2A4151ADD}"/>
                </a:ext>
              </a:extLst>
            </p:cNvPr>
            <p:cNvSpPr>
              <a:spLocks noChangeArrowheads="1"/>
            </p:cNvSpPr>
            <p:nvPr/>
          </p:nvSpPr>
          <p:spPr bwMode="auto">
            <a:xfrm>
              <a:off x="0" y="275"/>
              <a:ext cx="29" cy="14"/>
            </a:xfrm>
            <a:custGeom>
              <a:avLst/>
              <a:gdLst>
                <a:gd name="T0" fmla="*/ 3 w 34"/>
                <a:gd name="T1" fmla="*/ 0 h 20"/>
                <a:gd name="T2" fmla="*/ 3 w 34"/>
                <a:gd name="T3" fmla="*/ 1 h 20"/>
                <a:gd name="T4" fmla="*/ 3 w 34"/>
                <a:gd name="T5" fmla="*/ 1 h 20"/>
                <a:gd name="T6" fmla="*/ 3 w 34"/>
                <a:gd name="T7" fmla="*/ 1 h 20"/>
                <a:gd name="T8" fmla="*/ 3 w 34"/>
                <a:gd name="T9" fmla="*/ 0 h 20"/>
                <a:gd name="T10" fmla="*/ 0 60000 65536"/>
                <a:gd name="T11" fmla="*/ 0 60000 65536"/>
                <a:gd name="T12" fmla="*/ 0 60000 65536"/>
                <a:gd name="T13" fmla="*/ 0 60000 65536"/>
                <a:gd name="T14" fmla="*/ 0 60000 65536"/>
                <a:gd name="T15" fmla="*/ 0 w 34"/>
                <a:gd name="T16" fmla="*/ 0 h 20"/>
                <a:gd name="T17" fmla="*/ 34 w 34"/>
                <a:gd name="T18" fmla="*/ 20 h 20"/>
              </a:gdLst>
              <a:ahLst/>
              <a:cxnLst>
                <a:cxn ang="T10">
                  <a:pos x="T0" y="T1"/>
                </a:cxn>
                <a:cxn ang="T11">
                  <a:pos x="T2" y="T3"/>
                </a:cxn>
                <a:cxn ang="T12">
                  <a:pos x="T4" y="T5"/>
                </a:cxn>
                <a:cxn ang="T13">
                  <a:pos x="T6" y="T7"/>
                </a:cxn>
                <a:cxn ang="T14">
                  <a:pos x="T8" y="T9"/>
                </a:cxn>
              </a:cxnLst>
              <a:rect l="T15" t="T16" r="T17" b="T18"/>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7" name="Freeform 22">
              <a:extLst>
                <a:ext uri="{FF2B5EF4-FFF2-40B4-BE49-F238E27FC236}">
                  <a16:creationId xmlns:a16="http://schemas.microsoft.com/office/drawing/2014/main" id="{06912FB8-EA24-42D7-83AD-4E73A8977CD5}"/>
                </a:ext>
              </a:extLst>
            </p:cNvPr>
            <p:cNvSpPr>
              <a:spLocks noChangeArrowheads="1"/>
            </p:cNvSpPr>
            <p:nvPr/>
          </p:nvSpPr>
          <p:spPr bwMode="auto">
            <a:xfrm>
              <a:off x="871" y="753"/>
              <a:ext cx="18" cy="11"/>
            </a:xfrm>
            <a:custGeom>
              <a:avLst/>
              <a:gdLst>
                <a:gd name="T0" fmla="*/ 3 w 21"/>
                <a:gd name="T1" fmla="*/ 0 h 16"/>
                <a:gd name="T2" fmla="*/ 3 w 21"/>
                <a:gd name="T3" fmla="*/ 1 h 16"/>
                <a:gd name="T4" fmla="*/ 3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8" name="Freeform 23">
              <a:extLst>
                <a:ext uri="{FF2B5EF4-FFF2-40B4-BE49-F238E27FC236}">
                  <a16:creationId xmlns:a16="http://schemas.microsoft.com/office/drawing/2014/main" id="{AC4B587F-AA1C-45ED-8325-0747CAF22656}"/>
                </a:ext>
              </a:extLst>
            </p:cNvPr>
            <p:cNvSpPr>
              <a:spLocks noChangeArrowheads="1"/>
            </p:cNvSpPr>
            <p:nvPr/>
          </p:nvSpPr>
          <p:spPr bwMode="auto">
            <a:xfrm>
              <a:off x="874" y="776"/>
              <a:ext cx="19" cy="11"/>
            </a:xfrm>
            <a:custGeom>
              <a:avLst/>
              <a:gdLst>
                <a:gd name="T0" fmla="*/ 3 w 21"/>
                <a:gd name="T1" fmla="*/ 0 h 16"/>
                <a:gd name="T2" fmla="*/ 5 w 21"/>
                <a:gd name="T3" fmla="*/ 1 h 16"/>
                <a:gd name="T4" fmla="*/ 3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9" name="Freeform 24">
              <a:extLst>
                <a:ext uri="{FF2B5EF4-FFF2-40B4-BE49-F238E27FC236}">
                  <a16:creationId xmlns:a16="http://schemas.microsoft.com/office/drawing/2014/main" id="{6188576E-9656-41A9-BBC0-24C0FC7B09AF}"/>
                </a:ext>
              </a:extLst>
            </p:cNvPr>
            <p:cNvSpPr>
              <a:spLocks noChangeArrowheads="1"/>
            </p:cNvSpPr>
            <p:nvPr/>
          </p:nvSpPr>
          <p:spPr bwMode="auto">
            <a:xfrm>
              <a:off x="1109" y="899"/>
              <a:ext cx="17" cy="12"/>
            </a:xfrm>
            <a:custGeom>
              <a:avLst/>
              <a:gdLst>
                <a:gd name="T0" fmla="*/ 2 w 21"/>
                <a:gd name="T1" fmla="*/ 0 h 16"/>
                <a:gd name="T2" fmla="*/ 2 w 21"/>
                <a:gd name="T3" fmla="*/ 2 h 16"/>
                <a:gd name="T4" fmla="*/ 2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0" name="Freeform 25">
              <a:extLst>
                <a:ext uri="{FF2B5EF4-FFF2-40B4-BE49-F238E27FC236}">
                  <a16:creationId xmlns:a16="http://schemas.microsoft.com/office/drawing/2014/main" id="{759B10AD-3086-4FB7-8648-D62CAEF055E1}"/>
                </a:ext>
              </a:extLst>
            </p:cNvPr>
            <p:cNvSpPr>
              <a:spLocks noChangeArrowheads="1"/>
            </p:cNvSpPr>
            <p:nvPr/>
          </p:nvSpPr>
          <p:spPr bwMode="auto">
            <a:xfrm>
              <a:off x="1251" y="447"/>
              <a:ext cx="44"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1" name="Freeform 26">
              <a:extLst>
                <a:ext uri="{FF2B5EF4-FFF2-40B4-BE49-F238E27FC236}">
                  <a16:creationId xmlns:a16="http://schemas.microsoft.com/office/drawing/2014/main" id="{16972564-3397-4BC0-9C16-3C6E85FA061F}"/>
                </a:ext>
              </a:extLst>
            </p:cNvPr>
            <p:cNvSpPr>
              <a:spLocks noChangeArrowheads="1"/>
            </p:cNvSpPr>
            <p:nvPr/>
          </p:nvSpPr>
          <p:spPr bwMode="auto">
            <a:xfrm>
              <a:off x="1136" y="255"/>
              <a:ext cx="44"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2" name="Freeform 27">
              <a:extLst>
                <a:ext uri="{FF2B5EF4-FFF2-40B4-BE49-F238E27FC236}">
                  <a16:creationId xmlns:a16="http://schemas.microsoft.com/office/drawing/2014/main" id="{63C85156-FCED-404E-8B37-17144DE6D633}"/>
                </a:ext>
              </a:extLst>
            </p:cNvPr>
            <p:cNvSpPr>
              <a:spLocks noChangeArrowheads="1"/>
            </p:cNvSpPr>
            <p:nvPr/>
          </p:nvSpPr>
          <p:spPr bwMode="auto">
            <a:xfrm>
              <a:off x="1211" y="88"/>
              <a:ext cx="45" cy="17"/>
            </a:xfrm>
            <a:custGeom>
              <a:avLst/>
              <a:gdLst>
                <a:gd name="T0" fmla="*/ 4 w 51"/>
                <a:gd name="T1" fmla="*/ 0 h 24"/>
                <a:gd name="T2" fmla="*/ 4 w 51"/>
                <a:gd name="T3" fmla="*/ 1 h 24"/>
                <a:gd name="T4" fmla="*/ 4 w 51"/>
                <a:gd name="T5" fmla="*/ 1 h 24"/>
                <a:gd name="T6" fmla="*/ 4 w 51"/>
                <a:gd name="T7" fmla="*/ 1 h 24"/>
                <a:gd name="T8" fmla="*/ 4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3" name="Freeform 28">
              <a:extLst>
                <a:ext uri="{FF2B5EF4-FFF2-40B4-BE49-F238E27FC236}">
                  <a16:creationId xmlns:a16="http://schemas.microsoft.com/office/drawing/2014/main" id="{1A4A29B3-CF2C-40FB-A89E-BFFE50D3F05D}"/>
                </a:ext>
              </a:extLst>
            </p:cNvPr>
            <p:cNvSpPr>
              <a:spLocks noChangeArrowheads="1"/>
            </p:cNvSpPr>
            <p:nvPr/>
          </p:nvSpPr>
          <p:spPr bwMode="auto">
            <a:xfrm>
              <a:off x="1284" y="189"/>
              <a:ext cx="43"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4" name="Freeform 29">
              <a:extLst>
                <a:ext uri="{FF2B5EF4-FFF2-40B4-BE49-F238E27FC236}">
                  <a16:creationId xmlns:a16="http://schemas.microsoft.com/office/drawing/2014/main" id="{1D2F22B2-0968-4D38-B254-B2F924B253EA}"/>
                </a:ext>
              </a:extLst>
            </p:cNvPr>
            <p:cNvSpPr>
              <a:spLocks noChangeArrowheads="1"/>
            </p:cNvSpPr>
            <p:nvPr/>
          </p:nvSpPr>
          <p:spPr bwMode="auto">
            <a:xfrm>
              <a:off x="1302" y="0"/>
              <a:ext cx="801" cy="323"/>
            </a:xfrm>
            <a:custGeom>
              <a:avLst/>
              <a:gdLst>
                <a:gd name="T0" fmla="*/ 3 w 929"/>
                <a:gd name="T1" fmla="*/ 1 h 462"/>
                <a:gd name="T2" fmla="*/ 3 w 929"/>
                <a:gd name="T3" fmla="*/ 1 h 462"/>
                <a:gd name="T4" fmla="*/ 3 w 929"/>
                <a:gd name="T5" fmla="*/ 1 h 462"/>
                <a:gd name="T6" fmla="*/ 3 w 929"/>
                <a:gd name="T7" fmla="*/ 1 h 462"/>
                <a:gd name="T8" fmla="*/ 8 w 929"/>
                <a:gd name="T9" fmla="*/ 1 h 462"/>
                <a:gd name="T10" fmla="*/ 10 w 929"/>
                <a:gd name="T11" fmla="*/ 1 h 462"/>
                <a:gd name="T12" fmla="*/ 17 w 929"/>
                <a:gd name="T13" fmla="*/ 1 h 462"/>
                <a:gd name="T14" fmla="*/ 21 w 929"/>
                <a:gd name="T15" fmla="*/ 1 h 462"/>
                <a:gd name="T16" fmla="*/ 22 w 929"/>
                <a:gd name="T17" fmla="*/ 1 h 462"/>
                <a:gd name="T18" fmla="*/ 19 w 929"/>
                <a:gd name="T19" fmla="*/ 1 h 462"/>
                <a:gd name="T20" fmla="*/ 16 w 929"/>
                <a:gd name="T21" fmla="*/ 1 h 462"/>
                <a:gd name="T22" fmla="*/ 18 w 929"/>
                <a:gd name="T23" fmla="*/ 1 h 462"/>
                <a:gd name="T24" fmla="*/ 18 w 929"/>
                <a:gd name="T25" fmla="*/ 1 h 462"/>
                <a:gd name="T26" fmla="*/ 24 w 929"/>
                <a:gd name="T27" fmla="*/ 1 h 462"/>
                <a:gd name="T28" fmla="*/ 23 w 929"/>
                <a:gd name="T29" fmla="*/ 1 h 462"/>
                <a:gd name="T30" fmla="*/ 25 w 929"/>
                <a:gd name="T31" fmla="*/ 1 h 462"/>
                <a:gd name="T32" fmla="*/ 24 w 929"/>
                <a:gd name="T33" fmla="*/ 1 h 462"/>
                <a:gd name="T34" fmla="*/ 22 w 929"/>
                <a:gd name="T35" fmla="*/ 1 h 462"/>
                <a:gd name="T36" fmla="*/ 21 w 929"/>
                <a:gd name="T37" fmla="*/ 1 h 462"/>
                <a:gd name="T38" fmla="*/ 20 w 929"/>
                <a:gd name="T39" fmla="*/ 1 h 462"/>
                <a:gd name="T40" fmla="*/ 23 w 929"/>
                <a:gd name="T41" fmla="*/ 1 h 462"/>
                <a:gd name="T42" fmla="*/ 27 w 929"/>
                <a:gd name="T43" fmla="*/ 1 h 462"/>
                <a:gd name="T44" fmla="*/ 29 w 929"/>
                <a:gd name="T45" fmla="*/ 1 h 462"/>
                <a:gd name="T46" fmla="*/ 35 w 929"/>
                <a:gd name="T47" fmla="*/ 1 h 462"/>
                <a:gd name="T48" fmla="*/ 40 w 929"/>
                <a:gd name="T49" fmla="*/ 1 h 462"/>
                <a:gd name="T50" fmla="*/ 46 w 929"/>
                <a:gd name="T51" fmla="*/ 1 h 462"/>
                <a:gd name="T52" fmla="*/ 50 w 929"/>
                <a:gd name="T53" fmla="*/ 1 h 462"/>
                <a:gd name="T54" fmla="*/ 53 w 929"/>
                <a:gd name="T55" fmla="*/ 1 h 462"/>
                <a:gd name="T56" fmla="*/ 55 w 929"/>
                <a:gd name="T57" fmla="*/ 1 h 462"/>
                <a:gd name="T58" fmla="*/ 55 w 929"/>
                <a:gd name="T59" fmla="*/ 1 h 462"/>
                <a:gd name="T60" fmla="*/ 55 w 929"/>
                <a:gd name="T61" fmla="*/ 1 h 462"/>
                <a:gd name="T62" fmla="*/ 58 w 929"/>
                <a:gd name="T63" fmla="*/ 1 h 462"/>
                <a:gd name="T64" fmla="*/ 61 w 929"/>
                <a:gd name="T65" fmla="*/ 1 h 462"/>
                <a:gd name="T66" fmla="*/ 64 w 929"/>
                <a:gd name="T67" fmla="*/ 1 h 462"/>
                <a:gd name="T68" fmla="*/ 62 w 929"/>
                <a:gd name="T69" fmla="*/ 1 h 462"/>
                <a:gd name="T70" fmla="*/ 58 w 929"/>
                <a:gd name="T71" fmla="*/ 1 h 462"/>
                <a:gd name="T72" fmla="*/ 55 w 929"/>
                <a:gd name="T73" fmla="*/ 1 h 462"/>
                <a:gd name="T74" fmla="*/ 46 w 929"/>
                <a:gd name="T75" fmla="*/ 1 h 462"/>
                <a:gd name="T76" fmla="*/ 40 w 929"/>
                <a:gd name="T77" fmla="*/ 1 h 462"/>
                <a:gd name="T78" fmla="*/ 40 w 929"/>
                <a:gd name="T79" fmla="*/ 1 h 462"/>
                <a:gd name="T80" fmla="*/ 35 w 929"/>
                <a:gd name="T81" fmla="*/ 1 h 462"/>
                <a:gd name="T82" fmla="*/ 34 w 929"/>
                <a:gd name="T83" fmla="*/ 1 h 462"/>
                <a:gd name="T84" fmla="*/ 29 w 929"/>
                <a:gd name="T85" fmla="*/ 1 h 462"/>
                <a:gd name="T86" fmla="*/ 25 w 929"/>
                <a:gd name="T87" fmla="*/ 1 h 462"/>
                <a:gd name="T88" fmla="*/ 29 w 929"/>
                <a:gd name="T89" fmla="*/ 1 h 462"/>
                <a:gd name="T90" fmla="*/ 24 w 929"/>
                <a:gd name="T91" fmla="*/ 1 h 462"/>
                <a:gd name="T92" fmla="*/ 23 w 929"/>
                <a:gd name="T93" fmla="*/ 1 h 462"/>
                <a:gd name="T94" fmla="*/ 22 w 929"/>
                <a:gd name="T95" fmla="*/ 1 h 462"/>
                <a:gd name="T96" fmla="*/ 16 w 929"/>
                <a:gd name="T97" fmla="*/ 1 h 462"/>
                <a:gd name="T98" fmla="*/ 11 w 929"/>
                <a:gd name="T99" fmla="*/ 1 h 462"/>
                <a:gd name="T100" fmla="*/ 8 w 929"/>
                <a:gd name="T101" fmla="*/ 1 h 462"/>
                <a:gd name="T102" fmla="*/ 8 w 929"/>
                <a:gd name="T103" fmla="*/ 1 h 462"/>
                <a:gd name="T104" fmla="*/ 8 w 929"/>
                <a:gd name="T105" fmla="*/ 1 h 462"/>
                <a:gd name="T106" fmla="*/ 4 w 929"/>
                <a:gd name="T107" fmla="*/ 1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29"/>
                <a:gd name="T163" fmla="*/ 0 h 462"/>
                <a:gd name="T164" fmla="*/ 929 w 929"/>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5" name="Freeform 30">
              <a:extLst>
                <a:ext uri="{FF2B5EF4-FFF2-40B4-BE49-F238E27FC236}">
                  <a16:creationId xmlns:a16="http://schemas.microsoft.com/office/drawing/2014/main" id="{ACFF8465-D15E-469E-8CC0-CC68ABD3A5FB}"/>
                </a:ext>
              </a:extLst>
            </p:cNvPr>
            <p:cNvSpPr>
              <a:spLocks noChangeArrowheads="1"/>
            </p:cNvSpPr>
            <p:nvPr/>
          </p:nvSpPr>
          <p:spPr bwMode="auto">
            <a:xfrm>
              <a:off x="1547" y="172"/>
              <a:ext cx="45" cy="22"/>
            </a:xfrm>
            <a:custGeom>
              <a:avLst/>
              <a:gdLst>
                <a:gd name="T0" fmla="*/ 3 w 52"/>
                <a:gd name="T1" fmla="*/ 0 h 32"/>
                <a:gd name="T2" fmla="*/ 3 w 52"/>
                <a:gd name="T3" fmla="*/ 1 h 32"/>
                <a:gd name="T4" fmla="*/ 3 w 52"/>
                <a:gd name="T5" fmla="*/ 1 h 32"/>
                <a:gd name="T6" fmla="*/ 3 w 52"/>
                <a:gd name="T7" fmla="*/ 1 h 32"/>
                <a:gd name="T8" fmla="*/ 3 w 52"/>
                <a:gd name="T9" fmla="*/ 0 h 32"/>
                <a:gd name="T10" fmla="*/ 0 60000 65536"/>
                <a:gd name="T11" fmla="*/ 0 60000 65536"/>
                <a:gd name="T12" fmla="*/ 0 60000 65536"/>
                <a:gd name="T13" fmla="*/ 0 60000 65536"/>
                <a:gd name="T14" fmla="*/ 0 60000 65536"/>
                <a:gd name="T15" fmla="*/ 0 w 52"/>
                <a:gd name="T16" fmla="*/ 0 h 32"/>
                <a:gd name="T17" fmla="*/ 52 w 52"/>
                <a:gd name="T18" fmla="*/ 32 h 32"/>
              </a:gdLst>
              <a:ahLst/>
              <a:cxnLst>
                <a:cxn ang="T10">
                  <a:pos x="T0" y="T1"/>
                </a:cxn>
                <a:cxn ang="T11">
                  <a:pos x="T2" y="T3"/>
                </a:cxn>
                <a:cxn ang="T12">
                  <a:pos x="T4" y="T5"/>
                </a:cxn>
                <a:cxn ang="T13">
                  <a:pos x="T6" y="T7"/>
                </a:cxn>
                <a:cxn ang="T14">
                  <a:pos x="T8" y="T9"/>
                </a:cxn>
              </a:cxnLst>
              <a:rect l="T15" t="T16" r="T17" b="T18"/>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6" name="Freeform 31">
              <a:extLst>
                <a:ext uri="{FF2B5EF4-FFF2-40B4-BE49-F238E27FC236}">
                  <a16:creationId xmlns:a16="http://schemas.microsoft.com/office/drawing/2014/main" id="{D7D9DF12-47E4-43AF-973B-A539345D36C6}"/>
                </a:ext>
              </a:extLst>
            </p:cNvPr>
            <p:cNvSpPr>
              <a:spLocks noChangeArrowheads="1"/>
            </p:cNvSpPr>
            <p:nvPr/>
          </p:nvSpPr>
          <p:spPr bwMode="auto">
            <a:xfrm>
              <a:off x="1873" y="234"/>
              <a:ext cx="147" cy="50"/>
            </a:xfrm>
            <a:custGeom>
              <a:avLst/>
              <a:gdLst>
                <a:gd name="T0" fmla="*/ 6 w 172"/>
                <a:gd name="T1" fmla="*/ 1 h 72"/>
                <a:gd name="T2" fmla="*/ 4 w 172"/>
                <a:gd name="T3" fmla="*/ 1 h 72"/>
                <a:gd name="T4" fmla="*/ 3 w 172"/>
                <a:gd name="T5" fmla="*/ 0 h 72"/>
                <a:gd name="T6" fmla="*/ 0 w 172"/>
                <a:gd name="T7" fmla="*/ 1 h 72"/>
                <a:gd name="T8" fmla="*/ 3 w 172"/>
                <a:gd name="T9" fmla="*/ 1 h 72"/>
                <a:gd name="T10" fmla="*/ 3 w 172"/>
                <a:gd name="T11" fmla="*/ 1 h 72"/>
                <a:gd name="T12" fmla="*/ 4 w 172"/>
                <a:gd name="T13" fmla="*/ 1 h 72"/>
                <a:gd name="T14" fmla="*/ 5 w 172"/>
                <a:gd name="T15" fmla="*/ 1 h 72"/>
                <a:gd name="T16" fmla="*/ 8 w 172"/>
                <a:gd name="T17" fmla="*/ 1 h 72"/>
                <a:gd name="T18" fmla="*/ 11 w 172"/>
                <a:gd name="T19" fmla="*/ 1 h 72"/>
                <a:gd name="T20" fmla="*/ 9 w 172"/>
                <a:gd name="T21" fmla="*/ 1 h 72"/>
                <a:gd name="T22" fmla="*/ 8 w 172"/>
                <a:gd name="T23" fmla="*/ 1 h 72"/>
                <a:gd name="T24" fmla="*/ 6 w 172"/>
                <a:gd name="T25" fmla="*/ 1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
                <a:gd name="T40" fmla="*/ 0 h 72"/>
                <a:gd name="T41" fmla="*/ 172 w 172"/>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7" name="Freeform 32">
              <a:extLst>
                <a:ext uri="{FF2B5EF4-FFF2-40B4-BE49-F238E27FC236}">
                  <a16:creationId xmlns:a16="http://schemas.microsoft.com/office/drawing/2014/main" id="{C00B80D4-0932-4CB0-B5F6-7248793FFD0E}"/>
                </a:ext>
              </a:extLst>
            </p:cNvPr>
            <p:cNvSpPr>
              <a:spLocks noChangeArrowheads="1"/>
            </p:cNvSpPr>
            <p:nvPr/>
          </p:nvSpPr>
          <p:spPr bwMode="auto">
            <a:xfrm>
              <a:off x="1989" y="81"/>
              <a:ext cx="45" cy="23"/>
            </a:xfrm>
            <a:custGeom>
              <a:avLst/>
              <a:gdLst>
                <a:gd name="T0" fmla="*/ 3 w 52"/>
                <a:gd name="T1" fmla="*/ 0 h 32"/>
                <a:gd name="T2" fmla="*/ 3 w 52"/>
                <a:gd name="T3" fmla="*/ 1 h 32"/>
                <a:gd name="T4" fmla="*/ 3 w 52"/>
                <a:gd name="T5" fmla="*/ 1 h 32"/>
                <a:gd name="T6" fmla="*/ 3 w 52"/>
                <a:gd name="T7" fmla="*/ 1 h 32"/>
                <a:gd name="T8" fmla="*/ 3 w 52"/>
                <a:gd name="T9" fmla="*/ 0 h 32"/>
                <a:gd name="T10" fmla="*/ 0 60000 65536"/>
                <a:gd name="T11" fmla="*/ 0 60000 65536"/>
                <a:gd name="T12" fmla="*/ 0 60000 65536"/>
                <a:gd name="T13" fmla="*/ 0 60000 65536"/>
                <a:gd name="T14" fmla="*/ 0 60000 65536"/>
                <a:gd name="T15" fmla="*/ 0 w 52"/>
                <a:gd name="T16" fmla="*/ 0 h 32"/>
                <a:gd name="T17" fmla="*/ 52 w 52"/>
                <a:gd name="T18" fmla="*/ 32 h 32"/>
              </a:gdLst>
              <a:ahLst/>
              <a:cxnLst>
                <a:cxn ang="T10">
                  <a:pos x="T0" y="T1"/>
                </a:cxn>
                <a:cxn ang="T11">
                  <a:pos x="T2" y="T3"/>
                </a:cxn>
                <a:cxn ang="T12">
                  <a:pos x="T4" y="T5"/>
                </a:cxn>
                <a:cxn ang="T13">
                  <a:pos x="T6" y="T7"/>
                </a:cxn>
                <a:cxn ang="T14">
                  <a:pos x="T8" y="T9"/>
                </a:cxn>
              </a:cxnLst>
              <a:rect l="T15" t="T16" r="T17" b="T18"/>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8" name="Freeform 33">
              <a:extLst>
                <a:ext uri="{FF2B5EF4-FFF2-40B4-BE49-F238E27FC236}">
                  <a16:creationId xmlns:a16="http://schemas.microsoft.com/office/drawing/2014/main" id="{4D597974-9906-4738-875C-876BB8203B4C}"/>
                </a:ext>
              </a:extLst>
            </p:cNvPr>
            <p:cNvSpPr>
              <a:spLocks noChangeArrowheads="1"/>
            </p:cNvSpPr>
            <p:nvPr/>
          </p:nvSpPr>
          <p:spPr bwMode="auto">
            <a:xfrm>
              <a:off x="2298" y="51"/>
              <a:ext cx="178" cy="59"/>
            </a:xfrm>
            <a:custGeom>
              <a:avLst/>
              <a:gdLst>
                <a:gd name="T0" fmla="*/ 14 w 206"/>
                <a:gd name="T1" fmla="*/ 1 h 85"/>
                <a:gd name="T2" fmla="*/ 8 w 206"/>
                <a:gd name="T3" fmla="*/ 1 h 85"/>
                <a:gd name="T4" fmla="*/ 8 w 206"/>
                <a:gd name="T5" fmla="*/ 1 h 85"/>
                <a:gd name="T6" fmla="*/ 8 w 206"/>
                <a:gd name="T7" fmla="*/ 1 h 85"/>
                <a:gd name="T8" fmla="*/ 7 w 206"/>
                <a:gd name="T9" fmla="*/ 1 h 85"/>
                <a:gd name="T10" fmla="*/ 6 w 206"/>
                <a:gd name="T11" fmla="*/ 1 h 85"/>
                <a:gd name="T12" fmla="*/ 3 w 206"/>
                <a:gd name="T13" fmla="*/ 1 h 85"/>
                <a:gd name="T14" fmla="*/ 3 w 206"/>
                <a:gd name="T15" fmla="*/ 1 h 85"/>
                <a:gd name="T16" fmla="*/ 3 w 206"/>
                <a:gd name="T17" fmla="*/ 1 h 85"/>
                <a:gd name="T18" fmla="*/ 5 w 206"/>
                <a:gd name="T19" fmla="*/ 1 h 85"/>
                <a:gd name="T20" fmla="*/ 7 w 206"/>
                <a:gd name="T21" fmla="*/ 1 h 85"/>
                <a:gd name="T22" fmla="*/ 8 w 206"/>
                <a:gd name="T23" fmla="*/ 1 h 85"/>
                <a:gd name="T24" fmla="*/ 9 w 206"/>
                <a:gd name="T25" fmla="*/ 1 h 85"/>
                <a:gd name="T26" fmla="*/ 9 w 206"/>
                <a:gd name="T27" fmla="*/ 1 h 85"/>
                <a:gd name="T28" fmla="*/ 12 w 206"/>
                <a:gd name="T29" fmla="*/ 1 h 85"/>
                <a:gd name="T30" fmla="*/ 14 w 206"/>
                <a:gd name="T31" fmla="*/ 1 h 85"/>
                <a:gd name="T32" fmla="*/ 14 w 206"/>
                <a:gd name="T33" fmla="*/ 1 h 85"/>
                <a:gd name="T34" fmla="*/ 14 w 206"/>
                <a:gd name="T35" fmla="*/ 1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6"/>
                <a:gd name="T55" fmla="*/ 0 h 85"/>
                <a:gd name="T56" fmla="*/ 206 w 206"/>
                <a:gd name="T57" fmla="*/ 85 h 8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9" name="Freeform 34">
              <a:extLst>
                <a:ext uri="{FF2B5EF4-FFF2-40B4-BE49-F238E27FC236}">
                  <a16:creationId xmlns:a16="http://schemas.microsoft.com/office/drawing/2014/main" id="{BD893446-F5B9-45CB-99CA-C70856A8F7ED}"/>
                </a:ext>
              </a:extLst>
            </p:cNvPr>
            <p:cNvSpPr>
              <a:spLocks noChangeArrowheads="1"/>
            </p:cNvSpPr>
            <p:nvPr/>
          </p:nvSpPr>
          <p:spPr bwMode="auto">
            <a:xfrm>
              <a:off x="2410" y="82"/>
              <a:ext cx="55" cy="20"/>
            </a:xfrm>
            <a:custGeom>
              <a:avLst/>
              <a:gdLst>
                <a:gd name="T0" fmla="*/ 3 w 64"/>
                <a:gd name="T1" fmla="*/ 1 h 28"/>
                <a:gd name="T2" fmla="*/ 3 w 64"/>
                <a:gd name="T3" fmla="*/ 1 h 28"/>
                <a:gd name="T4" fmla="*/ 3 w 64"/>
                <a:gd name="T5" fmla="*/ 1 h 28"/>
                <a:gd name="T6" fmla="*/ 3 w 64"/>
                <a:gd name="T7" fmla="*/ 1 h 28"/>
                <a:gd name="T8" fmla="*/ 3 w 64"/>
                <a:gd name="T9" fmla="*/ 1 h 28"/>
                <a:gd name="T10" fmla="*/ 0 60000 65536"/>
                <a:gd name="T11" fmla="*/ 0 60000 65536"/>
                <a:gd name="T12" fmla="*/ 0 60000 65536"/>
                <a:gd name="T13" fmla="*/ 0 60000 65536"/>
                <a:gd name="T14" fmla="*/ 0 60000 65536"/>
                <a:gd name="T15" fmla="*/ 0 w 64"/>
                <a:gd name="T16" fmla="*/ 0 h 28"/>
                <a:gd name="T17" fmla="*/ 64 w 64"/>
                <a:gd name="T18" fmla="*/ 28 h 28"/>
              </a:gdLst>
              <a:ahLst/>
              <a:cxnLst>
                <a:cxn ang="T10">
                  <a:pos x="T0" y="T1"/>
                </a:cxn>
                <a:cxn ang="T11">
                  <a:pos x="T2" y="T3"/>
                </a:cxn>
                <a:cxn ang="T12">
                  <a:pos x="T4" y="T5"/>
                </a:cxn>
                <a:cxn ang="T13">
                  <a:pos x="T6" y="T7"/>
                </a:cxn>
                <a:cxn ang="T14">
                  <a:pos x="T8" y="T9"/>
                </a:cxn>
              </a:cxnLst>
              <a:rect l="T15" t="T16" r="T17" b="T18"/>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0" name="Freeform 35">
              <a:extLst>
                <a:ext uri="{FF2B5EF4-FFF2-40B4-BE49-F238E27FC236}">
                  <a16:creationId xmlns:a16="http://schemas.microsoft.com/office/drawing/2014/main" id="{4560A79C-BCC5-4DF5-8047-A1E6BBD2542F}"/>
                </a:ext>
              </a:extLst>
            </p:cNvPr>
            <p:cNvSpPr>
              <a:spLocks noChangeArrowheads="1"/>
            </p:cNvSpPr>
            <p:nvPr/>
          </p:nvSpPr>
          <p:spPr bwMode="auto">
            <a:xfrm>
              <a:off x="2074" y="337"/>
              <a:ext cx="125" cy="123"/>
            </a:xfrm>
            <a:custGeom>
              <a:avLst/>
              <a:gdLst>
                <a:gd name="T0" fmla="*/ 3 w 146"/>
                <a:gd name="T1" fmla="*/ 1 h 176"/>
                <a:gd name="T2" fmla="*/ 0 w 146"/>
                <a:gd name="T3" fmla="*/ 1 h 176"/>
                <a:gd name="T4" fmla="*/ 3 w 146"/>
                <a:gd name="T5" fmla="*/ 1 h 176"/>
                <a:gd name="T6" fmla="*/ 3 w 146"/>
                <a:gd name="T7" fmla="*/ 1 h 176"/>
                <a:gd name="T8" fmla="*/ 3 w 146"/>
                <a:gd name="T9" fmla="*/ 1 h 176"/>
                <a:gd name="T10" fmla="*/ 3 w 146"/>
                <a:gd name="T11" fmla="*/ 1 h 176"/>
                <a:gd name="T12" fmla="*/ 3 w 146"/>
                <a:gd name="T13" fmla="*/ 1 h 176"/>
                <a:gd name="T14" fmla="*/ 3 w 146"/>
                <a:gd name="T15" fmla="*/ 1 h 176"/>
                <a:gd name="T16" fmla="*/ 3 w 146"/>
                <a:gd name="T17" fmla="*/ 1 h 176"/>
                <a:gd name="T18" fmla="*/ 3 w 146"/>
                <a:gd name="T19" fmla="*/ 1 h 176"/>
                <a:gd name="T20" fmla="*/ 3 w 146"/>
                <a:gd name="T21" fmla="*/ 1 h 176"/>
                <a:gd name="T22" fmla="*/ 3 w 146"/>
                <a:gd name="T23" fmla="*/ 1 h 176"/>
                <a:gd name="T24" fmla="*/ 3 w 146"/>
                <a:gd name="T25" fmla="*/ 1 h 176"/>
                <a:gd name="T26" fmla="*/ 3 w 146"/>
                <a:gd name="T27" fmla="*/ 1 h 176"/>
                <a:gd name="T28" fmla="*/ 6 w 146"/>
                <a:gd name="T29" fmla="*/ 1 h 176"/>
                <a:gd name="T30" fmla="*/ 7 w 146"/>
                <a:gd name="T31" fmla="*/ 1 h 176"/>
                <a:gd name="T32" fmla="*/ 8 w 146"/>
                <a:gd name="T33" fmla="*/ 1 h 176"/>
                <a:gd name="T34" fmla="*/ 8 w 146"/>
                <a:gd name="T35" fmla="*/ 1 h 176"/>
                <a:gd name="T36" fmla="*/ 9 w 146"/>
                <a:gd name="T37" fmla="*/ 1 h 176"/>
                <a:gd name="T38" fmla="*/ 7 w 146"/>
                <a:gd name="T39" fmla="*/ 1 h 176"/>
                <a:gd name="T40" fmla="*/ 5 w 146"/>
                <a:gd name="T41" fmla="*/ 1 h 176"/>
                <a:gd name="T42" fmla="*/ 5 w 146"/>
                <a:gd name="T43" fmla="*/ 1 h 176"/>
                <a:gd name="T44" fmla="*/ 3 w 146"/>
                <a:gd name="T45" fmla="*/ 1 h 176"/>
                <a:gd name="T46" fmla="*/ 5 w 146"/>
                <a:gd name="T47" fmla="*/ 1 h 176"/>
                <a:gd name="T48" fmla="*/ 3 w 146"/>
                <a:gd name="T49" fmla="*/ 1 h 176"/>
                <a:gd name="T50" fmla="*/ 4 w 146"/>
                <a:gd name="T51" fmla="*/ 1 h 176"/>
                <a:gd name="T52" fmla="*/ 3 w 146"/>
                <a:gd name="T53" fmla="*/ 1 h 176"/>
                <a:gd name="T54" fmla="*/ 3 w 146"/>
                <a:gd name="T55" fmla="*/ 1 h 176"/>
                <a:gd name="T56" fmla="*/ 3 w 146"/>
                <a:gd name="T57" fmla="*/ 1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6"/>
                <a:gd name="T88" fmla="*/ 0 h 176"/>
                <a:gd name="T89" fmla="*/ 146 w 146"/>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1" name="Freeform 36">
              <a:extLst>
                <a:ext uri="{FF2B5EF4-FFF2-40B4-BE49-F238E27FC236}">
                  <a16:creationId xmlns:a16="http://schemas.microsoft.com/office/drawing/2014/main" id="{0A61E419-D1C0-4F97-9B4A-0F417449E853}"/>
                </a:ext>
              </a:extLst>
            </p:cNvPr>
            <p:cNvSpPr>
              <a:spLocks noChangeArrowheads="1"/>
            </p:cNvSpPr>
            <p:nvPr/>
          </p:nvSpPr>
          <p:spPr bwMode="auto">
            <a:xfrm>
              <a:off x="2012" y="381"/>
              <a:ext cx="79" cy="64"/>
            </a:xfrm>
            <a:custGeom>
              <a:avLst/>
              <a:gdLst>
                <a:gd name="T0" fmla="*/ 3 w 92"/>
                <a:gd name="T1" fmla="*/ 1 h 92"/>
                <a:gd name="T2" fmla="*/ 5 w 92"/>
                <a:gd name="T3" fmla="*/ 1 h 92"/>
                <a:gd name="T4" fmla="*/ 6 w 92"/>
                <a:gd name="T5" fmla="*/ 1 h 92"/>
                <a:gd name="T6" fmla="*/ 5 w 92"/>
                <a:gd name="T7" fmla="*/ 1 h 92"/>
                <a:gd name="T8" fmla="*/ 3 w 92"/>
                <a:gd name="T9" fmla="*/ 1 h 92"/>
                <a:gd name="T10" fmla="*/ 3 w 92"/>
                <a:gd name="T11" fmla="*/ 1 h 92"/>
                <a:gd name="T12" fmla="*/ 3 w 92"/>
                <a:gd name="T13" fmla="*/ 1 h 92"/>
                <a:gd name="T14" fmla="*/ 3 w 92"/>
                <a:gd name="T15" fmla="*/ 1 h 92"/>
                <a:gd name="T16" fmla="*/ 3 w 92"/>
                <a:gd name="T17" fmla="*/ 1 h 92"/>
                <a:gd name="T18" fmla="*/ 3 w 92"/>
                <a:gd name="T19" fmla="*/ 1 h 92"/>
                <a:gd name="T20" fmla="*/ 3 w 92"/>
                <a:gd name="T21" fmla="*/ 1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2"/>
                <a:gd name="T34" fmla="*/ 0 h 92"/>
                <a:gd name="T35" fmla="*/ 92 w 92"/>
                <a:gd name="T36" fmla="*/ 92 h 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2" name="Freeform 37">
              <a:extLst>
                <a:ext uri="{FF2B5EF4-FFF2-40B4-BE49-F238E27FC236}">
                  <a16:creationId xmlns:a16="http://schemas.microsoft.com/office/drawing/2014/main" id="{E9BED6CE-F478-4C20-86BF-C669E6F4E472}"/>
                </a:ext>
              </a:extLst>
            </p:cNvPr>
            <p:cNvSpPr>
              <a:spLocks noChangeArrowheads="1"/>
            </p:cNvSpPr>
            <p:nvPr/>
          </p:nvSpPr>
          <p:spPr bwMode="auto">
            <a:xfrm>
              <a:off x="3951" y="1450"/>
              <a:ext cx="545" cy="463"/>
            </a:xfrm>
            <a:custGeom>
              <a:avLst/>
              <a:gdLst>
                <a:gd name="T0" fmla="*/ 14 w 633"/>
                <a:gd name="T1" fmla="*/ 1 h 660"/>
                <a:gd name="T2" fmla="*/ 12 w 633"/>
                <a:gd name="T3" fmla="*/ 1 h 660"/>
                <a:gd name="T4" fmla="*/ 9 w 633"/>
                <a:gd name="T5" fmla="*/ 1 h 660"/>
                <a:gd name="T6" fmla="*/ 7 w 633"/>
                <a:gd name="T7" fmla="*/ 1 h 660"/>
                <a:gd name="T8" fmla="*/ 6 w 633"/>
                <a:gd name="T9" fmla="*/ 1 h 660"/>
                <a:gd name="T10" fmla="*/ 4 w 633"/>
                <a:gd name="T11" fmla="*/ 1 h 660"/>
                <a:gd name="T12" fmla="*/ 3 w 633"/>
                <a:gd name="T13" fmla="*/ 1 h 660"/>
                <a:gd name="T14" fmla="*/ 0 w 633"/>
                <a:gd name="T15" fmla="*/ 1 h 660"/>
                <a:gd name="T16" fmla="*/ 5 w 633"/>
                <a:gd name="T17" fmla="*/ 1 h 660"/>
                <a:gd name="T18" fmla="*/ 8 w 633"/>
                <a:gd name="T19" fmla="*/ 1 h 660"/>
                <a:gd name="T20" fmla="*/ 9 w 633"/>
                <a:gd name="T21" fmla="*/ 1 h 660"/>
                <a:gd name="T22" fmla="*/ 11 w 633"/>
                <a:gd name="T23" fmla="*/ 1 h 660"/>
                <a:gd name="T24" fmla="*/ 15 w 633"/>
                <a:gd name="T25" fmla="*/ 1 h 660"/>
                <a:gd name="T26" fmla="*/ 17 w 633"/>
                <a:gd name="T27" fmla="*/ 1 h 660"/>
                <a:gd name="T28" fmla="*/ 20 w 633"/>
                <a:gd name="T29" fmla="*/ 1 h 660"/>
                <a:gd name="T30" fmla="*/ 22 w 633"/>
                <a:gd name="T31" fmla="*/ 1 h 660"/>
                <a:gd name="T32" fmla="*/ 22 w 633"/>
                <a:gd name="T33" fmla="*/ 1 h 660"/>
                <a:gd name="T34" fmla="*/ 23 w 633"/>
                <a:gd name="T35" fmla="*/ 1 h 660"/>
                <a:gd name="T36" fmla="*/ 25 w 633"/>
                <a:gd name="T37" fmla="*/ 1 h 660"/>
                <a:gd name="T38" fmla="*/ 27 w 633"/>
                <a:gd name="T39" fmla="*/ 1 h 660"/>
                <a:gd name="T40" fmla="*/ 29 w 633"/>
                <a:gd name="T41" fmla="*/ 1 h 660"/>
                <a:gd name="T42" fmla="*/ 29 w 633"/>
                <a:gd name="T43" fmla="*/ 1 h 660"/>
                <a:gd name="T44" fmla="*/ 30 w 633"/>
                <a:gd name="T45" fmla="*/ 1 h 660"/>
                <a:gd name="T46" fmla="*/ 33 w 633"/>
                <a:gd name="T47" fmla="*/ 1 h 660"/>
                <a:gd name="T48" fmla="*/ 34 w 633"/>
                <a:gd name="T49" fmla="*/ 1 h 660"/>
                <a:gd name="T50" fmla="*/ 36 w 633"/>
                <a:gd name="T51" fmla="*/ 1 h 660"/>
                <a:gd name="T52" fmla="*/ 40 w 633"/>
                <a:gd name="T53" fmla="*/ 1 h 660"/>
                <a:gd name="T54" fmla="*/ 41 w 633"/>
                <a:gd name="T55" fmla="*/ 1 h 660"/>
                <a:gd name="T56" fmla="*/ 42 w 633"/>
                <a:gd name="T57" fmla="*/ 1 h 660"/>
                <a:gd name="T58" fmla="*/ 42 w 633"/>
                <a:gd name="T59" fmla="*/ 1 h 660"/>
                <a:gd name="T60" fmla="*/ 36 w 633"/>
                <a:gd name="T61" fmla="*/ 1 h 660"/>
                <a:gd name="T62" fmla="*/ 35 w 633"/>
                <a:gd name="T63" fmla="*/ 1 h 660"/>
                <a:gd name="T64" fmla="*/ 31 w 633"/>
                <a:gd name="T65" fmla="*/ 1 h 660"/>
                <a:gd name="T66" fmla="*/ 31 w 633"/>
                <a:gd name="T67" fmla="*/ 1 h 660"/>
                <a:gd name="T68" fmla="*/ 30 w 633"/>
                <a:gd name="T69" fmla="*/ 1 h 660"/>
                <a:gd name="T70" fmla="*/ 28 w 633"/>
                <a:gd name="T71" fmla="*/ 1 h 660"/>
                <a:gd name="T72" fmla="*/ 26 w 633"/>
                <a:gd name="T73" fmla="*/ 1 h 660"/>
                <a:gd name="T74" fmla="*/ 26 w 633"/>
                <a:gd name="T75" fmla="*/ 1 h 660"/>
                <a:gd name="T76" fmla="*/ 25 w 633"/>
                <a:gd name="T77" fmla="*/ 1 h 660"/>
                <a:gd name="T78" fmla="*/ 22 w 633"/>
                <a:gd name="T79" fmla="*/ 1 h 660"/>
                <a:gd name="T80" fmla="*/ 19 w 633"/>
                <a:gd name="T81" fmla="*/ 1 h 660"/>
                <a:gd name="T82" fmla="*/ 19 w 633"/>
                <a:gd name="T83" fmla="*/ 1 h 660"/>
                <a:gd name="T84" fmla="*/ 18 w 633"/>
                <a:gd name="T85" fmla="*/ 1 h 660"/>
                <a:gd name="T86" fmla="*/ 19 w 633"/>
                <a:gd name="T87" fmla="*/ 1 h 660"/>
                <a:gd name="T88" fmla="*/ 16 w 633"/>
                <a:gd name="T89" fmla="*/ 1 h 660"/>
                <a:gd name="T90" fmla="*/ 14 w 633"/>
                <a:gd name="T91" fmla="*/ 1 h 660"/>
                <a:gd name="T92" fmla="*/ 14 w 633"/>
                <a:gd name="T93" fmla="*/ 1 h 660"/>
                <a:gd name="T94" fmla="*/ 14 w 633"/>
                <a:gd name="T95" fmla="*/ 1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33"/>
                <a:gd name="T145" fmla="*/ 0 h 660"/>
                <a:gd name="T146" fmla="*/ 633 w 633"/>
                <a:gd name="T147" fmla="*/ 660 h 6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3" name="Freeform 38">
              <a:extLst>
                <a:ext uri="{FF2B5EF4-FFF2-40B4-BE49-F238E27FC236}">
                  <a16:creationId xmlns:a16="http://schemas.microsoft.com/office/drawing/2014/main" id="{D400478B-B70B-476E-BB0E-2255D76C24B5}"/>
                </a:ext>
              </a:extLst>
            </p:cNvPr>
            <p:cNvSpPr>
              <a:spLocks noChangeArrowheads="1"/>
            </p:cNvSpPr>
            <p:nvPr/>
          </p:nvSpPr>
          <p:spPr bwMode="auto">
            <a:xfrm>
              <a:off x="4120" y="1206"/>
              <a:ext cx="367" cy="196"/>
            </a:xfrm>
            <a:custGeom>
              <a:avLst/>
              <a:gdLst>
                <a:gd name="T0" fmla="*/ 6 w 426"/>
                <a:gd name="T1" fmla="*/ 1 h 280"/>
                <a:gd name="T2" fmla="*/ 5 w 426"/>
                <a:gd name="T3" fmla="*/ 1 h 280"/>
                <a:gd name="T4" fmla="*/ 4 w 426"/>
                <a:gd name="T5" fmla="*/ 1 h 280"/>
                <a:gd name="T6" fmla="*/ 3 w 426"/>
                <a:gd name="T7" fmla="*/ 1 h 280"/>
                <a:gd name="T8" fmla="*/ 3 w 426"/>
                <a:gd name="T9" fmla="*/ 1 h 280"/>
                <a:gd name="T10" fmla="*/ 3 w 426"/>
                <a:gd name="T11" fmla="*/ 1 h 280"/>
                <a:gd name="T12" fmla="*/ 3 w 426"/>
                <a:gd name="T13" fmla="*/ 1 h 280"/>
                <a:gd name="T14" fmla="*/ 3 w 426"/>
                <a:gd name="T15" fmla="*/ 1 h 280"/>
                <a:gd name="T16" fmla="*/ 6 w 426"/>
                <a:gd name="T17" fmla="*/ 1 h 280"/>
                <a:gd name="T18" fmla="*/ 9 w 426"/>
                <a:gd name="T19" fmla="*/ 1 h 280"/>
                <a:gd name="T20" fmla="*/ 9 w 426"/>
                <a:gd name="T21" fmla="*/ 1 h 280"/>
                <a:gd name="T22" fmla="*/ 10 w 426"/>
                <a:gd name="T23" fmla="*/ 1 h 280"/>
                <a:gd name="T24" fmla="*/ 10 w 426"/>
                <a:gd name="T25" fmla="*/ 1 h 280"/>
                <a:gd name="T26" fmla="*/ 9 w 426"/>
                <a:gd name="T27" fmla="*/ 1 h 280"/>
                <a:gd name="T28" fmla="*/ 12 w 426"/>
                <a:gd name="T29" fmla="*/ 1 h 280"/>
                <a:gd name="T30" fmla="*/ 14 w 426"/>
                <a:gd name="T31" fmla="*/ 1 h 280"/>
                <a:gd name="T32" fmla="*/ 15 w 426"/>
                <a:gd name="T33" fmla="*/ 1 h 280"/>
                <a:gd name="T34" fmla="*/ 16 w 426"/>
                <a:gd name="T35" fmla="*/ 1 h 280"/>
                <a:gd name="T36" fmla="*/ 17 w 426"/>
                <a:gd name="T37" fmla="*/ 1 h 280"/>
                <a:gd name="T38" fmla="*/ 19 w 426"/>
                <a:gd name="T39" fmla="*/ 1 h 280"/>
                <a:gd name="T40" fmla="*/ 22 w 426"/>
                <a:gd name="T41" fmla="*/ 1 h 280"/>
                <a:gd name="T42" fmla="*/ 25 w 426"/>
                <a:gd name="T43" fmla="*/ 1 h 280"/>
                <a:gd name="T44" fmla="*/ 25 w 426"/>
                <a:gd name="T45" fmla="*/ 1 h 280"/>
                <a:gd name="T46" fmla="*/ 22 w 426"/>
                <a:gd name="T47" fmla="*/ 1 h 280"/>
                <a:gd name="T48" fmla="*/ 25 w 426"/>
                <a:gd name="T49" fmla="*/ 1 h 280"/>
                <a:gd name="T50" fmla="*/ 28 w 426"/>
                <a:gd name="T51" fmla="*/ 1 h 280"/>
                <a:gd name="T52" fmla="*/ 29 w 426"/>
                <a:gd name="T53" fmla="*/ 1 h 280"/>
                <a:gd name="T54" fmla="*/ 29 w 426"/>
                <a:gd name="T55" fmla="*/ 1 h 280"/>
                <a:gd name="T56" fmla="*/ 25 w 426"/>
                <a:gd name="T57" fmla="*/ 1 h 280"/>
                <a:gd name="T58" fmla="*/ 21 w 426"/>
                <a:gd name="T59" fmla="*/ 1 h 280"/>
                <a:gd name="T60" fmla="*/ 21 w 426"/>
                <a:gd name="T61" fmla="*/ 1 h 280"/>
                <a:gd name="T62" fmla="*/ 20 w 426"/>
                <a:gd name="T63" fmla="*/ 1 h 280"/>
                <a:gd name="T64" fmla="*/ 16 w 426"/>
                <a:gd name="T65" fmla="*/ 1 h 280"/>
                <a:gd name="T66" fmla="*/ 11 w 426"/>
                <a:gd name="T67" fmla="*/ 1 h 280"/>
                <a:gd name="T68" fmla="*/ 9 w 426"/>
                <a:gd name="T69" fmla="*/ 1 h 280"/>
                <a:gd name="T70" fmla="*/ 6 w 426"/>
                <a:gd name="T71" fmla="*/ 1 h 280"/>
                <a:gd name="T72" fmla="*/ 5 w 426"/>
                <a:gd name="T73" fmla="*/ 1 h 280"/>
                <a:gd name="T74" fmla="*/ 5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280"/>
                <a:gd name="T116" fmla="*/ 426 w 426"/>
                <a:gd name="T117" fmla="*/ 280 h 2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4" name="Freeform 39">
              <a:extLst>
                <a:ext uri="{FF2B5EF4-FFF2-40B4-BE49-F238E27FC236}">
                  <a16:creationId xmlns:a16="http://schemas.microsoft.com/office/drawing/2014/main" id="{EDE56304-A5A2-44A8-B09B-8775B64CA2BB}"/>
                </a:ext>
              </a:extLst>
            </p:cNvPr>
            <p:cNvSpPr>
              <a:spLocks noChangeArrowheads="1"/>
            </p:cNvSpPr>
            <p:nvPr/>
          </p:nvSpPr>
          <p:spPr bwMode="auto">
            <a:xfrm>
              <a:off x="4395" y="1928"/>
              <a:ext cx="52" cy="54"/>
            </a:xfrm>
            <a:custGeom>
              <a:avLst/>
              <a:gdLst>
                <a:gd name="T0" fmla="*/ 3 w 60"/>
                <a:gd name="T1" fmla="*/ 1 h 78"/>
                <a:gd name="T2" fmla="*/ 0 w 60"/>
                <a:gd name="T3" fmla="*/ 1 h 78"/>
                <a:gd name="T4" fmla="*/ 3 w 60"/>
                <a:gd name="T5" fmla="*/ 1 h 78"/>
                <a:gd name="T6" fmla="*/ 3 w 60"/>
                <a:gd name="T7" fmla="*/ 1 h 78"/>
                <a:gd name="T8" fmla="*/ 3 w 60"/>
                <a:gd name="T9" fmla="*/ 1 h 78"/>
                <a:gd name="T10" fmla="*/ 4 w 60"/>
                <a:gd name="T11" fmla="*/ 1 h 78"/>
                <a:gd name="T12" fmla="*/ 3 w 60"/>
                <a:gd name="T13" fmla="*/ 1 h 78"/>
                <a:gd name="T14" fmla="*/ 0 60000 65536"/>
                <a:gd name="T15" fmla="*/ 0 60000 65536"/>
                <a:gd name="T16" fmla="*/ 0 60000 65536"/>
                <a:gd name="T17" fmla="*/ 0 60000 65536"/>
                <a:gd name="T18" fmla="*/ 0 60000 65536"/>
                <a:gd name="T19" fmla="*/ 0 60000 65536"/>
                <a:gd name="T20" fmla="*/ 0 60000 65536"/>
                <a:gd name="T21" fmla="*/ 0 w 60"/>
                <a:gd name="T22" fmla="*/ 0 h 78"/>
                <a:gd name="T23" fmla="*/ 60 w 60"/>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5" name="Freeform 40">
              <a:extLst>
                <a:ext uri="{FF2B5EF4-FFF2-40B4-BE49-F238E27FC236}">
                  <a16:creationId xmlns:a16="http://schemas.microsoft.com/office/drawing/2014/main" id="{DA331235-F287-48BF-A5D1-19C80DC1A5F7}"/>
                </a:ext>
              </a:extLst>
            </p:cNvPr>
            <p:cNvSpPr>
              <a:spLocks noChangeArrowheads="1"/>
            </p:cNvSpPr>
            <p:nvPr/>
          </p:nvSpPr>
          <p:spPr bwMode="auto">
            <a:xfrm>
              <a:off x="4551" y="1844"/>
              <a:ext cx="189" cy="79"/>
            </a:xfrm>
            <a:custGeom>
              <a:avLst/>
              <a:gdLst>
                <a:gd name="T0" fmla="*/ 3 w 219"/>
                <a:gd name="T1" fmla="*/ 1 h 113"/>
                <a:gd name="T2" fmla="*/ 3 w 219"/>
                <a:gd name="T3" fmla="*/ 1 h 113"/>
                <a:gd name="T4" fmla="*/ 3 w 219"/>
                <a:gd name="T5" fmla="*/ 1 h 113"/>
                <a:gd name="T6" fmla="*/ 3 w 219"/>
                <a:gd name="T7" fmla="*/ 1 h 113"/>
                <a:gd name="T8" fmla="*/ 9 w 219"/>
                <a:gd name="T9" fmla="*/ 1 h 113"/>
                <a:gd name="T10" fmla="*/ 10 w 219"/>
                <a:gd name="T11" fmla="*/ 1 h 113"/>
                <a:gd name="T12" fmla="*/ 12 w 219"/>
                <a:gd name="T13" fmla="*/ 1 h 113"/>
                <a:gd name="T14" fmla="*/ 16 w 219"/>
                <a:gd name="T15" fmla="*/ 1 h 113"/>
                <a:gd name="T16" fmla="*/ 14 w 219"/>
                <a:gd name="T17" fmla="*/ 0 h 113"/>
                <a:gd name="T18" fmla="*/ 12 w 219"/>
                <a:gd name="T19" fmla="*/ 1 h 113"/>
                <a:gd name="T20" fmla="*/ 8 w 219"/>
                <a:gd name="T21" fmla="*/ 1 h 113"/>
                <a:gd name="T22" fmla="*/ 6 w 219"/>
                <a:gd name="T23" fmla="*/ 1 h 113"/>
                <a:gd name="T24" fmla="*/ 4 w 219"/>
                <a:gd name="T25" fmla="*/ 1 h 113"/>
                <a:gd name="T26" fmla="*/ 3 w 219"/>
                <a:gd name="T27" fmla="*/ 1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9"/>
                <a:gd name="T43" fmla="*/ 0 h 113"/>
                <a:gd name="T44" fmla="*/ 219 w 219"/>
                <a:gd name="T45" fmla="*/ 113 h 1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6" name="Freeform 41">
              <a:extLst>
                <a:ext uri="{FF2B5EF4-FFF2-40B4-BE49-F238E27FC236}">
                  <a16:creationId xmlns:a16="http://schemas.microsoft.com/office/drawing/2014/main" id="{F49A53CB-59B0-41BA-A2E0-9B8D8016A931}"/>
                </a:ext>
              </a:extLst>
            </p:cNvPr>
            <p:cNvSpPr>
              <a:spLocks noChangeArrowheads="1"/>
            </p:cNvSpPr>
            <p:nvPr/>
          </p:nvSpPr>
          <p:spPr bwMode="auto">
            <a:xfrm>
              <a:off x="4747" y="1797"/>
              <a:ext cx="119" cy="86"/>
            </a:xfrm>
            <a:custGeom>
              <a:avLst/>
              <a:gdLst>
                <a:gd name="T0" fmla="*/ 3 w 139"/>
                <a:gd name="T1" fmla="*/ 1 h 122"/>
                <a:gd name="T2" fmla="*/ 3 w 139"/>
                <a:gd name="T3" fmla="*/ 1 h 122"/>
                <a:gd name="T4" fmla="*/ 0 w 139"/>
                <a:gd name="T5" fmla="*/ 1 h 122"/>
                <a:gd name="T6" fmla="*/ 3 w 139"/>
                <a:gd name="T7" fmla="*/ 1 h 122"/>
                <a:gd name="T8" fmla="*/ 3 w 139"/>
                <a:gd name="T9" fmla="*/ 1 h 122"/>
                <a:gd name="T10" fmla="*/ 8 w 139"/>
                <a:gd name="T11" fmla="*/ 1 h 122"/>
                <a:gd name="T12" fmla="*/ 8 w 139"/>
                <a:gd name="T13" fmla="*/ 1 h 122"/>
                <a:gd name="T14" fmla="*/ 7 w 139"/>
                <a:gd name="T15" fmla="*/ 1 h 122"/>
                <a:gd name="T16" fmla="*/ 6 w 139"/>
                <a:gd name="T17" fmla="*/ 1 h 122"/>
                <a:gd name="T18" fmla="*/ 3 w 139"/>
                <a:gd name="T19" fmla="*/ 1 h 122"/>
                <a:gd name="T20" fmla="*/ 3 w 139"/>
                <a:gd name="T21" fmla="*/ 1 h 122"/>
                <a:gd name="T22" fmla="*/ 3 w 139"/>
                <a:gd name="T23" fmla="*/ 1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9"/>
                <a:gd name="T37" fmla="*/ 0 h 122"/>
                <a:gd name="T38" fmla="*/ 139 w 139"/>
                <a:gd name="T39" fmla="*/ 122 h 1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7" name="Freeform 42">
              <a:extLst>
                <a:ext uri="{FF2B5EF4-FFF2-40B4-BE49-F238E27FC236}">
                  <a16:creationId xmlns:a16="http://schemas.microsoft.com/office/drawing/2014/main" id="{C3654A26-D593-4C16-8E71-71791D29A47B}"/>
                </a:ext>
              </a:extLst>
            </p:cNvPr>
            <p:cNvSpPr>
              <a:spLocks noChangeArrowheads="1"/>
            </p:cNvSpPr>
            <p:nvPr/>
          </p:nvSpPr>
          <p:spPr bwMode="auto">
            <a:xfrm>
              <a:off x="4810" y="1759"/>
              <a:ext cx="43" cy="24"/>
            </a:xfrm>
            <a:custGeom>
              <a:avLst/>
              <a:gdLst>
                <a:gd name="T0" fmla="*/ 4 w 49"/>
                <a:gd name="T1" fmla="*/ 0 h 35"/>
                <a:gd name="T2" fmla="*/ 4 w 49"/>
                <a:gd name="T3" fmla="*/ 1 h 35"/>
                <a:gd name="T4" fmla="*/ 4 w 49"/>
                <a:gd name="T5" fmla="*/ 1 h 35"/>
                <a:gd name="T6" fmla="*/ 4 w 49"/>
                <a:gd name="T7" fmla="*/ 1 h 35"/>
                <a:gd name="T8" fmla="*/ 4 w 49"/>
                <a:gd name="T9" fmla="*/ 0 h 35"/>
                <a:gd name="T10" fmla="*/ 0 60000 65536"/>
                <a:gd name="T11" fmla="*/ 0 60000 65536"/>
                <a:gd name="T12" fmla="*/ 0 60000 65536"/>
                <a:gd name="T13" fmla="*/ 0 60000 65536"/>
                <a:gd name="T14" fmla="*/ 0 60000 65536"/>
                <a:gd name="T15" fmla="*/ 0 w 49"/>
                <a:gd name="T16" fmla="*/ 0 h 35"/>
                <a:gd name="T17" fmla="*/ 49 w 49"/>
                <a:gd name="T18" fmla="*/ 35 h 35"/>
              </a:gdLst>
              <a:ahLst/>
              <a:cxnLst>
                <a:cxn ang="T10">
                  <a:pos x="T0" y="T1"/>
                </a:cxn>
                <a:cxn ang="T11">
                  <a:pos x="T2" y="T3"/>
                </a:cxn>
                <a:cxn ang="T12">
                  <a:pos x="T4" y="T5"/>
                </a:cxn>
                <a:cxn ang="T13">
                  <a:pos x="T6" y="T7"/>
                </a:cxn>
                <a:cxn ang="T14">
                  <a:pos x="T8" y="T9"/>
                </a:cxn>
              </a:cxnLst>
              <a:rect l="T15" t="T16" r="T17" b="T18"/>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8" name="Freeform 43">
              <a:extLst>
                <a:ext uri="{FF2B5EF4-FFF2-40B4-BE49-F238E27FC236}">
                  <a16:creationId xmlns:a16="http://schemas.microsoft.com/office/drawing/2014/main" id="{3508B1D7-673D-4217-8543-6388A9A317DB}"/>
                </a:ext>
              </a:extLst>
            </p:cNvPr>
            <p:cNvSpPr>
              <a:spLocks noChangeArrowheads="1"/>
            </p:cNvSpPr>
            <p:nvPr/>
          </p:nvSpPr>
          <p:spPr bwMode="auto">
            <a:xfrm>
              <a:off x="2828" y="1304"/>
              <a:ext cx="142" cy="188"/>
            </a:xfrm>
            <a:custGeom>
              <a:avLst/>
              <a:gdLst>
                <a:gd name="T0" fmla="*/ 10 w 164"/>
                <a:gd name="T1" fmla="*/ 0 h 268"/>
                <a:gd name="T2" fmla="*/ 8 w 164"/>
                <a:gd name="T3" fmla="*/ 1 h 268"/>
                <a:gd name="T4" fmla="*/ 7 w 164"/>
                <a:gd name="T5" fmla="*/ 1 h 268"/>
                <a:gd name="T6" fmla="*/ 3 w 164"/>
                <a:gd name="T7" fmla="*/ 1 h 268"/>
                <a:gd name="T8" fmla="*/ 3 w 164"/>
                <a:gd name="T9" fmla="*/ 1 h 268"/>
                <a:gd name="T10" fmla="*/ 3 w 164"/>
                <a:gd name="T11" fmla="*/ 1 h 268"/>
                <a:gd name="T12" fmla="*/ 3 w 164"/>
                <a:gd name="T13" fmla="*/ 1 h 268"/>
                <a:gd name="T14" fmla="*/ 3 w 164"/>
                <a:gd name="T15" fmla="*/ 1 h 268"/>
                <a:gd name="T16" fmla="*/ 0 w 164"/>
                <a:gd name="T17" fmla="*/ 1 h 268"/>
                <a:gd name="T18" fmla="*/ 3 w 164"/>
                <a:gd name="T19" fmla="*/ 1 h 268"/>
                <a:gd name="T20" fmla="*/ 3 w 164"/>
                <a:gd name="T21" fmla="*/ 1 h 268"/>
                <a:gd name="T22" fmla="*/ 7 w 164"/>
                <a:gd name="T23" fmla="*/ 1 h 268"/>
                <a:gd name="T24" fmla="*/ 8 w 164"/>
                <a:gd name="T25" fmla="*/ 1 h 268"/>
                <a:gd name="T26" fmla="*/ 10 w 164"/>
                <a:gd name="T27" fmla="*/ 1 h 268"/>
                <a:gd name="T28" fmla="*/ 10 w 164"/>
                <a:gd name="T29" fmla="*/ 1 h 268"/>
                <a:gd name="T30" fmla="*/ 13 w 164"/>
                <a:gd name="T31" fmla="*/ 1 h 268"/>
                <a:gd name="T32" fmla="*/ 10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4"/>
                <a:gd name="T52" fmla="*/ 0 h 268"/>
                <a:gd name="T53" fmla="*/ 164 w 164"/>
                <a:gd name="T54" fmla="*/ 268 h 2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9" name="Freeform 44">
              <a:extLst>
                <a:ext uri="{FF2B5EF4-FFF2-40B4-BE49-F238E27FC236}">
                  <a16:creationId xmlns:a16="http://schemas.microsoft.com/office/drawing/2014/main" id="{5E45E4E5-50F5-44C3-9D33-F431AFDDFFFC}"/>
                </a:ext>
              </a:extLst>
            </p:cNvPr>
            <p:cNvSpPr>
              <a:spLocks noChangeArrowheads="1"/>
            </p:cNvSpPr>
            <p:nvPr/>
          </p:nvSpPr>
          <p:spPr bwMode="auto">
            <a:xfrm>
              <a:off x="3440" y="1013"/>
              <a:ext cx="57" cy="57"/>
            </a:xfrm>
            <a:custGeom>
              <a:avLst/>
              <a:gdLst>
                <a:gd name="T0" fmla="*/ 3 w 66"/>
                <a:gd name="T1" fmla="*/ 0 h 81"/>
                <a:gd name="T2" fmla="*/ 3 w 66"/>
                <a:gd name="T3" fmla="*/ 1 h 81"/>
                <a:gd name="T4" fmla="*/ 3 w 66"/>
                <a:gd name="T5" fmla="*/ 1 h 81"/>
                <a:gd name="T6" fmla="*/ 3 w 66"/>
                <a:gd name="T7" fmla="*/ 1 h 81"/>
                <a:gd name="T8" fmla="*/ 4 w 66"/>
                <a:gd name="T9" fmla="*/ 1 h 81"/>
                <a:gd name="T10" fmla="*/ 3 w 66"/>
                <a:gd name="T11" fmla="*/ 0 h 81"/>
                <a:gd name="T12" fmla="*/ 0 60000 65536"/>
                <a:gd name="T13" fmla="*/ 0 60000 65536"/>
                <a:gd name="T14" fmla="*/ 0 60000 65536"/>
                <a:gd name="T15" fmla="*/ 0 60000 65536"/>
                <a:gd name="T16" fmla="*/ 0 60000 65536"/>
                <a:gd name="T17" fmla="*/ 0 60000 65536"/>
                <a:gd name="T18" fmla="*/ 0 w 66"/>
                <a:gd name="T19" fmla="*/ 0 h 81"/>
                <a:gd name="T20" fmla="*/ 66 w 66"/>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0" name="Freeform 45">
              <a:extLst>
                <a:ext uri="{FF2B5EF4-FFF2-40B4-BE49-F238E27FC236}">
                  <a16:creationId xmlns:a16="http://schemas.microsoft.com/office/drawing/2014/main" id="{27BC293F-5E2D-449E-B511-B088889E75E8}"/>
                </a:ext>
              </a:extLst>
            </p:cNvPr>
            <p:cNvSpPr>
              <a:spLocks noChangeArrowheads="1"/>
            </p:cNvSpPr>
            <p:nvPr/>
          </p:nvSpPr>
          <p:spPr bwMode="auto">
            <a:xfrm>
              <a:off x="3823" y="1074"/>
              <a:ext cx="128" cy="171"/>
            </a:xfrm>
            <a:custGeom>
              <a:avLst/>
              <a:gdLst>
                <a:gd name="T0" fmla="*/ 7 w 148"/>
                <a:gd name="T1" fmla="*/ 0 h 244"/>
                <a:gd name="T2" fmla="*/ 4 w 148"/>
                <a:gd name="T3" fmla="*/ 1 h 244"/>
                <a:gd name="T4" fmla="*/ 3 w 148"/>
                <a:gd name="T5" fmla="*/ 1 h 244"/>
                <a:gd name="T6" fmla="*/ 3 w 148"/>
                <a:gd name="T7" fmla="*/ 1 h 244"/>
                <a:gd name="T8" fmla="*/ 3 w 148"/>
                <a:gd name="T9" fmla="*/ 1 h 244"/>
                <a:gd name="T10" fmla="*/ 3 w 148"/>
                <a:gd name="T11" fmla="*/ 1 h 244"/>
                <a:gd name="T12" fmla="*/ 4 w 148"/>
                <a:gd name="T13" fmla="*/ 1 h 244"/>
                <a:gd name="T14" fmla="*/ 6 w 148"/>
                <a:gd name="T15" fmla="*/ 1 h 244"/>
                <a:gd name="T16" fmla="*/ 7 w 148"/>
                <a:gd name="T17" fmla="*/ 1 h 244"/>
                <a:gd name="T18" fmla="*/ 9 w 148"/>
                <a:gd name="T19" fmla="*/ 1 h 244"/>
                <a:gd name="T20" fmla="*/ 8 w 148"/>
                <a:gd name="T21" fmla="*/ 1 h 244"/>
                <a:gd name="T22" fmla="*/ 10 w 148"/>
                <a:gd name="T23" fmla="*/ 1 h 244"/>
                <a:gd name="T24" fmla="*/ 8 w 148"/>
                <a:gd name="T25" fmla="*/ 1 h 244"/>
                <a:gd name="T26" fmla="*/ 7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8"/>
                <a:gd name="T43" fmla="*/ 0 h 244"/>
                <a:gd name="T44" fmla="*/ 148 w 148"/>
                <a:gd name="T45" fmla="*/ 244 h 2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1" name="Freeform 46">
              <a:extLst>
                <a:ext uri="{FF2B5EF4-FFF2-40B4-BE49-F238E27FC236}">
                  <a16:creationId xmlns:a16="http://schemas.microsoft.com/office/drawing/2014/main" id="{9CD8610E-DF9A-4221-9CEE-825DE5DC8939}"/>
                </a:ext>
              </a:extLst>
            </p:cNvPr>
            <p:cNvSpPr>
              <a:spLocks noChangeArrowheads="1"/>
            </p:cNvSpPr>
            <p:nvPr/>
          </p:nvSpPr>
          <p:spPr bwMode="auto">
            <a:xfrm>
              <a:off x="3715" y="1021"/>
              <a:ext cx="83" cy="128"/>
            </a:xfrm>
            <a:custGeom>
              <a:avLst/>
              <a:gdLst>
                <a:gd name="T0" fmla="*/ 3 w 96"/>
                <a:gd name="T1" fmla="*/ 1 h 183"/>
                <a:gd name="T2" fmla="*/ 3 w 96"/>
                <a:gd name="T3" fmla="*/ 1 h 183"/>
                <a:gd name="T4" fmla="*/ 4 w 96"/>
                <a:gd name="T5" fmla="*/ 1 h 183"/>
                <a:gd name="T6" fmla="*/ 4 w 96"/>
                <a:gd name="T7" fmla="*/ 1 h 183"/>
                <a:gd name="T8" fmla="*/ 5 w 96"/>
                <a:gd name="T9" fmla="*/ 1 h 183"/>
                <a:gd name="T10" fmla="*/ 5 w 96"/>
                <a:gd name="T11" fmla="*/ 1 h 183"/>
                <a:gd name="T12" fmla="*/ 4 w 96"/>
                <a:gd name="T13" fmla="*/ 1 h 183"/>
                <a:gd name="T14" fmla="*/ 3 w 96"/>
                <a:gd name="T15" fmla="*/ 1 h 183"/>
                <a:gd name="T16" fmla="*/ 3 w 96"/>
                <a:gd name="T17" fmla="*/ 1 h 183"/>
                <a:gd name="T18" fmla="*/ 3 w 96"/>
                <a:gd name="T19" fmla="*/ 1 h 183"/>
                <a:gd name="T20" fmla="*/ 3 w 96"/>
                <a:gd name="T21" fmla="*/ 1 h 183"/>
                <a:gd name="T22" fmla="*/ 4 w 96"/>
                <a:gd name="T23" fmla="*/ 1 h 183"/>
                <a:gd name="T24" fmla="*/ 5 w 96"/>
                <a:gd name="T25" fmla="*/ 1 h 183"/>
                <a:gd name="T26" fmla="*/ 6 w 96"/>
                <a:gd name="T27" fmla="*/ 1 h 183"/>
                <a:gd name="T28" fmla="*/ 7 w 96"/>
                <a:gd name="T29" fmla="*/ 1 h 183"/>
                <a:gd name="T30" fmla="*/ 6 w 96"/>
                <a:gd name="T31" fmla="*/ 1 h 183"/>
                <a:gd name="T32" fmla="*/ 6 w 96"/>
                <a:gd name="T33" fmla="*/ 1 h 183"/>
                <a:gd name="T34" fmla="*/ 5 w 96"/>
                <a:gd name="T35" fmla="*/ 1 h 183"/>
                <a:gd name="T36" fmla="*/ 4 w 96"/>
                <a:gd name="T37" fmla="*/ 1 h 183"/>
                <a:gd name="T38" fmla="*/ 4 w 96"/>
                <a:gd name="T39" fmla="*/ 1 h 183"/>
                <a:gd name="T40" fmla="*/ 3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83"/>
                <a:gd name="T65" fmla="*/ 96 w 96"/>
                <a:gd name="T66" fmla="*/ 183 h 1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2" name="Freeform 47">
              <a:extLst>
                <a:ext uri="{FF2B5EF4-FFF2-40B4-BE49-F238E27FC236}">
                  <a16:creationId xmlns:a16="http://schemas.microsoft.com/office/drawing/2014/main" id="{9FD96131-9B52-468F-B812-F3993F6366DC}"/>
                </a:ext>
              </a:extLst>
            </p:cNvPr>
            <p:cNvSpPr>
              <a:spLocks noChangeArrowheads="1"/>
            </p:cNvSpPr>
            <p:nvPr/>
          </p:nvSpPr>
          <p:spPr bwMode="auto">
            <a:xfrm>
              <a:off x="3771" y="1124"/>
              <a:ext cx="46" cy="122"/>
            </a:xfrm>
            <a:custGeom>
              <a:avLst/>
              <a:gdLst>
                <a:gd name="T0" fmla="*/ 3 w 54"/>
                <a:gd name="T1" fmla="*/ 0 h 175"/>
                <a:gd name="T2" fmla="*/ 0 w 54"/>
                <a:gd name="T3" fmla="*/ 1 h 175"/>
                <a:gd name="T4" fmla="*/ 3 w 54"/>
                <a:gd name="T5" fmla="*/ 1 h 175"/>
                <a:gd name="T6" fmla="*/ 3 w 54"/>
                <a:gd name="T7" fmla="*/ 1 h 175"/>
                <a:gd name="T8" fmla="*/ 3 w 54"/>
                <a:gd name="T9" fmla="*/ 1 h 175"/>
                <a:gd name="T10" fmla="*/ 3 w 54"/>
                <a:gd name="T11" fmla="*/ 1 h 175"/>
                <a:gd name="T12" fmla="*/ 3 w 54"/>
                <a:gd name="T13" fmla="*/ 1 h 175"/>
                <a:gd name="T14" fmla="*/ 3 w 54"/>
                <a:gd name="T15" fmla="*/ 1 h 175"/>
                <a:gd name="T16" fmla="*/ 3 w 54"/>
                <a:gd name="T17" fmla="*/ 1 h 175"/>
                <a:gd name="T18" fmla="*/ 3 w 54"/>
                <a:gd name="T19" fmla="*/ 1 h 175"/>
                <a:gd name="T20" fmla="*/ 3 w 54"/>
                <a:gd name="T21" fmla="*/ 1 h 175"/>
                <a:gd name="T22" fmla="*/ 3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
                <a:gd name="T37" fmla="*/ 0 h 175"/>
                <a:gd name="T38" fmla="*/ 54 w 54"/>
                <a:gd name="T39" fmla="*/ 175 h 1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3" name="Freeform 48">
              <a:extLst>
                <a:ext uri="{FF2B5EF4-FFF2-40B4-BE49-F238E27FC236}">
                  <a16:creationId xmlns:a16="http://schemas.microsoft.com/office/drawing/2014/main" id="{7807AEAE-6729-4F8A-AB22-F0F7995A0EE5}"/>
                </a:ext>
              </a:extLst>
            </p:cNvPr>
            <p:cNvSpPr>
              <a:spLocks noChangeArrowheads="1"/>
            </p:cNvSpPr>
            <p:nvPr/>
          </p:nvSpPr>
          <p:spPr bwMode="auto">
            <a:xfrm>
              <a:off x="3823" y="1252"/>
              <a:ext cx="75" cy="50"/>
            </a:xfrm>
            <a:custGeom>
              <a:avLst/>
              <a:gdLst>
                <a:gd name="T0" fmla="*/ 2 w 86"/>
                <a:gd name="T1" fmla="*/ 0 h 73"/>
                <a:gd name="T2" fmla="*/ 3 w 86"/>
                <a:gd name="T3" fmla="*/ 1 h 73"/>
                <a:gd name="T4" fmla="*/ 3 w 86"/>
                <a:gd name="T5" fmla="*/ 1 h 73"/>
                <a:gd name="T6" fmla="*/ 3 w 86"/>
                <a:gd name="T7" fmla="*/ 1 h 73"/>
                <a:gd name="T8" fmla="*/ 5 w 86"/>
                <a:gd name="T9" fmla="*/ 1 h 73"/>
                <a:gd name="T10" fmla="*/ 7 w 86"/>
                <a:gd name="T11" fmla="*/ 1 h 73"/>
                <a:gd name="T12" fmla="*/ 8 w 86"/>
                <a:gd name="T13" fmla="*/ 1 h 73"/>
                <a:gd name="T14" fmla="*/ 6 w 86"/>
                <a:gd name="T15" fmla="*/ 1 h 73"/>
                <a:gd name="T16" fmla="*/ 5 w 86"/>
                <a:gd name="T17" fmla="*/ 1 h 73"/>
                <a:gd name="T18" fmla="*/ 3 w 86"/>
                <a:gd name="T19" fmla="*/ 1 h 73"/>
                <a:gd name="T20" fmla="*/ 3 w 86"/>
                <a:gd name="T21" fmla="*/ 1 h 73"/>
                <a:gd name="T22" fmla="*/ 3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3"/>
                <a:gd name="T41" fmla="*/ 86 w 86"/>
                <a:gd name="T42" fmla="*/ 73 h 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4" name="Freeform 49">
              <a:extLst>
                <a:ext uri="{FF2B5EF4-FFF2-40B4-BE49-F238E27FC236}">
                  <a16:creationId xmlns:a16="http://schemas.microsoft.com/office/drawing/2014/main" id="{47280E26-3190-4C1C-A99E-DFDF5258A4FC}"/>
                </a:ext>
              </a:extLst>
            </p:cNvPr>
            <p:cNvSpPr>
              <a:spLocks noChangeArrowheads="1"/>
            </p:cNvSpPr>
            <p:nvPr/>
          </p:nvSpPr>
          <p:spPr bwMode="auto">
            <a:xfrm>
              <a:off x="3943" y="1163"/>
              <a:ext cx="95" cy="109"/>
            </a:xfrm>
            <a:custGeom>
              <a:avLst/>
              <a:gdLst>
                <a:gd name="T0" fmla="*/ 6 w 111"/>
                <a:gd name="T1" fmla="*/ 0 h 156"/>
                <a:gd name="T2" fmla="*/ 4 w 111"/>
                <a:gd name="T3" fmla="*/ 1 h 156"/>
                <a:gd name="T4" fmla="*/ 3 w 111"/>
                <a:gd name="T5" fmla="*/ 1 h 156"/>
                <a:gd name="T6" fmla="*/ 3 w 111"/>
                <a:gd name="T7" fmla="*/ 1 h 156"/>
                <a:gd name="T8" fmla="*/ 3 w 111"/>
                <a:gd name="T9" fmla="*/ 1 h 156"/>
                <a:gd name="T10" fmla="*/ 3 w 111"/>
                <a:gd name="T11" fmla="*/ 1 h 156"/>
                <a:gd name="T12" fmla="*/ 3 w 111"/>
                <a:gd name="T13" fmla="*/ 1 h 156"/>
                <a:gd name="T14" fmla="*/ 3 w 111"/>
                <a:gd name="T15" fmla="*/ 1 h 156"/>
                <a:gd name="T16" fmla="*/ 3 w 111"/>
                <a:gd name="T17" fmla="*/ 1 h 156"/>
                <a:gd name="T18" fmla="*/ 3 w 111"/>
                <a:gd name="T19" fmla="*/ 1 h 156"/>
                <a:gd name="T20" fmla="*/ 3 w 111"/>
                <a:gd name="T21" fmla="*/ 1 h 156"/>
                <a:gd name="T22" fmla="*/ 3 w 111"/>
                <a:gd name="T23" fmla="*/ 1 h 156"/>
                <a:gd name="T24" fmla="*/ 3 w 111"/>
                <a:gd name="T25" fmla="*/ 1 h 156"/>
                <a:gd name="T26" fmla="*/ 3 w 111"/>
                <a:gd name="T27" fmla="*/ 1 h 156"/>
                <a:gd name="T28" fmla="*/ 4 w 111"/>
                <a:gd name="T29" fmla="*/ 1 h 156"/>
                <a:gd name="T30" fmla="*/ 3 w 111"/>
                <a:gd name="T31" fmla="*/ 1 h 156"/>
                <a:gd name="T32" fmla="*/ 4 w 111"/>
                <a:gd name="T33" fmla="*/ 1 h 156"/>
                <a:gd name="T34" fmla="*/ 4 w 111"/>
                <a:gd name="T35" fmla="*/ 1 h 156"/>
                <a:gd name="T36" fmla="*/ 3 w 111"/>
                <a:gd name="T37" fmla="*/ 1 h 156"/>
                <a:gd name="T38" fmla="*/ 3 w 111"/>
                <a:gd name="T39" fmla="*/ 1 h 156"/>
                <a:gd name="T40" fmla="*/ 3 w 111"/>
                <a:gd name="T41" fmla="*/ 1 h 156"/>
                <a:gd name="T42" fmla="*/ 3 w 111"/>
                <a:gd name="T43" fmla="*/ 1 h 156"/>
                <a:gd name="T44" fmla="*/ 5 w 111"/>
                <a:gd name="T45" fmla="*/ 1 h 156"/>
                <a:gd name="T46" fmla="*/ 6 w 111"/>
                <a:gd name="T47" fmla="*/ 1 h 156"/>
                <a:gd name="T48" fmla="*/ 7 w 111"/>
                <a:gd name="T49" fmla="*/ 1 h 156"/>
                <a:gd name="T50" fmla="*/ 6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1"/>
                <a:gd name="T79" fmla="*/ 0 h 156"/>
                <a:gd name="T80" fmla="*/ 111 w 111"/>
                <a:gd name="T81" fmla="*/ 156 h 1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5" name="Freeform 50">
              <a:extLst>
                <a:ext uri="{FF2B5EF4-FFF2-40B4-BE49-F238E27FC236}">
                  <a16:creationId xmlns:a16="http://schemas.microsoft.com/office/drawing/2014/main" id="{FFFBAB1D-6408-47BC-8279-8DFE98E35016}"/>
                </a:ext>
              </a:extLst>
            </p:cNvPr>
            <p:cNvSpPr>
              <a:spLocks noChangeArrowheads="1"/>
            </p:cNvSpPr>
            <p:nvPr/>
          </p:nvSpPr>
          <p:spPr bwMode="auto">
            <a:xfrm>
              <a:off x="3911" y="772"/>
              <a:ext cx="25" cy="67"/>
            </a:xfrm>
            <a:custGeom>
              <a:avLst/>
              <a:gdLst>
                <a:gd name="T0" fmla="*/ 3 w 30"/>
                <a:gd name="T1" fmla="*/ 0 h 94"/>
                <a:gd name="T2" fmla="*/ 0 w 30"/>
                <a:gd name="T3" fmla="*/ 1 h 94"/>
                <a:gd name="T4" fmla="*/ 3 w 30"/>
                <a:gd name="T5" fmla="*/ 1 h 94"/>
                <a:gd name="T6" fmla="*/ 1 w 30"/>
                <a:gd name="T7" fmla="*/ 1 h 94"/>
                <a:gd name="T8" fmla="*/ 3 w 30"/>
                <a:gd name="T9" fmla="*/ 1 h 94"/>
                <a:gd name="T10" fmla="*/ 3 w 30"/>
                <a:gd name="T11" fmla="*/ 1 h 94"/>
                <a:gd name="T12" fmla="*/ 3 w 30"/>
                <a:gd name="T13" fmla="*/ 1 h 94"/>
                <a:gd name="T14" fmla="*/ 3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94"/>
                <a:gd name="T26" fmla="*/ 30 w 30"/>
                <a:gd name="T27" fmla="*/ 94 h 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6" name="Freeform 51">
              <a:extLst>
                <a:ext uri="{FF2B5EF4-FFF2-40B4-BE49-F238E27FC236}">
                  <a16:creationId xmlns:a16="http://schemas.microsoft.com/office/drawing/2014/main" id="{529E2C84-010F-44DA-B6EB-8B4DE7661C02}"/>
                </a:ext>
              </a:extLst>
            </p:cNvPr>
            <p:cNvSpPr>
              <a:spLocks noChangeArrowheads="1"/>
            </p:cNvSpPr>
            <p:nvPr/>
          </p:nvSpPr>
          <p:spPr bwMode="auto">
            <a:xfrm>
              <a:off x="3927" y="883"/>
              <a:ext cx="70" cy="111"/>
            </a:xfrm>
            <a:custGeom>
              <a:avLst/>
              <a:gdLst>
                <a:gd name="T0" fmla="*/ 3 w 81"/>
                <a:gd name="T1" fmla="*/ 1 h 158"/>
                <a:gd name="T2" fmla="*/ 0 w 81"/>
                <a:gd name="T3" fmla="*/ 1 h 158"/>
                <a:gd name="T4" fmla="*/ 3 w 81"/>
                <a:gd name="T5" fmla="*/ 1 h 158"/>
                <a:gd name="T6" fmla="*/ 3 w 81"/>
                <a:gd name="T7" fmla="*/ 1 h 158"/>
                <a:gd name="T8" fmla="*/ 3 w 81"/>
                <a:gd name="T9" fmla="*/ 1 h 158"/>
                <a:gd name="T10" fmla="*/ 3 w 81"/>
                <a:gd name="T11" fmla="*/ 1 h 158"/>
                <a:gd name="T12" fmla="*/ 3 w 81"/>
                <a:gd name="T13" fmla="*/ 1 h 158"/>
                <a:gd name="T14" fmla="*/ 3 w 81"/>
                <a:gd name="T15" fmla="*/ 1 h 158"/>
                <a:gd name="T16" fmla="*/ 3 w 81"/>
                <a:gd name="T17" fmla="*/ 1 h 158"/>
                <a:gd name="T18" fmla="*/ 4 w 81"/>
                <a:gd name="T19" fmla="*/ 1 h 158"/>
                <a:gd name="T20" fmla="*/ 4 w 81"/>
                <a:gd name="T21" fmla="*/ 1 h 158"/>
                <a:gd name="T22" fmla="*/ 3 w 81"/>
                <a:gd name="T23" fmla="*/ 1 h 158"/>
                <a:gd name="T24" fmla="*/ 3 w 81"/>
                <a:gd name="T25" fmla="*/ 1 h 158"/>
                <a:gd name="T26" fmla="*/ 3 w 81"/>
                <a:gd name="T27" fmla="*/ 1 h 158"/>
                <a:gd name="T28" fmla="*/ 3 w 81"/>
                <a:gd name="T29" fmla="*/ 1 h 158"/>
                <a:gd name="T30" fmla="*/ 3 w 81"/>
                <a:gd name="T31" fmla="*/ 1 h 158"/>
                <a:gd name="T32" fmla="*/ 3 w 81"/>
                <a:gd name="T33" fmla="*/ 1 h 158"/>
                <a:gd name="T34" fmla="*/ 3 w 81"/>
                <a:gd name="T35" fmla="*/ 1 h 158"/>
                <a:gd name="T36" fmla="*/ 3 w 81"/>
                <a:gd name="T37" fmla="*/ 1 h 158"/>
                <a:gd name="T38" fmla="*/ 3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1"/>
                <a:gd name="T61" fmla="*/ 0 h 158"/>
                <a:gd name="T62" fmla="*/ 81 w 81"/>
                <a:gd name="T63" fmla="*/ 158 h 1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7" name="Freeform 52">
              <a:extLst>
                <a:ext uri="{FF2B5EF4-FFF2-40B4-BE49-F238E27FC236}">
                  <a16:creationId xmlns:a16="http://schemas.microsoft.com/office/drawing/2014/main" id="{EBAF0D98-DFCA-48F7-8996-AD2A0293B6D5}"/>
                </a:ext>
              </a:extLst>
            </p:cNvPr>
            <p:cNvSpPr>
              <a:spLocks noChangeArrowheads="1"/>
            </p:cNvSpPr>
            <p:nvPr/>
          </p:nvSpPr>
          <p:spPr bwMode="auto">
            <a:xfrm>
              <a:off x="3976" y="1029"/>
              <a:ext cx="74" cy="74"/>
            </a:xfrm>
            <a:custGeom>
              <a:avLst/>
              <a:gdLst>
                <a:gd name="T0" fmla="*/ 4 w 85"/>
                <a:gd name="T1" fmla="*/ 0 h 105"/>
                <a:gd name="T2" fmla="*/ 3 w 85"/>
                <a:gd name="T3" fmla="*/ 1 h 105"/>
                <a:gd name="T4" fmla="*/ 3 w 85"/>
                <a:gd name="T5" fmla="*/ 1 h 105"/>
                <a:gd name="T6" fmla="*/ 3 w 85"/>
                <a:gd name="T7" fmla="*/ 1 h 105"/>
                <a:gd name="T8" fmla="*/ 3 w 85"/>
                <a:gd name="T9" fmla="*/ 1 h 105"/>
                <a:gd name="T10" fmla="*/ 3 w 85"/>
                <a:gd name="T11" fmla="*/ 1 h 105"/>
                <a:gd name="T12" fmla="*/ 3 w 85"/>
                <a:gd name="T13" fmla="*/ 1 h 105"/>
                <a:gd name="T14" fmla="*/ 3 w 85"/>
                <a:gd name="T15" fmla="*/ 1 h 105"/>
                <a:gd name="T16" fmla="*/ 3 w 85"/>
                <a:gd name="T17" fmla="*/ 1 h 105"/>
                <a:gd name="T18" fmla="*/ 5 w 85"/>
                <a:gd name="T19" fmla="*/ 1 h 105"/>
                <a:gd name="T20" fmla="*/ 6 w 85"/>
                <a:gd name="T21" fmla="*/ 1 h 105"/>
                <a:gd name="T22" fmla="*/ 7 w 85"/>
                <a:gd name="T23" fmla="*/ 1 h 105"/>
                <a:gd name="T24" fmla="*/ 6 w 85"/>
                <a:gd name="T25" fmla="*/ 1 h 105"/>
                <a:gd name="T26" fmla="*/ 4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5"/>
                <a:gd name="T43" fmla="*/ 0 h 105"/>
                <a:gd name="T44" fmla="*/ 85 w 85"/>
                <a:gd name="T45" fmla="*/ 105 h 1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8" name="Freeform 53">
              <a:extLst>
                <a:ext uri="{FF2B5EF4-FFF2-40B4-BE49-F238E27FC236}">
                  <a16:creationId xmlns:a16="http://schemas.microsoft.com/office/drawing/2014/main" id="{82A9D406-70EE-49C6-BC7A-000425582C28}"/>
                </a:ext>
              </a:extLst>
            </p:cNvPr>
            <p:cNvSpPr>
              <a:spLocks noChangeArrowheads="1"/>
            </p:cNvSpPr>
            <p:nvPr/>
          </p:nvSpPr>
          <p:spPr bwMode="auto">
            <a:xfrm>
              <a:off x="4064" y="1161"/>
              <a:ext cx="33" cy="46"/>
            </a:xfrm>
            <a:custGeom>
              <a:avLst/>
              <a:gdLst>
                <a:gd name="T0" fmla="*/ 3 w 38"/>
                <a:gd name="T1" fmla="*/ 1 h 66"/>
                <a:gd name="T2" fmla="*/ 3 w 38"/>
                <a:gd name="T3" fmla="*/ 1 h 66"/>
                <a:gd name="T4" fmla="*/ 3 w 38"/>
                <a:gd name="T5" fmla="*/ 1 h 66"/>
                <a:gd name="T6" fmla="*/ 3 w 38"/>
                <a:gd name="T7" fmla="*/ 1 h 66"/>
                <a:gd name="T8" fmla="*/ 3 w 38"/>
                <a:gd name="T9" fmla="*/ 1 h 66"/>
                <a:gd name="T10" fmla="*/ 3 w 38"/>
                <a:gd name="T11" fmla="*/ 1 h 66"/>
                <a:gd name="T12" fmla="*/ 3 w 38"/>
                <a:gd name="T13" fmla="*/ 1 h 66"/>
                <a:gd name="T14" fmla="*/ 2 w 38"/>
                <a:gd name="T15" fmla="*/ 1 h 66"/>
                <a:gd name="T16" fmla="*/ 3 w 38"/>
                <a:gd name="T17" fmla="*/ 1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
                <a:gd name="T28" fmla="*/ 0 h 66"/>
                <a:gd name="T29" fmla="*/ 38 w 38"/>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9" name="Freeform 54">
              <a:extLst>
                <a:ext uri="{FF2B5EF4-FFF2-40B4-BE49-F238E27FC236}">
                  <a16:creationId xmlns:a16="http://schemas.microsoft.com/office/drawing/2014/main" id="{D32D52C8-A15F-4C94-93E6-F10407A4082E}"/>
                </a:ext>
              </a:extLst>
            </p:cNvPr>
            <p:cNvSpPr>
              <a:spLocks noChangeArrowheads="1"/>
            </p:cNvSpPr>
            <p:nvPr/>
          </p:nvSpPr>
          <p:spPr bwMode="auto">
            <a:xfrm>
              <a:off x="4045" y="1238"/>
              <a:ext cx="21" cy="16"/>
            </a:xfrm>
            <a:custGeom>
              <a:avLst/>
              <a:gdLst>
                <a:gd name="T0" fmla="*/ 0 w 24"/>
                <a:gd name="T1" fmla="*/ 0 h 23"/>
                <a:gd name="T2" fmla="*/ 4 w 24"/>
                <a:gd name="T3" fmla="*/ 1 h 23"/>
                <a:gd name="T4" fmla="*/ 4 w 24"/>
                <a:gd name="T5" fmla="*/ 1 h 23"/>
                <a:gd name="T6" fmla="*/ 0 w 24"/>
                <a:gd name="T7" fmla="*/ 0 h 23"/>
                <a:gd name="T8" fmla="*/ 0 60000 65536"/>
                <a:gd name="T9" fmla="*/ 0 60000 65536"/>
                <a:gd name="T10" fmla="*/ 0 60000 65536"/>
                <a:gd name="T11" fmla="*/ 0 60000 65536"/>
                <a:gd name="T12" fmla="*/ 0 w 24"/>
                <a:gd name="T13" fmla="*/ 0 h 23"/>
                <a:gd name="T14" fmla="*/ 24 w 24"/>
                <a:gd name="T15" fmla="*/ 23 h 23"/>
              </a:gdLst>
              <a:ahLst/>
              <a:cxnLst>
                <a:cxn ang="T8">
                  <a:pos x="T0" y="T1"/>
                </a:cxn>
                <a:cxn ang="T9">
                  <a:pos x="T2" y="T3"/>
                </a:cxn>
                <a:cxn ang="T10">
                  <a:pos x="T4" y="T5"/>
                </a:cxn>
                <a:cxn ang="T11">
                  <a:pos x="T6" y="T7"/>
                </a:cxn>
              </a:cxnLst>
              <a:rect l="T12" t="T13" r="T14" b="T15"/>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0" name="Freeform 55">
              <a:extLst>
                <a:ext uri="{FF2B5EF4-FFF2-40B4-BE49-F238E27FC236}">
                  <a16:creationId xmlns:a16="http://schemas.microsoft.com/office/drawing/2014/main" id="{93D0F059-11FC-41D0-AF43-FA3679595C0B}"/>
                </a:ext>
              </a:extLst>
            </p:cNvPr>
            <p:cNvSpPr>
              <a:spLocks noChangeArrowheads="1"/>
            </p:cNvSpPr>
            <p:nvPr/>
          </p:nvSpPr>
          <p:spPr bwMode="auto">
            <a:xfrm>
              <a:off x="4076" y="1228"/>
              <a:ext cx="52" cy="35"/>
            </a:xfrm>
            <a:custGeom>
              <a:avLst/>
              <a:gdLst>
                <a:gd name="T0" fmla="*/ 3 w 60"/>
                <a:gd name="T1" fmla="*/ 0 h 49"/>
                <a:gd name="T2" fmla="*/ 0 w 60"/>
                <a:gd name="T3" fmla="*/ 1 h 49"/>
                <a:gd name="T4" fmla="*/ 3 w 60"/>
                <a:gd name="T5" fmla="*/ 1 h 49"/>
                <a:gd name="T6" fmla="*/ 3 w 60"/>
                <a:gd name="T7" fmla="*/ 1 h 49"/>
                <a:gd name="T8" fmla="*/ 4 w 60"/>
                <a:gd name="T9" fmla="*/ 1 h 49"/>
                <a:gd name="T10" fmla="*/ 3 w 60"/>
                <a:gd name="T11" fmla="*/ 1 h 49"/>
                <a:gd name="T12" fmla="*/ 3 w 60"/>
                <a:gd name="T13" fmla="*/ 1 h 49"/>
                <a:gd name="T14" fmla="*/ 3 w 60"/>
                <a:gd name="T15" fmla="*/ 1 h 49"/>
                <a:gd name="T16" fmla="*/ 3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49"/>
                <a:gd name="T29" fmla="*/ 60 w 60"/>
                <a:gd name="T30" fmla="*/ 49 h 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1" name="Freeform 56">
              <a:extLst>
                <a:ext uri="{FF2B5EF4-FFF2-40B4-BE49-F238E27FC236}">
                  <a16:creationId xmlns:a16="http://schemas.microsoft.com/office/drawing/2014/main" id="{39DEB42F-BF3D-4E86-9CA9-B994ADCA6B0E}"/>
                </a:ext>
              </a:extLst>
            </p:cNvPr>
            <p:cNvSpPr>
              <a:spLocks noChangeArrowheads="1"/>
            </p:cNvSpPr>
            <p:nvPr/>
          </p:nvSpPr>
          <p:spPr bwMode="auto">
            <a:xfrm>
              <a:off x="4156" y="1294"/>
              <a:ext cx="27" cy="31"/>
            </a:xfrm>
            <a:custGeom>
              <a:avLst/>
              <a:gdLst>
                <a:gd name="T0" fmla="*/ 3 w 32"/>
                <a:gd name="T1" fmla="*/ 0 h 44"/>
                <a:gd name="T2" fmla="*/ 3 w 32"/>
                <a:gd name="T3" fmla="*/ 1 h 44"/>
                <a:gd name="T4" fmla="*/ 3 w 32"/>
                <a:gd name="T5" fmla="*/ 1 h 44"/>
                <a:gd name="T6" fmla="*/ 3 w 32"/>
                <a:gd name="T7" fmla="*/ 1 h 44"/>
                <a:gd name="T8" fmla="*/ 3 w 32"/>
                <a:gd name="T9" fmla="*/ 0 h 44"/>
                <a:gd name="T10" fmla="*/ 0 60000 65536"/>
                <a:gd name="T11" fmla="*/ 0 60000 65536"/>
                <a:gd name="T12" fmla="*/ 0 60000 65536"/>
                <a:gd name="T13" fmla="*/ 0 60000 65536"/>
                <a:gd name="T14" fmla="*/ 0 60000 65536"/>
                <a:gd name="T15" fmla="*/ 0 w 32"/>
                <a:gd name="T16" fmla="*/ 0 h 44"/>
                <a:gd name="T17" fmla="*/ 32 w 32"/>
                <a:gd name="T18" fmla="*/ 44 h 44"/>
              </a:gdLst>
              <a:ahLst/>
              <a:cxnLst>
                <a:cxn ang="T10">
                  <a:pos x="T0" y="T1"/>
                </a:cxn>
                <a:cxn ang="T11">
                  <a:pos x="T2" y="T3"/>
                </a:cxn>
                <a:cxn ang="T12">
                  <a:pos x="T4" y="T5"/>
                </a:cxn>
                <a:cxn ang="T13">
                  <a:pos x="T6" y="T7"/>
                </a:cxn>
                <a:cxn ang="T14">
                  <a:pos x="T8" y="T9"/>
                </a:cxn>
              </a:cxnLst>
              <a:rect l="T15" t="T16" r="T17" b="T18"/>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2" name="Freeform 57">
              <a:extLst>
                <a:ext uri="{FF2B5EF4-FFF2-40B4-BE49-F238E27FC236}">
                  <a16:creationId xmlns:a16="http://schemas.microsoft.com/office/drawing/2014/main" id="{D208F087-F346-4FCE-82AF-12483EC263FE}"/>
                </a:ext>
              </a:extLst>
            </p:cNvPr>
            <p:cNvSpPr>
              <a:spLocks noChangeArrowheads="1"/>
            </p:cNvSpPr>
            <p:nvPr/>
          </p:nvSpPr>
          <p:spPr bwMode="auto">
            <a:xfrm>
              <a:off x="4463" y="1255"/>
              <a:ext cx="53" cy="44"/>
            </a:xfrm>
            <a:custGeom>
              <a:avLst/>
              <a:gdLst>
                <a:gd name="T0" fmla="*/ 3 w 61"/>
                <a:gd name="T1" fmla="*/ 0 h 63"/>
                <a:gd name="T2" fmla="*/ 0 w 61"/>
                <a:gd name="T3" fmla="*/ 1 h 63"/>
                <a:gd name="T4" fmla="*/ 3 w 61"/>
                <a:gd name="T5" fmla="*/ 1 h 63"/>
                <a:gd name="T6" fmla="*/ 3 w 61"/>
                <a:gd name="T7" fmla="*/ 1 h 63"/>
                <a:gd name="T8" fmla="*/ 3 w 61"/>
                <a:gd name="T9" fmla="*/ 1 h 63"/>
                <a:gd name="T10" fmla="*/ 5 w 61"/>
                <a:gd name="T11" fmla="*/ 1 h 63"/>
                <a:gd name="T12" fmla="*/ 3 w 61"/>
                <a:gd name="T13" fmla="*/ 1 h 63"/>
                <a:gd name="T14" fmla="*/ 3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63"/>
                <a:gd name="T26" fmla="*/ 61 w 61"/>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3" name="Freeform 58">
              <a:extLst>
                <a:ext uri="{FF2B5EF4-FFF2-40B4-BE49-F238E27FC236}">
                  <a16:creationId xmlns:a16="http://schemas.microsoft.com/office/drawing/2014/main" id="{C7ED91D8-FF1E-4A30-8BB0-A5A03F46AD78}"/>
                </a:ext>
              </a:extLst>
            </p:cNvPr>
            <p:cNvSpPr>
              <a:spLocks noChangeArrowheads="1"/>
            </p:cNvSpPr>
            <p:nvPr/>
          </p:nvSpPr>
          <p:spPr bwMode="auto">
            <a:xfrm>
              <a:off x="4006" y="1310"/>
              <a:ext cx="53" cy="47"/>
            </a:xfrm>
            <a:custGeom>
              <a:avLst/>
              <a:gdLst>
                <a:gd name="T0" fmla="*/ 3 w 61"/>
                <a:gd name="T1" fmla="*/ 1 h 67"/>
                <a:gd name="T2" fmla="*/ 3 w 61"/>
                <a:gd name="T3" fmla="*/ 1 h 67"/>
                <a:gd name="T4" fmla="*/ 3 w 61"/>
                <a:gd name="T5" fmla="*/ 1 h 67"/>
                <a:gd name="T6" fmla="*/ 3 w 61"/>
                <a:gd name="T7" fmla="*/ 1 h 67"/>
                <a:gd name="T8" fmla="*/ 3 w 61"/>
                <a:gd name="T9" fmla="*/ 1 h 67"/>
                <a:gd name="T10" fmla="*/ 5 w 61"/>
                <a:gd name="T11" fmla="*/ 1 h 67"/>
                <a:gd name="T12" fmla="*/ 4 w 61"/>
                <a:gd name="T13" fmla="*/ 1 h 67"/>
                <a:gd name="T14" fmla="*/ 4 w 61"/>
                <a:gd name="T15" fmla="*/ 1 h 67"/>
                <a:gd name="T16" fmla="*/ 4 w 61"/>
                <a:gd name="T17" fmla="*/ 1 h 67"/>
                <a:gd name="T18" fmla="*/ 3 w 61"/>
                <a:gd name="T19" fmla="*/ 1 h 67"/>
                <a:gd name="T20" fmla="*/ 4 w 61"/>
                <a:gd name="T21" fmla="*/ 1 h 67"/>
                <a:gd name="T22" fmla="*/ 3 w 61"/>
                <a:gd name="T23" fmla="*/ 1 h 67"/>
                <a:gd name="T24" fmla="*/ 3 w 61"/>
                <a:gd name="T25" fmla="*/ 1 h 67"/>
                <a:gd name="T26" fmla="*/ 3 w 61"/>
                <a:gd name="T27" fmla="*/ 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67"/>
                <a:gd name="T44" fmla="*/ 61 w 61"/>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4" name="Freeform 59">
              <a:extLst>
                <a:ext uri="{FF2B5EF4-FFF2-40B4-BE49-F238E27FC236}">
                  <a16:creationId xmlns:a16="http://schemas.microsoft.com/office/drawing/2014/main" id="{C9941CAD-B32C-4FB7-8AB8-B0E46FB7870D}"/>
                </a:ext>
              </a:extLst>
            </p:cNvPr>
            <p:cNvSpPr>
              <a:spLocks noChangeArrowheads="1"/>
            </p:cNvSpPr>
            <p:nvPr/>
          </p:nvSpPr>
          <p:spPr bwMode="auto">
            <a:xfrm>
              <a:off x="3950" y="1328"/>
              <a:ext cx="37" cy="25"/>
            </a:xfrm>
            <a:custGeom>
              <a:avLst/>
              <a:gdLst>
                <a:gd name="T0" fmla="*/ 3 w 43"/>
                <a:gd name="T1" fmla="*/ 1 h 36"/>
                <a:gd name="T2" fmla="*/ 3 w 43"/>
                <a:gd name="T3" fmla="*/ 1 h 36"/>
                <a:gd name="T4" fmla="*/ 3 w 43"/>
                <a:gd name="T5" fmla="*/ 1 h 36"/>
                <a:gd name="T6" fmla="*/ 3 w 43"/>
                <a:gd name="T7" fmla="*/ 1 h 36"/>
                <a:gd name="T8" fmla="*/ 3 w 43"/>
                <a:gd name="T9" fmla="*/ 1 h 36"/>
                <a:gd name="T10" fmla="*/ 0 60000 65536"/>
                <a:gd name="T11" fmla="*/ 0 60000 65536"/>
                <a:gd name="T12" fmla="*/ 0 60000 65536"/>
                <a:gd name="T13" fmla="*/ 0 60000 65536"/>
                <a:gd name="T14" fmla="*/ 0 60000 65536"/>
                <a:gd name="T15" fmla="*/ 0 w 43"/>
                <a:gd name="T16" fmla="*/ 0 h 36"/>
                <a:gd name="T17" fmla="*/ 43 w 43"/>
                <a:gd name="T18" fmla="*/ 36 h 36"/>
              </a:gdLst>
              <a:ahLst/>
              <a:cxnLst>
                <a:cxn ang="T10">
                  <a:pos x="T0" y="T1"/>
                </a:cxn>
                <a:cxn ang="T11">
                  <a:pos x="T2" y="T3"/>
                </a:cxn>
                <a:cxn ang="T12">
                  <a:pos x="T4" y="T5"/>
                </a:cxn>
                <a:cxn ang="T13">
                  <a:pos x="T6" y="T7"/>
                </a:cxn>
                <a:cxn ang="T14">
                  <a:pos x="T8" y="T9"/>
                </a:cxn>
              </a:cxnLst>
              <a:rect l="T15" t="T16" r="T17" b="T18"/>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5" name="Freeform 60">
              <a:extLst>
                <a:ext uri="{FF2B5EF4-FFF2-40B4-BE49-F238E27FC236}">
                  <a16:creationId xmlns:a16="http://schemas.microsoft.com/office/drawing/2014/main" id="{145AE945-AE95-4CF7-B8C2-B7B7A04A9370}"/>
                </a:ext>
              </a:extLst>
            </p:cNvPr>
            <p:cNvSpPr>
              <a:spLocks noChangeArrowheads="1"/>
            </p:cNvSpPr>
            <p:nvPr/>
          </p:nvSpPr>
          <p:spPr bwMode="auto">
            <a:xfrm>
              <a:off x="3926" y="1300"/>
              <a:ext cx="27" cy="29"/>
            </a:xfrm>
            <a:custGeom>
              <a:avLst/>
              <a:gdLst>
                <a:gd name="T0" fmla="*/ 3 w 32"/>
                <a:gd name="T1" fmla="*/ 0 h 41"/>
                <a:gd name="T2" fmla="*/ 0 w 32"/>
                <a:gd name="T3" fmla="*/ 1 h 41"/>
                <a:gd name="T4" fmla="*/ 3 w 32"/>
                <a:gd name="T5" fmla="*/ 1 h 41"/>
                <a:gd name="T6" fmla="*/ 3 w 32"/>
                <a:gd name="T7" fmla="*/ 1 h 41"/>
                <a:gd name="T8" fmla="*/ 3 w 32"/>
                <a:gd name="T9" fmla="*/ 1 h 41"/>
                <a:gd name="T10" fmla="*/ 3 w 32"/>
                <a:gd name="T11" fmla="*/ 1 h 41"/>
                <a:gd name="T12" fmla="*/ 3 w 32"/>
                <a:gd name="T13" fmla="*/ 1 h 41"/>
                <a:gd name="T14" fmla="*/ 3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41"/>
                <a:gd name="T26" fmla="*/ 32 w 32"/>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6" name="Freeform 61">
              <a:extLst>
                <a:ext uri="{FF2B5EF4-FFF2-40B4-BE49-F238E27FC236}">
                  <a16:creationId xmlns:a16="http://schemas.microsoft.com/office/drawing/2014/main" id="{3822F4AA-E0A5-44FA-A45E-580355AAECDF}"/>
                </a:ext>
              </a:extLst>
            </p:cNvPr>
            <p:cNvSpPr>
              <a:spLocks noChangeArrowheads="1"/>
            </p:cNvSpPr>
            <p:nvPr/>
          </p:nvSpPr>
          <p:spPr bwMode="auto">
            <a:xfrm>
              <a:off x="3965" y="1311"/>
              <a:ext cx="39" cy="22"/>
            </a:xfrm>
            <a:custGeom>
              <a:avLst/>
              <a:gdLst>
                <a:gd name="T0" fmla="*/ 3 w 45"/>
                <a:gd name="T1" fmla="*/ 0 h 32"/>
                <a:gd name="T2" fmla="*/ 0 w 45"/>
                <a:gd name="T3" fmla="*/ 1 h 32"/>
                <a:gd name="T4" fmla="*/ 3 w 45"/>
                <a:gd name="T5" fmla="*/ 1 h 32"/>
                <a:gd name="T6" fmla="*/ 3 w 45"/>
                <a:gd name="T7" fmla="*/ 1 h 32"/>
                <a:gd name="T8" fmla="*/ 3 w 45"/>
                <a:gd name="T9" fmla="*/ 1 h 32"/>
                <a:gd name="T10" fmla="*/ 3 w 45"/>
                <a:gd name="T11" fmla="*/ 0 h 32"/>
                <a:gd name="T12" fmla="*/ 0 60000 65536"/>
                <a:gd name="T13" fmla="*/ 0 60000 65536"/>
                <a:gd name="T14" fmla="*/ 0 60000 65536"/>
                <a:gd name="T15" fmla="*/ 0 60000 65536"/>
                <a:gd name="T16" fmla="*/ 0 60000 65536"/>
                <a:gd name="T17" fmla="*/ 0 60000 65536"/>
                <a:gd name="T18" fmla="*/ 0 w 45"/>
                <a:gd name="T19" fmla="*/ 0 h 32"/>
                <a:gd name="T20" fmla="*/ 45 w 45"/>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7" name="Freeform 62">
              <a:extLst>
                <a:ext uri="{FF2B5EF4-FFF2-40B4-BE49-F238E27FC236}">
                  <a16:creationId xmlns:a16="http://schemas.microsoft.com/office/drawing/2014/main" id="{97A055ED-754B-4899-9A6A-56B1B13A15AF}"/>
                </a:ext>
              </a:extLst>
            </p:cNvPr>
            <p:cNvSpPr>
              <a:spLocks noChangeArrowheads="1"/>
            </p:cNvSpPr>
            <p:nvPr/>
          </p:nvSpPr>
          <p:spPr bwMode="auto">
            <a:xfrm>
              <a:off x="3908" y="1000"/>
              <a:ext cx="31" cy="52"/>
            </a:xfrm>
            <a:custGeom>
              <a:avLst/>
              <a:gdLst>
                <a:gd name="T0" fmla="*/ 4 w 35"/>
                <a:gd name="T1" fmla="*/ 0 h 74"/>
                <a:gd name="T2" fmla="*/ 4 w 35"/>
                <a:gd name="T3" fmla="*/ 1 h 74"/>
                <a:gd name="T4" fmla="*/ 4 w 35"/>
                <a:gd name="T5" fmla="*/ 1 h 74"/>
                <a:gd name="T6" fmla="*/ 0 w 35"/>
                <a:gd name="T7" fmla="*/ 1 h 74"/>
                <a:gd name="T8" fmla="*/ 4 w 35"/>
                <a:gd name="T9" fmla="*/ 1 h 74"/>
                <a:gd name="T10" fmla="*/ 4 w 35"/>
                <a:gd name="T11" fmla="*/ 1 h 74"/>
                <a:gd name="T12" fmla="*/ 4 w 35"/>
                <a:gd name="T13" fmla="*/ 1 h 74"/>
                <a:gd name="T14" fmla="*/ 4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74"/>
                <a:gd name="T26" fmla="*/ 35 w 35"/>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8" name="Freeform 63">
              <a:extLst>
                <a:ext uri="{FF2B5EF4-FFF2-40B4-BE49-F238E27FC236}">
                  <a16:creationId xmlns:a16="http://schemas.microsoft.com/office/drawing/2014/main" id="{9E7ACF2F-CF40-4F3A-A3F0-9634B4FB412F}"/>
                </a:ext>
              </a:extLst>
            </p:cNvPr>
            <p:cNvSpPr>
              <a:spLocks noChangeArrowheads="1"/>
            </p:cNvSpPr>
            <p:nvPr/>
          </p:nvSpPr>
          <p:spPr bwMode="auto">
            <a:xfrm>
              <a:off x="3967" y="992"/>
              <a:ext cx="22" cy="51"/>
            </a:xfrm>
            <a:custGeom>
              <a:avLst/>
              <a:gdLst>
                <a:gd name="T0" fmla="*/ 4 w 25"/>
                <a:gd name="T1" fmla="*/ 1 h 73"/>
                <a:gd name="T2" fmla="*/ 4 w 25"/>
                <a:gd name="T3" fmla="*/ 1 h 73"/>
                <a:gd name="T4" fmla="*/ 0 w 25"/>
                <a:gd name="T5" fmla="*/ 1 h 73"/>
                <a:gd name="T6" fmla="*/ 4 w 25"/>
                <a:gd name="T7" fmla="*/ 1 h 73"/>
                <a:gd name="T8" fmla="*/ 4 w 25"/>
                <a:gd name="T9" fmla="*/ 1 h 73"/>
                <a:gd name="T10" fmla="*/ 4 w 25"/>
                <a:gd name="T11" fmla="*/ 1 h 73"/>
                <a:gd name="T12" fmla="*/ 4 w 25"/>
                <a:gd name="T13" fmla="*/ 1 h 73"/>
                <a:gd name="T14" fmla="*/ 0 60000 65536"/>
                <a:gd name="T15" fmla="*/ 0 60000 65536"/>
                <a:gd name="T16" fmla="*/ 0 60000 65536"/>
                <a:gd name="T17" fmla="*/ 0 60000 65536"/>
                <a:gd name="T18" fmla="*/ 0 60000 65536"/>
                <a:gd name="T19" fmla="*/ 0 60000 65536"/>
                <a:gd name="T20" fmla="*/ 0 60000 65536"/>
                <a:gd name="T21" fmla="*/ 0 w 25"/>
                <a:gd name="T22" fmla="*/ 0 h 73"/>
                <a:gd name="T23" fmla="*/ 25 w 25"/>
                <a:gd name="T24" fmla="*/ 73 h 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9" name="Freeform 64">
              <a:extLst>
                <a:ext uri="{FF2B5EF4-FFF2-40B4-BE49-F238E27FC236}">
                  <a16:creationId xmlns:a16="http://schemas.microsoft.com/office/drawing/2014/main" id="{C40C9D68-3506-4721-98D0-55DFB3C956C6}"/>
                </a:ext>
              </a:extLst>
            </p:cNvPr>
            <p:cNvSpPr>
              <a:spLocks noChangeArrowheads="1"/>
            </p:cNvSpPr>
            <p:nvPr/>
          </p:nvSpPr>
          <p:spPr bwMode="auto">
            <a:xfrm>
              <a:off x="3992" y="976"/>
              <a:ext cx="12" cy="23"/>
            </a:xfrm>
            <a:custGeom>
              <a:avLst/>
              <a:gdLst>
                <a:gd name="T0" fmla="*/ 3 w 14"/>
                <a:gd name="T1" fmla="*/ 0 h 33"/>
                <a:gd name="T2" fmla="*/ 1 w 14"/>
                <a:gd name="T3" fmla="*/ 1 h 33"/>
                <a:gd name="T4" fmla="*/ 3 w 14"/>
                <a:gd name="T5" fmla="*/ 1 h 33"/>
                <a:gd name="T6" fmla="*/ 3 w 14"/>
                <a:gd name="T7" fmla="*/ 0 h 33"/>
                <a:gd name="T8" fmla="*/ 0 60000 65536"/>
                <a:gd name="T9" fmla="*/ 0 60000 65536"/>
                <a:gd name="T10" fmla="*/ 0 60000 65536"/>
                <a:gd name="T11" fmla="*/ 0 60000 65536"/>
                <a:gd name="T12" fmla="*/ 0 w 14"/>
                <a:gd name="T13" fmla="*/ 0 h 33"/>
                <a:gd name="T14" fmla="*/ 14 w 14"/>
                <a:gd name="T15" fmla="*/ 33 h 33"/>
              </a:gdLst>
              <a:ahLst/>
              <a:cxnLst>
                <a:cxn ang="T8">
                  <a:pos x="T0" y="T1"/>
                </a:cxn>
                <a:cxn ang="T9">
                  <a:pos x="T2" y="T3"/>
                </a:cxn>
                <a:cxn ang="T10">
                  <a:pos x="T4" y="T5"/>
                </a:cxn>
                <a:cxn ang="T11">
                  <a:pos x="T6" y="T7"/>
                </a:cxn>
              </a:cxnLst>
              <a:rect l="T12" t="T13" r="T14" b="T15"/>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0" name="Freeform 65">
              <a:extLst>
                <a:ext uri="{FF2B5EF4-FFF2-40B4-BE49-F238E27FC236}">
                  <a16:creationId xmlns:a16="http://schemas.microsoft.com/office/drawing/2014/main" id="{612C6C66-E68B-4A59-B569-484DD93E764A}"/>
                </a:ext>
              </a:extLst>
            </p:cNvPr>
            <p:cNvSpPr>
              <a:spLocks noChangeArrowheads="1"/>
            </p:cNvSpPr>
            <p:nvPr/>
          </p:nvSpPr>
          <p:spPr bwMode="auto">
            <a:xfrm>
              <a:off x="4004" y="987"/>
              <a:ext cx="24" cy="45"/>
            </a:xfrm>
            <a:custGeom>
              <a:avLst/>
              <a:gdLst>
                <a:gd name="T0" fmla="*/ 3 w 28"/>
                <a:gd name="T1" fmla="*/ 0 h 64"/>
                <a:gd name="T2" fmla="*/ 3 w 28"/>
                <a:gd name="T3" fmla="*/ 1 h 64"/>
                <a:gd name="T4" fmla="*/ 3 w 28"/>
                <a:gd name="T5" fmla="*/ 1 h 64"/>
                <a:gd name="T6" fmla="*/ 3 w 28"/>
                <a:gd name="T7" fmla="*/ 1 h 64"/>
                <a:gd name="T8" fmla="*/ 0 w 28"/>
                <a:gd name="T9" fmla="*/ 1 h 64"/>
                <a:gd name="T10" fmla="*/ 3 w 28"/>
                <a:gd name="T11" fmla="*/ 1 h 64"/>
                <a:gd name="T12" fmla="*/ 3 w 28"/>
                <a:gd name="T13" fmla="*/ 1 h 64"/>
                <a:gd name="T14" fmla="*/ 3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64"/>
                <a:gd name="T26" fmla="*/ 28 w 28"/>
                <a:gd name="T27" fmla="*/ 64 h 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1" name="Freeform 66">
              <a:extLst>
                <a:ext uri="{FF2B5EF4-FFF2-40B4-BE49-F238E27FC236}">
                  <a16:creationId xmlns:a16="http://schemas.microsoft.com/office/drawing/2014/main" id="{92C80182-1BB4-47AE-99EE-68F686AEC134}"/>
                </a:ext>
              </a:extLst>
            </p:cNvPr>
            <p:cNvSpPr>
              <a:spLocks noChangeArrowheads="1"/>
            </p:cNvSpPr>
            <p:nvPr/>
          </p:nvSpPr>
          <p:spPr bwMode="auto">
            <a:xfrm>
              <a:off x="3694" y="1052"/>
              <a:ext cx="14" cy="25"/>
            </a:xfrm>
            <a:custGeom>
              <a:avLst/>
              <a:gdLst>
                <a:gd name="T0" fmla="*/ 4 w 16"/>
                <a:gd name="T1" fmla="*/ 1 h 36"/>
                <a:gd name="T2" fmla="*/ 0 w 16"/>
                <a:gd name="T3" fmla="*/ 1 h 36"/>
                <a:gd name="T4" fmla="*/ 4 w 16"/>
                <a:gd name="T5" fmla="*/ 1 h 36"/>
                <a:gd name="T6" fmla="*/ 4 w 16"/>
                <a:gd name="T7" fmla="*/ 1 h 36"/>
                <a:gd name="T8" fmla="*/ 0 60000 65536"/>
                <a:gd name="T9" fmla="*/ 0 60000 65536"/>
                <a:gd name="T10" fmla="*/ 0 60000 65536"/>
                <a:gd name="T11" fmla="*/ 0 60000 65536"/>
                <a:gd name="T12" fmla="*/ 0 w 16"/>
                <a:gd name="T13" fmla="*/ 0 h 36"/>
                <a:gd name="T14" fmla="*/ 16 w 16"/>
                <a:gd name="T15" fmla="*/ 36 h 36"/>
              </a:gdLst>
              <a:ahLst/>
              <a:cxnLst>
                <a:cxn ang="T8">
                  <a:pos x="T0" y="T1"/>
                </a:cxn>
                <a:cxn ang="T9">
                  <a:pos x="T2" y="T3"/>
                </a:cxn>
                <a:cxn ang="T10">
                  <a:pos x="T4" y="T5"/>
                </a:cxn>
                <a:cxn ang="T11">
                  <a:pos x="T6" y="T7"/>
                </a:cxn>
              </a:cxnLst>
              <a:rect l="T12" t="T13" r="T14" b="T15"/>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2" name="Freeform 67">
              <a:extLst>
                <a:ext uri="{FF2B5EF4-FFF2-40B4-BE49-F238E27FC236}">
                  <a16:creationId xmlns:a16="http://schemas.microsoft.com/office/drawing/2014/main" id="{4B33A194-0784-4D2C-8204-D4F3220240EF}"/>
                </a:ext>
              </a:extLst>
            </p:cNvPr>
            <p:cNvSpPr>
              <a:spLocks noChangeArrowheads="1"/>
            </p:cNvSpPr>
            <p:nvPr/>
          </p:nvSpPr>
          <p:spPr bwMode="auto">
            <a:xfrm>
              <a:off x="3683" y="1030"/>
              <a:ext cx="11" cy="14"/>
            </a:xfrm>
            <a:custGeom>
              <a:avLst/>
              <a:gdLst>
                <a:gd name="T0" fmla="*/ 3 w 13"/>
                <a:gd name="T1" fmla="*/ 1 h 20"/>
                <a:gd name="T2" fmla="*/ 1 w 13"/>
                <a:gd name="T3" fmla="*/ 1 h 20"/>
                <a:gd name="T4" fmla="*/ 3 w 13"/>
                <a:gd name="T5" fmla="*/ 1 h 20"/>
                <a:gd name="T6" fmla="*/ 3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3" name="Freeform 68">
              <a:extLst>
                <a:ext uri="{FF2B5EF4-FFF2-40B4-BE49-F238E27FC236}">
                  <a16:creationId xmlns:a16="http://schemas.microsoft.com/office/drawing/2014/main" id="{C64681AD-6D3C-4708-B899-95A4C017BF2A}"/>
                </a:ext>
              </a:extLst>
            </p:cNvPr>
            <p:cNvSpPr>
              <a:spLocks noChangeArrowheads="1"/>
            </p:cNvSpPr>
            <p:nvPr/>
          </p:nvSpPr>
          <p:spPr bwMode="auto">
            <a:xfrm>
              <a:off x="3678" y="1013"/>
              <a:ext cx="14" cy="14"/>
            </a:xfrm>
            <a:custGeom>
              <a:avLst/>
              <a:gdLst>
                <a:gd name="T0" fmla="*/ 4 w 16"/>
                <a:gd name="T1" fmla="*/ 1 h 19"/>
                <a:gd name="T2" fmla="*/ 0 w 16"/>
                <a:gd name="T3" fmla="*/ 1 h 19"/>
                <a:gd name="T4" fmla="*/ 4 w 16"/>
                <a:gd name="T5" fmla="*/ 1 h 19"/>
                <a:gd name="T6" fmla="*/ 4 w 16"/>
                <a:gd name="T7" fmla="*/ 1 h 19"/>
                <a:gd name="T8" fmla="*/ 0 60000 65536"/>
                <a:gd name="T9" fmla="*/ 0 60000 65536"/>
                <a:gd name="T10" fmla="*/ 0 60000 65536"/>
                <a:gd name="T11" fmla="*/ 0 60000 65536"/>
                <a:gd name="T12" fmla="*/ 0 w 16"/>
                <a:gd name="T13" fmla="*/ 0 h 19"/>
                <a:gd name="T14" fmla="*/ 16 w 16"/>
                <a:gd name="T15" fmla="*/ 19 h 19"/>
              </a:gdLst>
              <a:ahLst/>
              <a:cxnLst>
                <a:cxn ang="T8">
                  <a:pos x="T0" y="T1"/>
                </a:cxn>
                <a:cxn ang="T9">
                  <a:pos x="T2" y="T3"/>
                </a:cxn>
                <a:cxn ang="T10">
                  <a:pos x="T4" y="T5"/>
                </a:cxn>
                <a:cxn ang="T11">
                  <a:pos x="T6" y="T7"/>
                </a:cxn>
              </a:cxnLst>
              <a:rect l="T12" t="T13" r="T14" b="T15"/>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4" name="Freeform 69">
              <a:extLst>
                <a:ext uri="{FF2B5EF4-FFF2-40B4-BE49-F238E27FC236}">
                  <a16:creationId xmlns:a16="http://schemas.microsoft.com/office/drawing/2014/main" id="{6C7678CC-A00C-4785-B70C-38029C4DF46D}"/>
                </a:ext>
              </a:extLst>
            </p:cNvPr>
            <p:cNvSpPr>
              <a:spLocks noChangeArrowheads="1"/>
            </p:cNvSpPr>
            <p:nvPr/>
          </p:nvSpPr>
          <p:spPr bwMode="auto">
            <a:xfrm>
              <a:off x="3664" y="976"/>
              <a:ext cx="13" cy="18"/>
            </a:xfrm>
            <a:custGeom>
              <a:avLst/>
              <a:gdLst>
                <a:gd name="T0" fmla="*/ 6 w 14"/>
                <a:gd name="T1" fmla="*/ 0 h 25"/>
                <a:gd name="T2" fmla="*/ 0 w 14"/>
                <a:gd name="T3" fmla="*/ 1 h 25"/>
                <a:gd name="T4" fmla="*/ 7 w 14"/>
                <a:gd name="T5" fmla="*/ 1 h 25"/>
                <a:gd name="T6" fmla="*/ 6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5" name="Freeform 70">
              <a:extLst>
                <a:ext uri="{FF2B5EF4-FFF2-40B4-BE49-F238E27FC236}">
                  <a16:creationId xmlns:a16="http://schemas.microsoft.com/office/drawing/2014/main" id="{D1704A6C-4328-4507-AA51-01C09F1406CA}"/>
                </a:ext>
              </a:extLst>
            </p:cNvPr>
            <p:cNvSpPr>
              <a:spLocks noChangeArrowheads="1"/>
            </p:cNvSpPr>
            <p:nvPr/>
          </p:nvSpPr>
          <p:spPr bwMode="auto">
            <a:xfrm>
              <a:off x="3667" y="999"/>
              <a:ext cx="18" cy="13"/>
            </a:xfrm>
            <a:custGeom>
              <a:avLst/>
              <a:gdLst>
                <a:gd name="T0" fmla="*/ 2 w 22"/>
                <a:gd name="T1" fmla="*/ 0 h 18"/>
                <a:gd name="T2" fmla="*/ 2 w 22"/>
                <a:gd name="T3" fmla="*/ 1 h 18"/>
                <a:gd name="T4" fmla="*/ 2 w 22"/>
                <a:gd name="T5" fmla="*/ 1 h 18"/>
                <a:gd name="T6" fmla="*/ 2 w 22"/>
                <a:gd name="T7" fmla="*/ 0 h 18"/>
                <a:gd name="T8" fmla="*/ 0 60000 65536"/>
                <a:gd name="T9" fmla="*/ 0 60000 65536"/>
                <a:gd name="T10" fmla="*/ 0 60000 65536"/>
                <a:gd name="T11" fmla="*/ 0 60000 65536"/>
                <a:gd name="T12" fmla="*/ 0 w 22"/>
                <a:gd name="T13" fmla="*/ 0 h 18"/>
                <a:gd name="T14" fmla="*/ 22 w 22"/>
                <a:gd name="T15" fmla="*/ 18 h 18"/>
              </a:gdLst>
              <a:ahLst/>
              <a:cxnLst>
                <a:cxn ang="T8">
                  <a:pos x="T0" y="T1"/>
                </a:cxn>
                <a:cxn ang="T9">
                  <a:pos x="T2" y="T3"/>
                </a:cxn>
                <a:cxn ang="T10">
                  <a:pos x="T4" y="T5"/>
                </a:cxn>
                <a:cxn ang="T11">
                  <a:pos x="T6" y="T7"/>
                </a:cxn>
              </a:cxnLst>
              <a:rect l="T12" t="T13" r="T14" b="T15"/>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6" name="Freeform 71">
              <a:extLst>
                <a:ext uri="{FF2B5EF4-FFF2-40B4-BE49-F238E27FC236}">
                  <a16:creationId xmlns:a16="http://schemas.microsoft.com/office/drawing/2014/main" id="{3A8F38E4-97A4-43BD-93C1-5F2D27D5209E}"/>
                </a:ext>
              </a:extLst>
            </p:cNvPr>
            <p:cNvSpPr>
              <a:spLocks noChangeArrowheads="1"/>
            </p:cNvSpPr>
            <p:nvPr/>
          </p:nvSpPr>
          <p:spPr bwMode="auto">
            <a:xfrm>
              <a:off x="4628" y="1582"/>
              <a:ext cx="52" cy="56"/>
            </a:xfrm>
            <a:custGeom>
              <a:avLst/>
              <a:gdLst>
                <a:gd name="T0" fmla="*/ 3 w 60"/>
                <a:gd name="T1" fmla="*/ 1 h 81"/>
                <a:gd name="T2" fmla="*/ 3 w 60"/>
                <a:gd name="T3" fmla="*/ 1 h 81"/>
                <a:gd name="T4" fmla="*/ 3 w 60"/>
                <a:gd name="T5" fmla="*/ 1 h 81"/>
                <a:gd name="T6" fmla="*/ 3 w 60"/>
                <a:gd name="T7" fmla="*/ 1 h 81"/>
                <a:gd name="T8" fmla="*/ 3 w 60"/>
                <a:gd name="T9" fmla="*/ 1 h 81"/>
                <a:gd name="T10" fmla="*/ 3 w 60"/>
                <a:gd name="T11" fmla="*/ 1 h 81"/>
                <a:gd name="T12" fmla="*/ 3 w 60"/>
                <a:gd name="T13" fmla="*/ 1 h 81"/>
                <a:gd name="T14" fmla="*/ 3 w 60"/>
                <a:gd name="T15" fmla="*/ 1 h 81"/>
                <a:gd name="T16" fmla="*/ 3 w 60"/>
                <a:gd name="T17" fmla="*/ 1 h 81"/>
                <a:gd name="T18" fmla="*/ 3 w 60"/>
                <a:gd name="T19" fmla="*/ 1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81"/>
                <a:gd name="T32" fmla="*/ 60 w 60"/>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7" name="Freeform 72">
              <a:extLst>
                <a:ext uri="{FF2B5EF4-FFF2-40B4-BE49-F238E27FC236}">
                  <a16:creationId xmlns:a16="http://schemas.microsoft.com/office/drawing/2014/main" id="{8A93B8A0-AC90-47B1-9BCE-509E602FB455}"/>
                </a:ext>
              </a:extLst>
            </p:cNvPr>
            <p:cNvSpPr>
              <a:spLocks noChangeArrowheads="1"/>
            </p:cNvSpPr>
            <p:nvPr/>
          </p:nvSpPr>
          <p:spPr bwMode="auto">
            <a:xfrm>
              <a:off x="4894" y="1536"/>
              <a:ext cx="61" cy="43"/>
            </a:xfrm>
            <a:custGeom>
              <a:avLst/>
              <a:gdLst>
                <a:gd name="T0" fmla="*/ 3 w 71"/>
                <a:gd name="T1" fmla="*/ 1 h 61"/>
                <a:gd name="T2" fmla="*/ 3 w 71"/>
                <a:gd name="T3" fmla="*/ 1 h 61"/>
                <a:gd name="T4" fmla="*/ 1 w 71"/>
                <a:gd name="T5" fmla="*/ 1 h 61"/>
                <a:gd name="T6" fmla="*/ 3 w 71"/>
                <a:gd name="T7" fmla="*/ 1 h 61"/>
                <a:gd name="T8" fmla="*/ 3 w 71"/>
                <a:gd name="T9" fmla="*/ 1 h 61"/>
                <a:gd name="T10" fmla="*/ 3 w 71"/>
                <a:gd name="T11" fmla="*/ 1 h 61"/>
                <a:gd name="T12" fmla="*/ 3 w 71"/>
                <a:gd name="T13" fmla="*/ 0 h 61"/>
                <a:gd name="T14" fmla="*/ 4 w 71"/>
                <a:gd name="T15" fmla="*/ 1 h 61"/>
                <a:gd name="T16" fmla="*/ 3 w 71"/>
                <a:gd name="T17" fmla="*/ 1 h 61"/>
                <a:gd name="T18" fmla="*/ 3 w 71"/>
                <a:gd name="T19" fmla="*/ 1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61"/>
                <a:gd name="T32" fmla="*/ 71 w 71"/>
                <a:gd name="T33" fmla="*/ 61 h 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8" name="Freeform 73">
              <a:extLst>
                <a:ext uri="{FF2B5EF4-FFF2-40B4-BE49-F238E27FC236}">
                  <a16:creationId xmlns:a16="http://schemas.microsoft.com/office/drawing/2014/main" id="{DFF3CD9E-488C-4F91-AC51-AA63017FDCDD}"/>
                </a:ext>
              </a:extLst>
            </p:cNvPr>
            <p:cNvSpPr>
              <a:spLocks noChangeArrowheads="1"/>
            </p:cNvSpPr>
            <p:nvPr/>
          </p:nvSpPr>
          <p:spPr bwMode="auto">
            <a:xfrm>
              <a:off x="4710" y="1513"/>
              <a:ext cx="20" cy="21"/>
            </a:xfrm>
            <a:custGeom>
              <a:avLst/>
              <a:gdLst>
                <a:gd name="T0" fmla="*/ 3 w 23"/>
                <a:gd name="T1" fmla="*/ 0 h 30"/>
                <a:gd name="T2" fmla="*/ 0 w 23"/>
                <a:gd name="T3" fmla="*/ 1 h 30"/>
                <a:gd name="T4" fmla="*/ 3 w 23"/>
                <a:gd name="T5" fmla="*/ 1 h 30"/>
                <a:gd name="T6" fmla="*/ 3 w 23"/>
                <a:gd name="T7" fmla="*/ 0 h 30"/>
                <a:gd name="T8" fmla="*/ 0 60000 65536"/>
                <a:gd name="T9" fmla="*/ 0 60000 65536"/>
                <a:gd name="T10" fmla="*/ 0 60000 65536"/>
                <a:gd name="T11" fmla="*/ 0 60000 65536"/>
                <a:gd name="T12" fmla="*/ 0 w 23"/>
                <a:gd name="T13" fmla="*/ 0 h 30"/>
                <a:gd name="T14" fmla="*/ 23 w 23"/>
                <a:gd name="T15" fmla="*/ 30 h 30"/>
              </a:gdLst>
              <a:ahLst/>
              <a:cxnLst>
                <a:cxn ang="T8">
                  <a:pos x="T0" y="T1"/>
                </a:cxn>
                <a:cxn ang="T9">
                  <a:pos x="T2" y="T3"/>
                </a:cxn>
                <a:cxn ang="T10">
                  <a:pos x="T4" y="T5"/>
                </a:cxn>
                <a:cxn ang="T11">
                  <a:pos x="T6" y="T7"/>
                </a:cxn>
              </a:cxnLst>
              <a:rect l="T12" t="T13" r="T14" b="T15"/>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9" name="Freeform 74">
              <a:extLst>
                <a:ext uri="{FF2B5EF4-FFF2-40B4-BE49-F238E27FC236}">
                  <a16:creationId xmlns:a16="http://schemas.microsoft.com/office/drawing/2014/main" id="{2E2D6217-60B0-463E-9F0D-A4AD03A0FFD5}"/>
                </a:ext>
              </a:extLst>
            </p:cNvPr>
            <p:cNvSpPr>
              <a:spLocks noChangeArrowheads="1"/>
            </p:cNvSpPr>
            <p:nvPr/>
          </p:nvSpPr>
          <p:spPr bwMode="auto">
            <a:xfrm>
              <a:off x="4701" y="1492"/>
              <a:ext cx="23" cy="16"/>
            </a:xfrm>
            <a:custGeom>
              <a:avLst/>
              <a:gdLst>
                <a:gd name="T0" fmla="*/ 4 w 26"/>
                <a:gd name="T1" fmla="*/ 0 h 23"/>
                <a:gd name="T2" fmla="*/ 0 w 26"/>
                <a:gd name="T3" fmla="*/ 1 h 23"/>
                <a:gd name="T4" fmla="*/ 4 w 26"/>
                <a:gd name="T5" fmla="*/ 1 h 23"/>
                <a:gd name="T6" fmla="*/ 4 w 26"/>
                <a:gd name="T7" fmla="*/ 0 h 23"/>
                <a:gd name="T8" fmla="*/ 0 60000 65536"/>
                <a:gd name="T9" fmla="*/ 0 60000 65536"/>
                <a:gd name="T10" fmla="*/ 0 60000 65536"/>
                <a:gd name="T11" fmla="*/ 0 60000 65536"/>
                <a:gd name="T12" fmla="*/ 0 w 26"/>
                <a:gd name="T13" fmla="*/ 0 h 23"/>
                <a:gd name="T14" fmla="*/ 26 w 26"/>
                <a:gd name="T15" fmla="*/ 23 h 23"/>
              </a:gdLst>
              <a:ahLst/>
              <a:cxnLst>
                <a:cxn ang="T8">
                  <a:pos x="T0" y="T1"/>
                </a:cxn>
                <a:cxn ang="T9">
                  <a:pos x="T2" y="T3"/>
                </a:cxn>
                <a:cxn ang="T10">
                  <a:pos x="T4" y="T5"/>
                </a:cxn>
                <a:cxn ang="T11">
                  <a:pos x="T6" y="T7"/>
                </a:cxn>
              </a:cxnLst>
              <a:rect l="T12" t="T13" r="T14" b="T15"/>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0" name="Freeform 75">
              <a:extLst>
                <a:ext uri="{FF2B5EF4-FFF2-40B4-BE49-F238E27FC236}">
                  <a16:creationId xmlns:a16="http://schemas.microsoft.com/office/drawing/2014/main" id="{42008FDF-CD3C-41DD-A44A-BC5A047C47BC}"/>
                </a:ext>
              </a:extLst>
            </p:cNvPr>
            <p:cNvSpPr>
              <a:spLocks noChangeArrowheads="1"/>
            </p:cNvSpPr>
            <p:nvPr/>
          </p:nvSpPr>
          <p:spPr bwMode="auto">
            <a:xfrm>
              <a:off x="4525" y="1311"/>
              <a:ext cx="27" cy="31"/>
            </a:xfrm>
            <a:custGeom>
              <a:avLst/>
              <a:gdLst>
                <a:gd name="T0" fmla="*/ 3 w 32"/>
                <a:gd name="T1" fmla="*/ 0 h 44"/>
                <a:gd name="T2" fmla="*/ 3 w 32"/>
                <a:gd name="T3" fmla="*/ 1 h 44"/>
                <a:gd name="T4" fmla="*/ 3 w 32"/>
                <a:gd name="T5" fmla="*/ 1 h 44"/>
                <a:gd name="T6" fmla="*/ 3 w 32"/>
                <a:gd name="T7" fmla="*/ 1 h 44"/>
                <a:gd name="T8" fmla="*/ 3 w 32"/>
                <a:gd name="T9" fmla="*/ 0 h 44"/>
                <a:gd name="T10" fmla="*/ 0 60000 65536"/>
                <a:gd name="T11" fmla="*/ 0 60000 65536"/>
                <a:gd name="T12" fmla="*/ 0 60000 65536"/>
                <a:gd name="T13" fmla="*/ 0 60000 65536"/>
                <a:gd name="T14" fmla="*/ 0 60000 65536"/>
                <a:gd name="T15" fmla="*/ 0 w 32"/>
                <a:gd name="T16" fmla="*/ 0 h 44"/>
                <a:gd name="T17" fmla="*/ 32 w 32"/>
                <a:gd name="T18" fmla="*/ 44 h 44"/>
              </a:gdLst>
              <a:ahLst/>
              <a:cxnLst>
                <a:cxn ang="T10">
                  <a:pos x="T0" y="T1"/>
                </a:cxn>
                <a:cxn ang="T11">
                  <a:pos x="T2" y="T3"/>
                </a:cxn>
                <a:cxn ang="T12">
                  <a:pos x="T4" y="T5"/>
                </a:cxn>
                <a:cxn ang="T13">
                  <a:pos x="T6" y="T7"/>
                </a:cxn>
                <a:cxn ang="T14">
                  <a:pos x="T8" y="T9"/>
                </a:cxn>
              </a:cxnLst>
              <a:rect l="T15" t="T16" r="T17" b="T18"/>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1" name="Freeform 76">
              <a:extLst>
                <a:ext uri="{FF2B5EF4-FFF2-40B4-BE49-F238E27FC236}">
                  <a16:creationId xmlns:a16="http://schemas.microsoft.com/office/drawing/2014/main" id="{AEAC298B-BB35-45BB-8749-E7B2FFF94927}"/>
                </a:ext>
              </a:extLst>
            </p:cNvPr>
            <p:cNvSpPr>
              <a:spLocks noChangeArrowheads="1"/>
            </p:cNvSpPr>
            <p:nvPr/>
          </p:nvSpPr>
          <p:spPr bwMode="auto">
            <a:xfrm>
              <a:off x="4564" y="1351"/>
              <a:ext cx="30" cy="31"/>
            </a:xfrm>
            <a:custGeom>
              <a:avLst/>
              <a:gdLst>
                <a:gd name="T0" fmla="*/ 4 w 34"/>
                <a:gd name="T1" fmla="*/ 0 h 44"/>
                <a:gd name="T2" fmla="*/ 4 w 34"/>
                <a:gd name="T3" fmla="*/ 1 h 44"/>
                <a:gd name="T4" fmla="*/ 4 w 34"/>
                <a:gd name="T5" fmla="*/ 1 h 44"/>
                <a:gd name="T6" fmla="*/ 4 w 34"/>
                <a:gd name="T7" fmla="*/ 1 h 44"/>
                <a:gd name="T8" fmla="*/ 4 w 34"/>
                <a:gd name="T9" fmla="*/ 0 h 44"/>
                <a:gd name="T10" fmla="*/ 0 60000 65536"/>
                <a:gd name="T11" fmla="*/ 0 60000 65536"/>
                <a:gd name="T12" fmla="*/ 0 60000 65536"/>
                <a:gd name="T13" fmla="*/ 0 60000 65536"/>
                <a:gd name="T14" fmla="*/ 0 60000 65536"/>
                <a:gd name="T15" fmla="*/ 0 w 34"/>
                <a:gd name="T16" fmla="*/ 0 h 44"/>
                <a:gd name="T17" fmla="*/ 34 w 34"/>
                <a:gd name="T18" fmla="*/ 44 h 44"/>
              </a:gdLst>
              <a:ahLst/>
              <a:cxnLst>
                <a:cxn ang="T10">
                  <a:pos x="T0" y="T1"/>
                </a:cxn>
                <a:cxn ang="T11">
                  <a:pos x="T2" y="T3"/>
                </a:cxn>
                <a:cxn ang="T12">
                  <a:pos x="T4" y="T5"/>
                </a:cxn>
                <a:cxn ang="T13">
                  <a:pos x="T6" y="T7"/>
                </a:cxn>
                <a:cxn ang="T14">
                  <a:pos x="T8" y="T9"/>
                </a:cxn>
              </a:cxnLst>
              <a:rect l="T15" t="T16" r="T17" b="T18"/>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2" name="Freeform 77">
              <a:extLst>
                <a:ext uri="{FF2B5EF4-FFF2-40B4-BE49-F238E27FC236}">
                  <a16:creationId xmlns:a16="http://schemas.microsoft.com/office/drawing/2014/main" id="{3FD9E9EE-EE63-4A78-A569-75DEE7D72BFF}"/>
                </a:ext>
              </a:extLst>
            </p:cNvPr>
            <p:cNvSpPr>
              <a:spLocks noChangeArrowheads="1"/>
            </p:cNvSpPr>
            <p:nvPr/>
          </p:nvSpPr>
          <p:spPr bwMode="auto">
            <a:xfrm>
              <a:off x="4595" y="1410"/>
              <a:ext cx="32" cy="26"/>
            </a:xfrm>
            <a:custGeom>
              <a:avLst/>
              <a:gdLst>
                <a:gd name="T0" fmla="*/ 3 w 38"/>
                <a:gd name="T1" fmla="*/ 1 h 37"/>
                <a:gd name="T2" fmla="*/ 3 w 38"/>
                <a:gd name="T3" fmla="*/ 1 h 37"/>
                <a:gd name="T4" fmla="*/ 3 w 38"/>
                <a:gd name="T5" fmla="*/ 1 h 37"/>
                <a:gd name="T6" fmla="*/ 3 w 38"/>
                <a:gd name="T7" fmla="*/ 1 h 37"/>
                <a:gd name="T8" fmla="*/ 3 w 38"/>
                <a:gd name="T9" fmla="*/ 1 h 37"/>
                <a:gd name="T10" fmla="*/ 0 60000 65536"/>
                <a:gd name="T11" fmla="*/ 0 60000 65536"/>
                <a:gd name="T12" fmla="*/ 0 60000 65536"/>
                <a:gd name="T13" fmla="*/ 0 60000 65536"/>
                <a:gd name="T14" fmla="*/ 0 60000 65536"/>
                <a:gd name="T15" fmla="*/ 0 w 38"/>
                <a:gd name="T16" fmla="*/ 0 h 37"/>
                <a:gd name="T17" fmla="*/ 38 w 38"/>
                <a:gd name="T18" fmla="*/ 37 h 37"/>
              </a:gdLst>
              <a:ahLst/>
              <a:cxnLst>
                <a:cxn ang="T10">
                  <a:pos x="T0" y="T1"/>
                </a:cxn>
                <a:cxn ang="T11">
                  <a:pos x="T2" y="T3"/>
                </a:cxn>
                <a:cxn ang="T12">
                  <a:pos x="T4" y="T5"/>
                </a:cxn>
                <a:cxn ang="T13">
                  <a:pos x="T6" y="T7"/>
                </a:cxn>
                <a:cxn ang="T14">
                  <a:pos x="T8" y="T9"/>
                </a:cxn>
              </a:cxnLst>
              <a:rect l="T15" t="T16" r="T17" b="T18"/>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3" name="Freeform 78">
              <a:extLst>
                <a:ext uri="{FF2B5EF4-FFF2-40B4-BE49-F238E27FC236}">
                  <a16:creationId xmlns:a16="http://schemas.microsoft.com/office/drawing/2014/main" id="{E016421F-20D3-4003-BA05-A556D6FA6E3C}"/>
                </a:ext>
              </a:extLst>
            </p:cNvPr>
            <p:cNvSpPr>
              <a:spLocks noChangeArrowheads="1"/>
            </p:cNvSpPr>
            <p:nvPr/>
          </p:nvSpPr>
          <p:spPr bwMode="auto">
            <a:xfrm>
              <a:off x="4634" y="1400"/>
              <a:ext cx="32" cy="25"/>
            </a:xfrm>
            <a:custGeom>
              <a:avLst/>
              <a:gdLst>
                <a:gd name="T0" fmla="*/ 3 w 38"/>
                <a:gd name="T1" fmla="*/ 1 h 34"/>
                <a:gd name="T2" fmla="*/ 3 w 38"/>
                <a:gd name="T3" fmla="*/ 1 h 34"/>
                <a:gd name="T4" fmla="*/ 3 w 38"/>
                <a:gd name="T5" fmla="*/ 1 h 34"/>
                <a:gd name="T6" fmla="*/ 3 w 38"/>
                <a:gd name="T7" fmla="*/ 1 h 34"/>
                <a:gd name="T8" fmla="*/ 3 w 38"/>
                <a:gd name="T9" fmla="*/ 1 h 34"/>
                <a:gd name="T10" fmla="*/ 0 60000 65536"/>
                <a:gd name="T11" fmla="*/ 0 60000 65536"/>
                <a:gd name="T12" fmla="*/ 0 60000 65536"/>
                <a:gd name="T13" fmla="*/ 0 60000 65536"/>
                <a:gd name="T14" fmla="*/ 0 60000 65536"/>
                <a:gd name="T15" fmla="*/ 0 w 38"/>
                <a:gd name="T16" fmla="*/ 0 h 34"/>
                <a:gd name="T17" fmla="*/ 38 w 38"/>
                <a:gd name="T18" fmla="*/ 34 h 34"/>
              </a:gdLst>
              <a:ahLst/>
              <a:cxnLst>
                <a:cxn ang="T10">
                  <a:pos x="T0" y="T1"/>
                </a:cxn>
                <a:cxn ang="T11">
                  <a:pos x="T2" y="T3"/>
                </a:cxn>
                <a:cxn ang="T12">
                  <a:pos x="T4" y="T5"/>
                </a:cxn>
                <a:cxn ang="T13">
                  <a:pos x="T6" y="T7"/>
                </a:cxn>
                <a:cxn ang="T14">
                  <a:pos x="T8" y="T9"/>
                </a:cxn>
              </a:cxnLst>
              <a:rect l="T15" t="T16" r="T17" b="T18"/>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4" name="Freeform 79">
              <a:extLst>
                <a:ext uri="{FF2B5EF4-FFF2-40B4-BE49-F238E27FC236}">
                  <a16:creationId xmlns:a16="http://schemas.microsoft.com/office/drawing/2014/main" id="{FC0D5D42-8E4A-470A-B78A-229C4F3F0178}"/>
                </a:ext>
              </a:extLst>
            </p:cNvPr>
            <p:cNvSpPr>
              <a:spLocks noChangeArrowheads="1"/>
            </p:cNvSpPr>
            <p:nvPr/>
          </p:nvSpPr>
          <p:spPr bwMode="auto">
            <a:xfrm>
              <a:off x="4623" y="1367"/>
              <a:ext cx="30" cy="19"/>
            </a:xfrm>
            <a:custGeom>
              <a:avLst/>
              <a:gdLst>
                <a:gd name="T0" fmla="*/ 3 w 35"/>
                <a:gd name="T1" fmla="*/ 1 h 27"/>
                <a:gd name="T2" fmla="*/ 3 w 35"/>
                <a:gd name="T3" fmla="*/ 1 h 27"/>
                <a:gd name="T4" fmla="*/ 3 w 35"/>
                <a:gd name="T5" fmla="*/ 1 h 27"/>
                <a:gd name="T6" fmla="*/ 3 w 35"/>
                <a:gd name="T7" fmla="*/ 1 h 27"/>
                <a:gd name="T8" fmla="*/ 3 w 35"/>
                <a:gd name="T9" fmla="*/ 1 h 27"/>
                <a:gd name="T10" fmla="*/ 0 60000 65536"/>
                <a:gd name="T11" fmla="*/ 0 60000 65536"/>
                <a:gd name="T12" fmla="*/ 0 60000 65536"/>
                <a:gd name="T13" fmla="*/ 0 60000 65536"/>
                <a:gd name="T14" fmla="*/ 0 60000 65536"/>
                <a:gd name="T15" fmla="*/ 0 w 35"/>
                <a:gd name="T16" fmla="*/ 0 h 27"/>
                <a:gd name="T17" fmla="*/ 35 w 35"/>
                <a:gd name="T18" fmla="*/ 27 h 27"/>
              </a:gdLst>
              <a:ahLst/>
              <a:cxnLst>
                <a:cxn ang="T10">
                  <a:pos x="T0" y="T1"/>
                </a:cxn>
                <a:cxn ang="T11">
                  <a:pos x="T2" y="T3"/>
                </a:cxn>
                <a:cxn ang="T12">
                  <a:pos x="T4" y="T5"/>
                </a:cxn>
                <a:cxn ang="T13">
                  <a:pos x="T6" y="T7"/>
                </a:cxn>
                <a:cxn ang="T14">
                  <a:pos x="T8" y="T9"/>
                </a:cxn>
              </a:cxnLst>
              <a:rect l="T15" t="T16" r="T17" b="T18"/>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5" name="Freeform 80">
              <a:extLst>
                <a:ext uri="{FF2B5EF4-FFF2-40B4-BE49-F238E27FC236}">
                  <a16:creationId xmlns:a16="http://schemas.microsoft.com/office/drawing/2014/main" id="{54126D86-26B1-4504-9E77-66EC79EE299D}"/>
                </a:ext>
              </a:extLst>
            </p:cNvPr>
            <p:cNvSpPr>
              <a:spLocks noChangeArrowheads="1"/>
            </p:cNvSpPr>
            <p:nvPr/>
          </p:nvSpPr>
          <p:spPr bwMode="auto">
            <a:xfrm>
              <a:off x="4593" y="1343"/>
              <a:ext cx="30" cy="33"/>
            </a:xfrm>
            <a:custGeom>
              <a:avLst/>
              <a:gdLst>
                <a:gd name="T0" fmla="*/ 3 w 35"/>
                <a:gd name="T1" fmla="*/ 1 h 47"/>
                <a:gd name="T2" fmla="*/ 3 w 35"/>
                <a:gd name="T3" fmla="*/ 1 h 47"/>
                <a:gd name="T4" fmla="*/ 3 w 35"/>
                <a:gd name="T5" fmla="*/ 1 h 47"/>
                <a:gd name="T6" fmla="*/ 3 w 35"/>
                <a:gd name="T7" fmla="*/ 1 h 47"/>
                <a:gd name="T8" fmla="*/ 3 w 35"/>
                <a:gd name="T9" fmla="*/ 1 h 47"/>
                <a:gd name="T10" fmla="*/ 3 w 35"/>
                <a:gd name="T11" fmla="*/ 1 h 47"/>
                <a:gd name="T12" fmla="*/ 0 60000 65536"/>
                <a:gd name="T13" fmla="*/ 0 60000 65536"/>
                <a:gd name="T14" fmla="*/ 0 60000 65536"/>
                <a:gd name="T15" fmla="*/ 0 60000 65536"/>
                <a:gd name="T16" fmla="*/ 0 60000 65536"/>
                <a:gd name="T17" fmla="*/ 0 60000 65536"/>
                <a:gd name="T18" fmla="*/ 0 w 35"/>
                <a:gd name="T19" fmla="*/ 0 h 47"/>
                <a:gd name="T20" fmla="*/ 35 w 35"/>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6" name="Freeform 81">
              <a:extLst>
                <a:ext uri="{FF2B5EF4-FFF2-40B4-BE49-F238E27FC236}">
                  <a16:creationId xmlns:a16="http://schemas.microsoft.com/office/drawing/2014/main" id="{3FB9AD3F-F217-4473-8C4D-7C7F48DBFC4A}"/>
                </a:ext>
              </a:extLst>
            </p:cNvPr>
            <p:cNvSpPr>
              <a:spLocks noChangeArrowheads="1"/>
            </p:cNvSpPr>
            <p:nvPr/>
          </p:nvSpPr>
          <p:spPr bwMode="auto">
            <a:xfrm>
              <a:off x="4556" y="1329"/>
              <a:ext cx="27" cy="24"/>
            </a:xfrm>
            <a:custGeom>
              <a:avLst/>
              <a:gdLst>
                <a:gd name="T0" fmla="*/ 3 w 32"/>
                <a:gd name="T1" fmla="*/ 1 h 35"/>
                <a:gd name="T2" fmla="*/ 3 w 32"/>
                <a:gd name="T3" fmla="*/ 1 h 35"/>
                <a:gd name="T4" fmla="*/ 3 w 32"/>
                <a:gd name="T5" fmla="*/ 1 h 35"/>
                <a:gd name="T6" fmla="*/ 3 w 32"/>
                <a:gd name="T7" fmla="*/ 1 h 35"/>
                <a:gd name="T8" fmla="*/ 3 w 32"/>
                <a:gd name="T9" fmla="*/ 1 h 35"/>
                <a:gd name="T10" fmla="*/ 0 60000 65536"/>
                <a:gd name="T11" fmla="*/ 0 60000 65536"/>
                <a:gd name="T12" fmla="*/ 0 60000 65536"/>
                <a:gd name="T13" fmla="*/ 0 60000 65536"/>
                <a:gd name="T14" fmla="*/ 0 60000 65536"/>
                <a:gd name="T15" fmla="*/ 0 w 32"/>
                <a:gd name="T16" fmla="*/ 0 h 35"/>
                <a:gd name="T17" fmla="*/ 32 w 32"/>
                <a:gd name="T18" fmla="*/ 35 h 35"/>
              </a:gdLst>
              <a:ahLst/>
              <a:cxnLst>
                <a:cxn ang="T10">
                  <a:pos x="T0" y="T1"/>
                </a:cxn>
                <a:cxn ang="T11">
                  <a:pos x="T2" y="T3"/>
                </a:cxn>
                <a:cxn ang="T12">
                  <a:pos x="T4" y="T5"/>
                </a:cxn>
                <a:cxn ang="T13">
                  <a:pos x="T6" y="T7"/>
                </a:cxn>
                <a:cxn ang="T14">
                  <a:pos x="T8" y="T9"/>
                </a:cxn>
              </a:cxnLst>
              <a:rect l="T15" t="T16" r="T17" b="T18"/>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7" name="Freeform 82">
              <a:extLst>
                <a:ext uri="{FF2B5EF4-FFF2-40B4-BE49-F238E27FC236}">
                  <a16:creationId xmlns:a16="http://schemas.microsoft.com/office/drawing/2014/main" id="{C9FC1472-6000-4127-BDCF-310A174DEE56}"/>
                </a:ext>
              </a:extLst>
            </p:cNvPr>
            <p:cNvSpPr>
              <a:spLocks noChangeArrowheads="1"/>
            </p:cNvSpPr>
            <p:nvPr/>
          </p:nvSpPr>
          <p:spPr bwMode="auto">
            <a:xfrm>
              <a:off x="4602" y="1378"/>
              <a:ext cx="27" cy="24"/>
            </a:xfrm>
            <a:custGeom>
              <a:avLst/>
              <a:gdLst>
                <a:gd name="T0" fmla="*/ 3 w 32"/>
                <a:gd name="T1" fmla="*/ 1 h 35"/>
                <a:gd name="T2" fmla="*/ 3 w 32"/>
                <a:gd name="T3" fmla="*/ 1 h 35"/>
                <a:gd name="T4" fmla="*/ 3 w 32"/>
                <a:gd name="T5" fmla="*/ 1 h 35"/>
                <a:gd name="T6" fmla="*/ 3 w 32"/>
                <a:gd name="T7" fmla="*/ 1 h 35"/>
                <a:gd name="T8" fmla="*/ 3 w 32"/>
                <a:gd name="T9" fmla="*/ 1 h 35"/>
                <a:gd name="T10" fmla="*/ 0 60000 65536"/>
                <a:gd name="T11" fmla="*/ 0 60000 65536"/>
                <a:gd name="T12" fmla="*/ 0 60000 65536"/>
                <a:gd name="T13" fmla="*/ 0 60000 65536"/>
                <a:gd name="T14" fmla="*/ 0 60000 65536"/>
                <a:gd name="T15" fmla="*/ 0 w 32"/>
                <a:gd name="T16" fmla="*/ 0 h 35"/>
                <a:gd name="T17" fmla="*/ 32 w 32"/>
                <a:gd name="T18" fmla="*/ 35 h 35"/>
              </a:gdLst>
              <a:ahLst/>
              <a:cxnLst>
                <a:cxn ang="T10">
                  <a:pos x="T0" y="T1"/>
                </a:cxn>
                <a:cxn ang="T11">
                  <a:pos x="T2" y="T3"/>
                </a:cxn>
                <a:cxn ang="T12">
                  <a:pos x="T4" y="T5"/>
                </a:cxn>
                <a:cxn ang="T13">
                  <a:pos x="T6" y="T7"/>
                </a:cxn>
                <a:cxn ang="T14">
                  <a:pos x="T8" y="T9"/>
                </a:cxn>
              </a:cxnLst>
              <a:rect l="T15" t="T16" r="T17" b="T18"/>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8" name="Freeform 83">
              <a:extLst>
                <a:ext uri="{FF2B5EF4-FFF2-40B4-BE49-F238E27FC236}">
                  <a16:creationId xmlns:a16="http://schemas.microsoft.com/office/drawing/2014/main" id="{98732F97-3A28-40DC-9340-EE1A35515676}"/>
                </a:ext>
              </a:extLst>
            </p:cNvPr>
            <p:cNvSpPr>
              <a:spLocks noChangeArrowheads="1"/>
            </p:cNvSpPr>
            <p:nvPr/>
          </p:nvSpPr>
          <p:spPr bwMode="auto">
            <a:xfrm>
              <a:off x="2750" y="93"/>
              <a:ext cx="162" cy="101"/>
            </a:xfrm>
            <a:custGeom>
              <a:avLst/>
              <a:gdLst>
                <a:gd name="T0" fmla="*/ 11 w 189"/>
                <a:gd name="T1" fmla="*/ 1 h 144"/>
                <a:gd name="T2" fmla="*/ 11 w 189"/>
                <a:gd name="T3" fmla="*/ 1 h 144"/>
                <a:gd name="T4" fmla="*/ 11 w 189"/>
                <a:gd name="T5" fmla="*/ 1 h 144"/>
                <a:gd name="T6" fmla="*/ 11 w 189"/>
                <a:gd name="T7" fmla="*/ 1 h 144"/>
                <a:gd name="T8" fmla="*/ 8 w 189"/>
                <a:gd name="T9" fmla="*/ 1 h 144"/>
                <a:gd name="T10" fmla="*/ 7 w 189"/>
                <a:gd name="T11" fmla="*/ 1 h 144"/>
                <a:gd name="T12" fmla="*/ 6 w 189"/>
                <a:gd name="T13" fmla="*/ 1 h 144"/>
                <a:gd name="T14" fmla="*/ 4 w 189"/>
                <a:gd name="T15" fmla="*/ 1 h 144"/>
                <a:gd name="T16" fmla="*/ 4 w 189"/>
                <a:gd name="T17" fmla="*/ 1 h 144"/>
                <a:gd name="T18" fmla="*/ 5 w 189"/>
                <a:gd name="T19" fmla="*/ 1 h 144"/>
                <a:gd name="T20" fmla="*/ 7 w 189"/>
                <a:gd name="T21" fmla="*/ 1 h 144"/>
                <a:gd name="T22" fmla="*/ 6 w 189"/>
                <a:gd name="T23" fmla="*/ 1 h 144"/>
                <a:gd name="T24" fmla="*/ 5 w 189"/>
                <a:gd name="T25" fmla="*/ 1 h 144"/>
                <a:gd name="T26" fmla="*/ 4 w 189"/>
                <a:gd name="T27" fmla="*/ 1 h 144"/>
                <a:gd name="T28" fmla="*/ 3 w 189"/>
                <a:gd name="T29" fmla="*/ 1 h 144"/>
                <a:gd name="T30" fmla="*/ 3 w 189"/>
                <a:gd name="T31" fmla="*/ 1 h 144"/>
                <a:gd name="T32" fmla="*/ 3 w 189"/>
                <a:gd name="T33" fmla="*/ 1 h 144"/>
                <a:gd name="T34" fmla="*/ 3 w 189"/>
                <a:gd name="T35" fmla="*/ 1 h 144"/>
                <a:gd name="T36" fmla="*/ 3 w 189"/>
                <a:gd name="T37" fmla="*/ 1 h 144"/>
                <a:gd name="T38" fmla="*/ 4 w 189"/>
                <a:gd name="T39" fmla="*/ 1 h 144"/>
                <a:gd name="T40" fmla="*/ 6 w 189"/>
                <a:gd name="T41" fmla="*/ 1 h 144"/>
                <a:gd name="T42" fmla="*/ 7 w 189"/>
                <a:gd name="T43" fmla="*/ 1 h 144"/>
                <a:gd name="T44" fmla="*/ 11 w 189"/>
                <a:gd name="T45" fmla="*/ 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9"/>
                <a:gd name="T70" fmla="*/ 0 h 144"/>
                <a:gd name="T71" fmla="*/ 189 w 189"/>
                <a:gd name="T72" fmla="*/ 144 h 1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9" name="Freeform 84">
              <a:extLst>
                <a:ext uri="{FF2B5EF4-FFF2-40B4-BE49-F238E27FC236}">
                  <a16:creationId xmlns:a16="http://schemas.microsoft.com/office/drawing/2014/main" id="{63F4028A-38B7-4D70-9E38-5C885E5857F0}"/>
                </a:ext>
              </a:extLst>
            </p:cNvPr>
            <p:cNvSpPr>
              <a:spLocks noChangeArrowheads="1"/>
            </p:cNvSpPr>
            <p:nvPr/>
          </p:nvSpPr>
          <p:spPr bwMode="auto">
            <a:xfrm>
              <a:off x="2847" y="191"/>
              <a:ext cx="46" cy="11"/>
            </a:xfrm>
            <a:custGeom>
              <a:avLst/>
              <a:gdLst>
                <a:gd name="T0" fmla="*/ 3 w 53"/>
                <a:gd name="T1" fmla="*/ 0 h 17"/>
                <a:gd name="T2" fmla="*/ 3 w 53"/>
                <a:gd name="T3" fmla="*/ 1 h 17"/>
                <a:gd name="T4" fmla="*/ 3 w 53"/>
                <a:gd name="T5" fmla="*/ 1 h 17"/>
                <a:gd name="T6" fmla="*/ 3 w 53"/>
                <a:gd name="T7" fmla="*/ 1 h 17"/>
                <a:gd name="T8" fmla="*/ 3 w 53"/>
                <a:gd name="T9" fmla="*/ 0 h 17"/>
                <a:gd name="T10" fmla="*/ 0 60000 65536"/>
                <a:gd name="T11" fmla="*/ 0 60000 65536"/>
                <a:gd name="T12" fmla="*/ 0 60000 65536"/>
                <a:gd name="T13" fmla="*/ 0 60000 65536"/>
                <a:gd name="T14" fmla="*/ 0 60000 65536"/>
                <a:gd name="T15" fmla="*/ 0 w 53"/>
                <a:gd name="T16" fmla="*/ 0 h 17"/>
                <a:gd name="T17" fmla="*/ 53 w 53"/>
                <a:gd name="T18" fmla="*/ 17 h 17"/>
              </a:gdLst>
              <a:ahLst/>
              <a:cxnLst>
                <a:cxn ang="T10">
                  <a:pos x="T0" y="T1"/>
                </a:cxn>
                <a:cxn ang="T11">
                  <a:pos x="T2" y="T3"/>
                </a:cxn>
                <a:cxn ang="T12">
                  <a:pos x="T4" y="T5"/>
                </a:cxn>
                <a:cxn ang="T13">
                  <a:pos x="T6" y="T7"/>
                </a:cxn>
                <a:cxn ang="T14">
                  <a:pos x="T8" y="T9"/>
                </a:cxn>
              </a:cxnLst>
              <a:rect l="T15" t="T16" r="T17" b="T18"/>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0" name="Freeform 85">
              <a:extLst>
                <a:ext uri="{FF2B5EF4-FFF2-40B4-BE49-F238E27FC236}">
                  <a16:creationId xmlns:a16="http://schemas.microsoft.com/office/drawing/2014/main" id="{EF815ED5-E2DB-4160-88B9-2F376F512240}"/>
                </a:ext>
              </a:extLst>
            </p:cNvPr>
            <p:cNvSpPr>
              <a:spLocks noChangeArrowheads="1"/>
            </p:cNvSpPr>
            <p:nvPr/>
          </p:nvSpPr>
          <p:spPr bwMode="auto">
            <a:xfrm>
              <a:off x="3082" y="45"/>
              <a:ext cx="49" cy="26"/>
            </a:xfrm>
            <a:custGeom>
              <a:avLst/>
              <a:gdLst>
                <a:gd name="T0" fmla="*/ 3 w 57"/>
                <a:gd name="T1" fmla="*/ 1 h 37"/>
                <a:gd name="T2" fmla="*/ 3 w 57"/>
                <a:gd name="T3" fmla="*/ 1 h 37"/>
                <a:gd name="T4" fmla="*/ 3 w 57"/>
                <a:gd name="T5" fmla="*/ 1 h 37"/>
                <a:gd name="T6" fmla="*/ 3 w 57"/>
                <a:gd name="T7" fmla="*/ 1 h 37"/>
                <a:gd name="T8" fmla="*/ 3 w 57"/>
                <a:gd name="T9" fmla="*/ 0 h 37"/>
                <a:gd name="T10" fmla="*/ 3 w 57"/>
                <a:gd name="T11" fmla="*/ 1 h 37"/>
                <a:gd name="T12" fmla="*/ 0 60000 65536"/>
                <a:gd name="T13" fmla="*/ 0 60000 65536"/>
                <a:gd name="T14" fmla="*/ 0 60000 65536"/>
                <a:gd name="T15" fmla="*/ 0 60000 65536"/>
                <a:gd name="T16" fmla="*/ 0 60000 65536"/>
                <a:gd name="T17" fmla="*/ 0 60000 65536"/>
                <a:gd name="T18" fmla="*/ 0 w 57"/>
                <a:gd name="T19" fmla="*/ 0 h 37"/>
                <a:gd name="T20" fmla="*/ 57 w 57"/>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1" name="Freeform 86">
              <a:extLst>
                <a:ext uri="{FF2B5EF4-FFF2-40B4-BE49-F238E27FC236}">
                  <a16:creationId xmlns:a16="http://schemas.microsoft.com/office/drawing/2014/main" id="{17A1D1CC-0758-4E1C-8847-59297A853590}"/>
                </a:ext>
              </a:extLst>
            </p:cNvPr>
            <p:cNvSpPr>
              <a:spLocks noChangeArrowheads="1"/>
            </p:cNvSpPr>
            <p:nvPr/>
          </p:nvSpPr>
          <p:spPr bwMode="auto">
            <a:xfrm>
              <a:off x="3117" y="57"/>
              <a:ext cx="58" cy="19"/>
            </a:xfrm>
            <a:custGeom>
              <a:avLst/>
              <a:gdLst>
                <a:gd name="T0" fmla="*/ 3 w 68"/>
                <a:gd name="T1" fmla="*/ 0 h 26"/>
                <a:gd name="T2" fmla="*/ 3 w 68"/>
                <a:gd name="T3" fmla="*/ 1 h 26"/>
                <a:gd name="T4" fmla="*/ 3 w 68"/>
                <a:gd name="T5" fmla="*/ 1 h 26"/>
                <a:gd name="T6" fmla="*/ 3 w 68"/>
                <a:gd name="T7" fmla="*/ 1 h 26"/>
                <a:gd name="T8" fmla="*/ 3 w 68"/>
                <a:gd name="T9" fmla="*/ 0 h 26"/>
                <a:gd name="T10" fmla="*/ 0 60000 65536"/>
                <a:gd name="T11" fmla="*/ 0 60000 65536"/>
                <a:gd name="T12" fmla="*/ 0 60000 65536"/>
                <a:gd name="T13" fmla="*/ 0 60000 65536"/>
                <a:gd name="T14" fmla="*/ 0 60000 65536"/>
                <a:gd name="T15" fmla="*/ 0 w 68"/>
                <a:gd name="T16" fmla="*/ 0 h 26"/>
                <a:gd name="T17" fmla="*/ 68 w 68"/>
                <a:gd name="T18" fmla="*/ 26 h 26"/>
              </a:gdLst>
              <a:ahLst/>
              <a:cxnLst>
                <a:cxn ang="T10">
                  <a:pos x="T0" y="T1"/>
                </a:cxn>
                <a:cxn ang="T11">
                  <a:pos x="T2" y="T3"/>
                </a:cxn>
                <a:cxn ang="T12">
                  <a:pos x="T4" y="T5"/>
                </a:cxn>
                <a:cxn ang="T13">
                  <a:pos x="T6" y="T7"/>
                </a:cxn>
                <a:cxn ang="T14">
                  <a:pos x="T8" y="T9"/>
                </a:cxn>
              </a:cxnLst>
              <a:rect l="T15" t="T16" r="T17" b="T18"/>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2" name="Freeform 87">
              <a:extLst>
                <a:ext uri="{FF2B5EF4-FFF2-40B4-BE49-F238E27FC236}">
                  <a16:creationId xmlns:a16="http://schemas.microsoft.com/office/drawing/2014/main" id="{ABCC982A-280A-419B-BA63-AE8D2782A2E9}"/>
                </a:ext>
              </a:extLst>
            </p:cNvPr>
            <p:cNvSpPr>
              <a:spLocks noChangeArrowheads="1"/>
            </p:cNvSpPr>
            <p:nvPr/>
          </p:nvSpPr>
          <p:spPr bwMode="auto">
            <a:xfrm>
              <a:off x="3179" y="60"/>
              <a:ext cx="58" cy="30"/>
            </a:xfrm>
            <a:custGeom>
              <a:avLst/>
              <a:gdLst>
                <a:gd name="T0" fmla="*/ 5 w 66"/>
                <a:gd name="T1" fmla="*/ 1 h 43"/>
                <a:gd name="T2" fmla="*/ 4 w 66"/>
                <a:gd name="T3" fmla="*/ 1 h 43"/>
                <a:gd name="T4" fmla="*/ 4 w 66"/>
                <a:gd name="T5" fmla="*/ 1 h 43"/>
                <a:gd name="T6" fmla="*/ 4 w 66"/>
                <a:gd name="T7" fmla="*/ 1 h 43"/>
                <a:gd name="T8" fmla="*/ 4 w 66"/>
                <a:gd name="T9" fmla="*/ 1 h 43"/>
                <a:gd name="T10" fmla="*/ 6 w 66"/>
                <a:gd name="T11" fmla="*/ 1 h 43"/>
                <a:gd name="T12" fmla="*/ 5 w 66"/>
                <a:gd name="T13" fmla="*/ 1 h 43"/>
                <a:gd name="T14" fmla="*/ 0 60000 65536"/>
                <a:gd name="T15" fmla="*/ 0 60000 65536"/>
                <a:gd name="T16" fmla="*/ 0 60000 65536"/>
                <a:gd name="T17" fmla="*/ 0 60000 65536"/>
                <a:gd name="T18" fmla="*/ 0 60000 65536"/>
                <a:gd name="T19" fmla="*/ 0 60000 65536"/>
                <a:gd name="T20" fmla="*/ 0 60000 65536"/>
                <a:gd name="T21" fmla="*/ 0 w 66"/>
                <a:gd name="T22" fmla="*/ 0 h 43"/>
                <a:gd name="T23" fmla="*/ 66 w 66"/>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3" name="Freeform 88">
              <a:extLst>
                <a:ext uri="{FF2B5EF4-FFF2-40B4-BE49-F238E27FC236}">
                  <a16:creationId xmlns:a16="http://schemas.microsoft.com/office/drawing/2014/main" id="{C20DB3F9-015F-4368-9E3D-4B0EDE83A05B}"/>
                </a:ext>
              </a:extLst>
            </p:cNvPr>
            <p:cNvSpPr>
              <a:spLocks noChangeArrowheads="1"/>
            </p:cNvSpPr>
            <p:nvPr/>
          </p:nvSpPr>
          <p:spPr bwMode="auto">
            <a:xfrm>
              <a:off x="3581" y="85"/>
              <a:ext cx="101" cy="29"/>
            </a:xfrm>
            <a:custGeom>
              <a:avLst/>
              <a:gdLst>
                <a:gd name="T0" fmla="*/ 3 w 117"/>
                <a:gd name="T1" fmla="*/ 0 h 41"/>
                <a:gd name="T2" fmla="*/ 3 w 117"/>
                <a:gd name="T3" fmla="*/ 1 h 41"/>
                <a:gd name="T4" fmla="*/ 3 w 117"/>
                <a:gd name="T5" fmla="*/ 1 h 41"/>
                <a:gd name="T6" fmla="*/ 5 w 117"/>
                <a:gd name="T7" fmla="*/ 1 h 41"/>
                <a:gd name="T8" fmla="*/ 8 w 117"/>
                <a:gd name="T9" fmla="*/ 1 h 41"/>
                <a:gd name="T10" fmla="*/ 6 w 117"/>
                <a:gd name="T11" fmla="*/ 1 h 41"/>
                <a:gd name="T12" fmla="*/ 3 w 117"/>
                <a:gd name="T13" fmla="*/ 0 h 41"/>
                <a:gd name="T14" fmla="*/ 0 60000 65536"/>
                <a:gd name="T15" fmla="*/ 0 60000 65536"/>
                <a:gd name="T16" fmla="*/ 0 60000 65536"/>
                <a:gd name="T17" fmla="*/ 0 60000 65536"/>
                <a:gd name="T18" fmla="*/ 0 60000 65536"/>
                <a:gd name="T19" fmla="*/ 0 60000 65536"/>
                <a:gd name="T20" fmla="*/ 0 60000 65536"/>
                <a:gd name="T21" fmla="*/ 0 w 117"/>
                <a:gd name="T22" fmla="*/ 0 h 41"/>
                <a:gd name="T23" fmla="*/ 117 w 117"/>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4" name="Freeform 89">
              <a:extLst>
                <a:ext uri="{FF2B5EF4-FFF2-40B4-BE49-F238E27FC236}">
                  <a16:creationId xmlns:a16="http://schemas.microsoft.com/office/drawing/2014/main" id="{0370D233-091E-4330-BB8C-E6D733660772}"/>
                </a:ext>
              </a:extLst>
            </p:cNvPr>
            <p:cNvSpPr>
              <a:spLocks noChangeArrowheads="1"/>
            </p:cNvSpPr>
            <p:nvPr/>
          </p:nvSpPr>
          <p:spPr bwMode="auto">
            <a:xfrm>
              <a:off x="3684" y="84"/>
              <a:ext cx="53" cy="23"/>
            </a:xfrm>
            <a:custGeom>
              <a:avLst/>
              <a:gdLst>
                <a:gd name="T0" fmla="*/ 3 w 62"/>
                <a:gd name="T1" fmla="*/ 1 h 32"/>
                <a:gd name="T2" fmla="*/ 3 w 62"/>
                <a:gd name="T3" fmla="*/ 1 h 32"/>
                <a:gd name="T4" fmla="*/ 3 w 62"/>
                <a:gd name="T5" fmla="*/ 1 h 32"/>
                <a:gd name="T6" fmla="*/ 3 w 62"/>
                <a:gd name="T7" fmla="*/ 1 h 32"/>
                <a:gd name="T8" fmla="*/ 3 w 62"/>
                <a:gd name="T9" fmla="*/ 1 h 32"/>
                <a:gd name="T10" fmla="*/ 0 60000 65536"/>
                <a:gd name="T11" fmla="*/ 0 60000 65536"/>
                <a:gd name="T12" fmla="*/ 0 60000 65536"/>
                <a:gd name="T13" fmla="*/ 0 60000 65536"/>
                <a:gd name="T14" fmla="*/ 0 60000 65536"/>
                <a:gd name="T15" fmla="*/ 0 w 62"/>
                <a:gd name="T16" fmla="*/ 0 h 32"/>
                <a:gd name="T17" fmla="*/ 62 w 62"/>
                <a:gd name="T18" fmla="*/ 32 h 32"/>
              </a:gdLst>
              <a:ahLst/>
              <a:cxnLst>
                <a:cxn ang="T10">
                  <a:pos x="T0" y="T1"/>
                </a:cxn>
                <a:cxn ang="T11">
                  <a:pos x="T2" y="T3"/>
                </a:cxn>
                <a:cxn ang="T12">
                  <a:pos x="T4" y="T5"/>
                </a:cxn>
                <a:cxn ang="T13">
                  <a:pos x="T6" y="T7"/>
                </a:cxn>
                <a:cxn ang="T14">
                  <a:pos x="T8" y="T9"/>
                </a:cxn>
              </a:cxnLst>
              <a:rect l="T15" t="T16" r="T17" b="T18"/>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5" name="Freeform 90">
              <a:extLst>
                <a:ext uri="{FF2B5EF4-FFF2-40B4-BE49-F238E27FC236}">
                  <a16:creationId xmlns:a16="http://schemas.microsoft.com/office/drawing/2014/main" id="{3D552ECF-0924-4CB2-8518-2B5FE1773DF8}"/>
                </a:ext>
              </a:extLst>
            </p:cNvPr>
            <p:cNvSpPr>
              <a:spLocks noChangeArrowheads="1"/>
            </p:cNvSpPr>
            <p:nvPr/>
          </p:nvSpPr>
          <p:spPr bwMode="auto">
            <a:xfrm>
              <a:off x="3660" y="111"/>
              <a:ext cx="42" cy="16"/>
            </a:xfrm>
            <a:custGeom>
              <a:avLst/>
              <a:gdLst>
                <a:gd name="T0" fmla="*/ 3 w 49"/>
                <a:gd name="T1" fmla="*/ 1 h 23"/>
                <a:gd name="T2" fmla="*/ 3 w 49"/>
                <a:gd name="T3" fmla="*/ 1 h 23"/>
                <a:gd name="T4" fmla="*/ 3 w 49"/>
                <a:gd name="T5" fmla="*/ 1 h 23"/>
                <a:gd name="T6" fmla="*/ 3 w 49"/>
                <a:gd name="T7" fmla="*/ 1 h 23"/>
                <a:gd name="T8" fmla="*/ 0 60000 65536"/>
                <a:gd name="T9" fmla="*/ 0 60000 65536"/>
                <a:gd name="T10" fmla="*/ 0 60000 65536"/>
                <a:gd name="T11" fmla="*/ 0 60000 65536"/>
                <a:gd name="T12" fmla="*/ 0 w 49"/>
                <a:gd name="T13" fmla="*/ 0 h 23"/>
                <a:gd name="T14" fmla="*/ 49 w 49"/>
                <a:gd name="T15" fmla="*/ 23 h 23"/>
              </a:gdLst>
              <a:ahLst/>
              <a:cxnLst>
                <a:cxn ang="T8">
                  <a:pos x="T0" y="T1"/>
                </a:cxn>
                <a:cxn ang="T9">
                  <a:pos x="T2" y="T3"/>
                </a:cxn>
                <a:cxn ang="T10">
                  <a:pos x="T4" y="T5"/>
                </a:cxn>
                <a:cxn ang="T11">
                  <a:pos x="T6" y="T7"/>
                </a:cxn>
              </a:cxnLst>
              <a:rect l="T12" t="T13" r="T14" b="T15"/>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6" name="Freeform 91">
              <a:extLst>
                <a:ext uri="{FF2B5EF4-FFF2-40B4-BE49-F238E27FC236}">
                  <a16:creationId xmlns:a16="http://schemas.microsoft.com/office/drawing/2014/main" id="{A15F9A68-ED4B-4925-B012-5C8D91620E1E}"/>
                </a:ext>
              </a:extLst>
            </p:cNvPr>
            <p:cNvSpPr>
              <a:spLocks noChangeArrowheads="1"/>
            </p:cNvSpPr>
            <p:nvPr/>
          </p:nvSpPr>
          <p:spPr bwMode="auto">
            <a:xfrm>
              <a:off x="3950" y="321"/>
              <a:ext cx="87" cy="106"/>
            </a:xfrm>
            <a:custGeom>
              <a:avLst/>
              <a:gdLst>
                <a:gd name="T0" fmla="*/ 3 w 102"/>
                <a:gd name="T1" fmla="*/ 0 h 152"/>
                <a:gd name="T2" fmla="*/ 0 w 102"/>
                <a:gd name="T3" fmla="*/ 1 h 152"/>
                <a:gd name="T4" fmla="*/ 3 w 102"/>
                <a:gd name="T5" fmla="*/ 1 h 152"/>
                <a:gd name="T6" fmla="*/ 3 w 102"/>
                <a:gd name="T7" fmla="*/ 1 h 152"/>
                <a:gd name="T8" fmla="*/ 3 w 102"/>
                <a:gd name="T9" fmla="*/ 1 h 152"/>
                <a:gd name="T10" fmla="*/ 5 w 102"/>
                <a:gd name="T11" fmla="*/ 1 h 152"/>
                <a:gd name="T12" fmla="*/ 5 w 102"/>
                <a:gd name="T13" fmla="*/ 1 h 152"/>
                <a:gd name="T14" fmla="*/ 4 w 102"/>
                <a:gd name="T15" fmla="*/ 1 h 152"/>
                <a:gd name="T16" fmla="*/ 3 w 102"/>
                <a:gd name="T17" fmla="*/ 1 h 152"/>
                <a:gd name="T18" fmla="*/ 3 w 102"/>
                <a:gd name="T19" fmla="*/ 1 h 152"/>
                <a:gd name="T20" fmla="*/ 3 w 102"/>
                <a:gd name="T21" fmla="*/ 1 h 152"/>
                <a:gd name="T22" fmla="*/ 3 w 102"/>
                <a:gd name="T23" fmla="*/ 1 h 152"/>
                <a:gd name="T24" fmla="*/ 3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2"/>
                <a:gd name="T40" fmla="*/ 0 h 152"/>
                <a:gd name="T41" fmla="*/ 102 w 102"/>
                <a:gd name="T42" fmla="*/ 152 h 1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7" name="Freeform 92">
              <a:extLst>
                <a:ext uri="{FF2B5EF4-FFF2-40B4-BE49-F238E27FC236}">
                  <a16:creationId xmlns:a16="http://schemas.microsoft.com/office/drawing/2014/main" id="{B0BC9E54-EE75-4FA7-9485-31B3D4F327A7}"/>
                </a:ext>
              </a:extLst>
            </p:cNvPr>
            <p:cNvSpPr>
              <a:spLocks noChangeArrowheads="1"/>
            </p:cNvSpPr>
            <p:nvPr/>
          </p:nvSpPr>
          <p:spPr bwMode="auto">
            <a:xfrm>
              <a:off x="4020" y="431"/>
              <a:ext cx="63" cy="73"/>
            </a:xfrm>
            <a:custGeom>
              <a:avLst/>
              <a:gdLst>
                <a:gd name="T0" fmla="*/ 3 w 74"/>
                <a:gd name="T1" fmla="*/ 1 h 103"/>
                <a:gd name="T2" fmla="*/ 4 w 74"/>
                <a:gd name="T3" fmla="*/ 1 h 103"/>
                <a:gd name="T4" fmla="*/ 3 w 74"/>
                <a:gd name="T5" fmla="*/ 1 h 103"/>
                <a:gd name="T6" fmla="*/ 3 w 74"/>
                <a:gd name="T7" fmla="*/ 1 h 103"/>
                <a:gd name="T8" fmla="*/ 3 w 74"/>
                <a:gd name="T9" fmla="*/ 1 h 103"/>
                <a:gd name="T10" fmla="*/ 3 w 74"/>
                <a:gd name="T11" fmla="*/ 1 h 103"/>
                <a:gd name="T12" fmla="*/ 0 w 74"/>
                <a:gd name="T13" fmla="*/ 1 h 103"/>
                <a:gd name="T14" fmla="*/ 3 w 74"/>
                <a:gd name="T15" fmla="*/ 1 h 103"/>
                <a:gd name="T16" fmla="*/ 3 w 74"/>
                <a:gd name="T17" fmla="*/ 1 h 103"/>
                <a:gd name="T18" fmla="*/ 2 w 74"/>
                <a:gd name="T19" fmla="*/ 1 h 103"/>
                <a:gd name="T20" fmla="*/ 3 w 74"/>
                <a:gd name="T21" fmla="*/ 1 h 103"/>
                <a:gd name="T22" fmla="*/ 3 w 74"/>
                <a:gd name="T23" fmla="*/ 1 h 103"/>
                <a:gd name="T24" fmla="*/ 3 w 74"/>
                <a:gd name="T25" fmla="*/ 1 h 103"/>
                <a:gd name="T26" fmla="*/ 3 w 74"/>
                <a:gd name="T27" fmla="*/ 1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4"/>
                <a:gd name="T43" fmla="*/ 0 h 103"/>
                <a:gd name="T44" fmla="*/ 74 w 74"/>
                <a:gd name="T45" fmla="*/ 103 h 10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8" name="Freeform 93">
              <a:extLst>
                <a:ext uri="{FF2B5EF4-FFF2-40B4-BE49-F238E27FC236}">
                  <a16:creationId xmlns:a16="http://schemas.microsoft.com/office/drawing/2014/main" id="{9F3229BC-3F18-447B-9C8F-8165A663283B}"/>
                </a:ext>
              </a:extLst>
            </p:cNvPr>
            <p:cNvSpPr>
              <a:spLocks noChangeArrowheads="1"/>
            </p:cNvSpPr>
            <p:nvPr/>
          </p:nvSpPr>
          <p:spPr bwMode="auto">
            <a:xfrm>
              <a:off x="3978" y="506"/>
              <a:ext cx="126" cy="176"/>
            </a:xfrm>
            <a:custGeom>
              <a:avLst/>
              <a:gdLst>
                <a:gd name="T0" fmla="*/ 6 w 146"/>
                <a:gd name="T1" fmla="*/ 1 h 252"/>
                <a:gd name="T2" fmla="*/ 4 w 146"/>
                <a:gd name="T3" fmla="*/ 1 h 252"/>
                <a:gd name="T4" fmla="*/ 4 w 146"/>
                <a:gd name="T5" fmla="*/ 1 h 252"/>
                <a:gd name="T6" fmla="*/ 3 w 146"/>
                <a:gd name="T7" fmla="*/ 1 h 252"/>
                <a:gd name="T8" fmla="*/ 3 w 146"/>
                <a:gd name="T9" fmla="*/ 1 h 252"/>
                <a:gd name="T10" fmla="*/ 3 w 146"/>
                <a:gd name="T11" fmla="*/ 1 h 252"/>
                <a:gd name="T12" fmla="*/ 3 w 146"/>
                <a:gd name="T13" fmla="*/ 1 h 252"/>
                <a:gd name="T14" fmla="*/ 3 w 146"/>
                <a:gd name="T15" fmla="*/ 1 h 252"/>
                <a:gd name="T16" fmla="*/ 3 w 146"/>
                <a:gd name="T17" fmla="*/ 1 h 252"/>
                <a:gd name="T18" fmla="*/ 3 w 146"/>
                <a:gd name="T19" fmla="*/ 1 h 252"/>
                <a:gd name="T20" fmla="*/ 3 w 146"/>
                <a:gd name="T21" fmla="*/ 1 h 252"/>
                <a:gd name="T22" fmla="*/ 3 w 146"/>
                <a:gd name="T23" fmla="*/ 1 h 252"/>
                <a:gd name="T24" fmla="*/ 4 w 146"/>
                <a:gd name="T25" fmla="*/ 1 h 252"/>
                <a:gd name="T26" fmla="*/ 3 w 146"/>
                <a:gd name="T27" fmla="*/ 1 h 252"/>
                <a:gd name="T28" fmla="*/ 3 w 146"/>
                <a:gd name="T29" fmla="*/ 1 h 252"/>
                <a:gd name="T30" fmla="*/ 5 w 146"/>
                <a:gd name="T31" fmla="*/ 1 h 252"/>
                <a:gd name="T32" fmla="*/ 6 w 146"/>
                <a:gd name="T33" fmla="*/ 1 h 252"/>
                <a:gd name="T34" fmla="*/ 8 w 146"/>
                <a:gd name="T35" fmla="*/ 1 h 252"/>
                <a:gd name="T36" fmla="*/ 8 w 146"/>
                <a:gd name="T37" fmla="*/ 1 h 252"/>
                <a:gd name="T38" fmla="*/ 9 w 146"/>
                <a:gd name="T39" fmla="*/ 1 h 252"/>
                <a:gd name="T40" fmla="*/ 10 w 146"/>
                <a:gd name="T41" fmla="*/ 1 h 252"/>
                <a:gd name="T42" fmla="*/ 10 w 146"/>
                <a:gd name="T43" fmla="*/ 1 h 252"/>
                <a:gd name="T44" fmla="*/ 9 w 146"/>
                <a:gd name="T45" fmla="*/ 1 h 252"/>
                <a:gd name="T46" fmla="*/ 9 w 146"/>
                <a:gd name="T47" fmla="*/ 1 h 252"/>
                <a:gd name="T48" fmla="*/ 7 w 146"/>
                <a:gd name="T49" fmla="*/ 0 h 252"/>
                <a:gd name="T50" fmla="*/ 6 w 146"/>
                <a:gd name="T51" fmla="*/ 1 h 252"/>
                <a:gd name="T52" fmla="*/ 7 w 146"/>
                <a:gd name="T53" fmla="*/ 1 h 252"/>
                <a:gd name="T54" fmla="*/ 7 w 146"/>
                <a:gd name="T55" fmla="*/ 1 h 252"/>
                <a:gd name="T56" fmla="*/ 6 w 146"/>
                <a:gd name="T57" fmla="*/ 1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6"/>
                <a:gd name="T88" fmla="*/ 0 h 252"/>
                <a:gd name="T89" fmla="*/ 146 w 146"/>
                <a:gd name="T90" fmla="*/ 252 h 2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9" name="Freeform 94">
              <a:extLst>
                <a:ext uri="{FF2B5EF4-FFF2-40B4-BE49-F238E27FC236}">
                  <a16:creationId xmlns:a16="http://schemas.microsoft.com/office/drawing/2014/main" id="{F90D914F-A588-4D27-819D-D7B76150A3F8}"/>
                </a:ext>
              </a:extLst>
            </p:cNvPr>
            <p:cNvSpPr>
              <a:spLocks noChangeArrowheads="1"/>
            </p:cNvSpPr>
            <p:nvPr/>
          </p:nvSpPr>
          <p:spPr bwMode="auto">
            <a:xfrm>
              <a:off x="2758" y="35"/>
              <a:ext cx="60" cy="28"/>
            </a:xfrm>
            <a:custGeom>
              <a:avLst/>
              <a:gdLst>
                <a:gd name="T0" fmla="*/ 3 w 70"/>
                <a:gd name="T1" fmla="*/ 0 h 40"/>
                <a:gd name="T2" fmla="*/ 4 w 70"/>
                <a:gd name="T3" fmla="*/ 1 h 40"/>
                <a:gd name="T4" fmla="*/ 3 w 70"/>
                <a:gd name="T5" fmla="*/ 1 h 40"/>
                <a:gd name="T6" fmla="*/ 3 w 70"/>
                <a:gd name="T7" fmla="*/ 1 h 40"/>
                <a:gd name="T8" fmla="*/ 3 w 70"/>
                <a:gd name="T9" fmla="*/ 1 h 40"/>
                <a:gd name="T10" fmla="*/ 1 w 70"/>
                <a:gd name="T11" fmla="*/ 1 h 40"/>
                <a:gd name="T12" fmla="*/ 3 w 70"/>
                <a:gd name="T13" fmla="*/ 1 h 40"/>
                <a:gd name="T14" fmla="*/ 3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40"/>
                <a:gd name="T26" fmla="*/ 70 w 70"/>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0" name="Freeform 95">
              <a:extLst>
                <a:ext uri="{FF2B5EF4-FFF2-40B4-BE49-F238E27FC236}">
                  <a16:creationId xmlns:a16="http://schemas.microsoft.com/office/drawing/2014/main" id="{B0EEE00A-167C-45B0-804A-9F720319224E}"/>
                </a:ext>
              </a:extLst>
            </p:cNvPr>
            <p:cNvSpPr>
              <a:spLocks noChangeArrowheads="1"/>
            </p:cNvSpPr>
            <p:nvPr/>
          </p:nvSpPr>
          <p:spPr bwMode="auto">
            <a:xfrm>
              <a:off x="2635" y="43"/>
              <a:ext cx="22" cy="21"/>
            </a:xfrm>
            <a:custGeom>
              <a:avLst/>
              <a:gdLst>
                <a:gd name="T0" fmla="*/ 3 w 26"/>
                <a:gd name="T1" fmla="*/ 0 h 29"/>
                <a:gd name="T2" fmla="*/ 0 w 26"/>
                <a:gd name="T3" fmla="*/ 1 h 29"/>
                <a:gd name="T4" fmla="*/ 3 w 26"/>
                <a:gd name="T5" fmla="*/ 1 h 29"/>
                <a:gd name="T6" fmla="*/ 3 w 26"/>
                <a:gd name="T7" fmla="*/ 0 h 29"/>
                <a:gd name="T8" fmla="*/ 0 60000 65536"/>
                <a:gd name="T9" fmla="*/ 0 60000 65536"/>
                <a:gd name="T10" fmla="*/ 0 60000 65536"/>
                <a:gd name="T11" fmla="*/ 0 60000 65536"/>
                <a:gd name="T12" fmla="*/ 0 w 26"/>
                <a:gd name="T13" fmla="*/ 0 h 29"/>
                <a:gd name="T14" fmla="*/ 26 w 26"/>
                <a:gd name="T15" fmla="*/ 29 h 29"/>
              </a:gdLst>
              <a:ahLst/>
              <a:cxnLst>
                <a:cxn ang="T8">
                  <a:pos x="T0" y="T1"/>
                </a:cxn>
                <a:cxn ang="T9">
                  <a:pos x="T2" y="T3"/>
                </a:cxn>
                <a:cxn ang="T10">
                  <a:pos x="T4" y="T5"/>
                </a:cxn>
                <a:cxn ang="T11">
                  <a:pos x="T6" y="T7"/>
                </a:cxn>
              </a:cxnLst>
              <a:rect l="T12" t="T13" r="T14" b="T15"/>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1" name="Freeform 96">
              <a:extLst>
                <a:ext uri="{FF2B5EF4-FFF2-40B4-BE49-F238E27FC236}">
                  <a16:creationId xmlns:a16="http://schemas.microsoft.com/office/drawing/2014/main" id="{79E11609-FEA1-46BA-9088-2DB32C60B55C}"/>
                </a:ext>
              </a:extLst>
            </p:cNvPr>
            <p:cNvSpPr>
              <a:spLocks noChangeArrowheads="1"/>
            </p:cNvSpPr>
            <p:nvPr/>
          </p:nvSpPr>
          <p:spPr bwMode="auto">
            <a:xfrm>
              <a:off x="2663" y="42"/>
              <a:ext cx="42" cy="25"/>
            </a:xfrm>
            <a:custGeom>
              <a:avLst/>
              <a:gdLst>
                <a:gd name="T0" fmla="*/ 3 w 49"/>
                <a:gd name="T1" fmla="*/ 1 h 36"/>
                <a:gd name="T2" fmla="*/ 0 w 49"/>
                <a:gd name="T3" fmla="*/ 1 h 36"/>
                <a:gd name="T4" fmla="*/ 3 w 49"/>
                <a:gd name="T5" fmla="*/ 1 h 36"/>
                <a:gd name="T6" fmla="*/ 3 w 49"/>
                <a:gd name="T7" fmla="*/ 1 h 36"/>
                <a:gd name="T8" fmla="*/ 3 w 49"/>
                <a:gd name="T9" fmla="*/ 1 h 36"/>
                <a:gd name="T10" fmla="*/ 3 w 49"/>
                <a:gd name="T11" fmla="*/ 1 h 36"/>
                <a:gd name="T12" fmla="*/ 0 60000 65536"/>
                <a:gd name="T13" fmla="*/ 0 60000 65536"/>
                <a:gd name="T14" fmla="*/ 0 60000 65536"/>
                <a:gd name="T15" fmla="*/ 0 60000 65536"/>
                <a:gd name="T16" fmla="*/ 0 60000 65536"/>
                <a:gd name="T17" fmla="*/ 0 60000 65536"/>
                <a:gd name="T18" fmla="*/ 0 w 49"/>
                <a:gd name="T19" fmla="*/ 0 h 36"/>
                <a:gd name="T20" fmla="*/ 49 w 49"/>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2" name="Freeform 97">
              <a:extLst>
                <a:ext uri="{FF2B5EF4-FFF2-40B4-BE49-F238E27FC236}">
                  <a16:creationId xmlns:a16="http://schemas.microsoft.com/office/drawing/2014/main" id="{58E120EB-3B77-4374-B38D-33AC29F1F17B}"/>
                </a:ext>
              </a:extLst>
            </p:cNvPr>
            <p:cNvSpPr>
              <a:spLocks noChangeArrowheads="1"/>
            </p:cNvSpPr>
            <p:nvPr/>
          </p:nvSpPr>
          <p:spPr bwMode="auto">
            <a:xfrm>
              <a:off x="2733" y="34"/>
              <a:ext cx="23" cy="15"/>
            </a:xfrm>
            <a:custGeom>
              <a:avLst/>
              <a:gdLst>
                <a:gd name="T0" fmla="*/ 3 w 27"/>
                <a:gd name="T1" fmla="*/ 0 h 22"/>
                <a:gd name="T2" fmla="*/ 3 w 27"/>
                <a:gd name="T3" fmla="*/ 1 h 22"/>
                <a:gd name="T4" fmla="*/ 3 w 27"/>
                <a:gd name="T5" fmla="*/ 1 h 22"/>
                <a:gd name="T6" fmla="*/ 3 w 27"/>
                <a:gd name="T7" fmla="*/ 0 h 22"/>
                <a:gd name="T8" fmla="*/ 0 60000 65536"/>
                <a:gd name="T9" fmla="*/ 0 60000 65536"/>
                <a:gd name="T10" fmla="*/ 0 60000 65536"/>
                <a:gd name="T11" fmla="*/ 0 60000 65536"/>
                <a:gd name="T12" fmla="*/ 0 w 27"/>
                <a:gd name="T13" fmla="*/ 0 h 22"/>
                <a:gd name="T14" fmla="*/ 27 w 27"/>
                <a:gd name="T15" fmla="*/ 22 h 22"/>
              </a:gdLst>
              <a:ahLst/>
              <a:cxnLst>
                <a:cxn ang="T8">
                  <a:pos x="T0" y="T1"/>
                </a:cxn>
                <a:cxn ang="T9">
                  <a:pos x="T2" y="T3"/>
                </a:cxn>
                <a:cxn ang="T10">
                  <a:pos x="T4" y="T5"/>
                </a:cxn>
                <a:cxn ang="T11">
                  <a:pos x="T6" y="T7"/>
                </a:cxn>
              </a:cxnLst>
              <a:rect l="T12" t="T13" r="T14" b="T15"/>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3" name="Freeform 98">
              <a:extLst>
                <a:ext uri="{FF2B5EF4-FFF2-40B4-BE49-F238E27FC236}">
                  <a16:creationId xmlns:a16="http://schemas.microsoft.com/office/drawing/2014/main" id="{9546C889-D4D7-4E31-BD73-9F87B6FDA53F}"/>
                </a:ext>
              </a:extLst>
            </p:cNvPr>
            <p:cNvSpPr>
              <a:spLocks noChangeArrowheads="1"/>
            </p:cNvSpPr>
            <p:nvPr/>
          </p:nvSpPr>
          <p:spPr bwMode="auto">
            <a:xfrm>
              <a:off x="2712" y="50"/>
              <a:ext cx="17" cy="13"/>
            </a:xfrm>
            <a:custGeom>
              <a:avLst/>
              <a:gdLst>
                <a:gd name="T0" fmla="*/ 3 w 20"/>
                <a:gd name="T1" fmla="*/ 0 h 18"/>
                <a:gd name="T2" fmla="*/ 3 w 20"/>
                <a:gd name="T3" fmla="*/ 1 h 18"/>
                <a:gd name="T4" fmla="*/ 3 w 20"/>
                <a:gd name="T5" fmla="*/ 0 h 18"/>
                <a:gd name="T6" fmla="*/ 0 60000 65536"/>
                <a:gd name="T7" fmla="*/ 0 60000 65536"/>
                <a:gd name="T8" fmla="*/ 0 60000 65536"/>
                <a:gd name="T9" fmla="*/ 0 w 20"/>
                <a:gd name="T10" fmla="*/ 0 h 18"/>
                <a:gd name="T11" fmla="*/ 20 w 20"/>
                <a:gd name="T12" fmla="*/ 18 h 18"/>
              </a:gdLst>
              <a:ahLst/>
              <a:cxnLst>
                <a:cxn ang="T6">
                  <a:pos x="T0" y="T1"/>
                </a:cxn>
                <a:cxn ang="T7">
                  <a:pos x="T2" y="T3"/>
                </a:cxn>
                <a:cxn ang="T8">
                  <a:pos x="T4" y="T5"/>
                </a:cxn>
              </a:cxnLst>
              <a:rect l="T9" t="T10" r="T11" b="T12"/>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4" name="Freeform 99">
              <a:extLst>
                <a:ext uri="{FF2B5EF4-FFF2-40B4-BE49-F238E27FC236}">
                  <a16:creationId xmlns:a16="http://schemas.microsoft.com/office/drawing/2014/main" id="{B7221857-511B-4A2E-9DA7-7C990FFE5CD8}"/>
                </a:ext>
              </a:extLst>
            </p:cNvPr>
            <p:cNvSpPr>
              <a:spLocks noChangeArrowheads="1"/>
            </p:cNvSpPr>
            <p:nvPr/>
          </p:nvSpPr>
          <p:spPr bwMode="auto">
            <a:xfrm>
              <a:off x="4023" y="65"/>
              <a:ext cx="21" cy="31"/>
            </a:xfrm>
            <a:custGeom>
              <a:avLst/>
              <a:gdLst>
                <a:gd name="T0" fmla="*/ 4 w 24"/>
                <a:gd name="T1" fmla="*/ 0 h 44"/>
                <a:gd name="T2" fmla="*/ 4 w 24"/>
                <a:gd name="T3" fmla="*/ 1 h 44"/>
                <a:gd name="T4" fmla="*/ 0 w 24"/>
                <a:gd name="T5" fmla="*/ 1 h 44"/>
                <a:gd name="T6" fmla="*/ 4 w 24"/>
                <a:gd name="T7" fmla="*/ 1 h 44"/>
                <a:gd name="T8" fmla="*/ 4 w 24"/>
                <a:gd name="T9" fmla="*/ 0 h 44"/>
                <a:gd name="T10" fmla="*/ 0 60000 65536"/>
                <a:gd name="T11" fmla="*/ 0 60000 65536"/>
                <a:gd name="T12" fmla="*/ 0 60000 65536"/>
                <a:gd name="T13" fmla="*/ 0 60000 65536"/>
                <a:gd name="T14" fmla="*/ 0 60000 65536"/>
                <a:gd name="T15" fmla="*/ 0 w 24"/>
                <a:gd name="T16" fmla="*/ 0 h 44"/>
                <a:gd name="T17" fmla="*/ 24 w 24"/>
                <a:gd name="T18" fmla="*/ 44 h 44"/>
              </a:gdLst>
              <a:ahLst/>
              <a:cxnLst>
                <a:cxn ang="T10">
                  <a:pos x="T0" y="T1"/>
                </a:cxn>
                <a:cxn ang="T11">
                  <a:pos x="T2" y="T3"/>
                </a:cxn>
                <a:cxn ang="T12">
                  <a:pos x="T4" y="T5"/>
                </a:cxn>
                <a:cxn ang="T13">
                  <a:pos x="T6" y="T7"/>
                </a:cxn>
                <a:cxn ang="T14">
                  <a:pos x="T8" y="T9"/>
                </a:cxn>
              </a:cxnLst>
              <a:rect l="T15" t="T16" r="T17" b="T18"/>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5" name="Freeform 100">
              <a:extLst>
                <a:ext uri="{FF2B5EF4-FFF2-40B4-BE49-F238E27FC236}">
                  <a16:creationId xmlns:a16="http://schemas.microsoft.com/office/drawing/2014/main" id="{F95F6157-EC04-40F0-9C44-8F5E33CF912C}"/>
                </a:ext>
              </a:extLst>
            </p:cNvPr>
            <p:cNvSpPr>
              <a:spLocks noChangeArrowheads="1"/>
            </p:cNvSpPr>
            <p:nvPr/>
          </p:nvSpPr>
          <p:spPr bwMode="auto">
            <a:xfrm>
              <a:off x="3007" y="1423"/>
              <a:ext cx="35" cy="17"/>
            </a:xfrm>
            <a:custGeom>
              <a:avLst/>
              <a:gdLst>
                <a:gd name="T0" fmla="*/ 3 w 41"/>
                <a:gd name="T1" fmla="*/ 0 h 24"/>
                <a:gd name="T2" fmla="*/ 3 w 41"/>
                <a:gd name="T3" fmla="*/ 1 h 24"/>
                <a:gd name="T4" fmla="*/ 3 w 41"/>
                <a:gd name="T5" fmla="*/ 0 h 24"/>
                <a:gd name="T6" fmla="*/ 0 60000 65536"/>
                <a:gd name="T7" fmla="*/ 0 60000 65536"/>
                <a:gd name="T8" fmla="*/ 0 60000 65536"/>
                <a:gd name="T9" fmla="*/ 0 w 41"/>
                <a:gd name="T10" fmla="*/ 0 h 24"/>
                <a:gd name="T11" fmla="*/ 41 w 41"/>
                <a:gd name="T12" fmla="*/ 24 h 24"/>
              </a:gdLst>
              <a:ahLst/>
              <a:cxnLst>
                <a:cxn ang="T6">
                  <a:pos x="T0" y="T1"/>
                </a:cxn>
                <a:cxn ang="T7">
                  <a:pos x="T2" y="T3"/>
                </a:cxn>
                <a:cxn ang="T8">
                  <a:pos x="T4" y="T5"/>
                </a:cxn>
              </a:cxnLst>
              <a:rect l="T9" t="T10" r="T11" b="T12"/>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6" name="Freeform 101">
              <a:extLst>
                <a:ext uri="{FF2B5EF4-FFF2-40B4-BE49-F238E27FC236}">
                  <a16:creationId xmlns:a16="http://schemas.microsoft.com/office/drawing/2014/main" id="{EE29C11E-68FD-4ACD-88CF-855190BC1377}"/>
                </a:ext>
              </a:extLst>
            </p:cNvPr>
            <p:cNvSpPr>
              <a:spLocks noChangeArrowheads="1"/>
            </p:cNvSpPr>
            <p:nvPr/>
          </p:nvSpPr>
          <p:spPr bwMode="auto">
            <a:xfrm>
              <a:off x="3053" y="1416"/>
              <a:ext cx="11" cy="14"/>
            </a:xfrm>
            <a:custGeom>
              <a:avLst/>
              <a:gdLst>
                <a:gd name="T0" fmla="*/ 3 w 13"/>
                <a:gd name="T1" fmla="*/ 1 h 20"/>
                <a:gd name="T2" fmla="*/ 1 w 13"/>
                <a:gd name="T3" fmla="*/ 1 h 20"/>
                <a:gd name="T4" fmla="*/ 3 w 13"/>
                <a:gd name="T5" fmla="*/ 1 h 20"/>
                <a:gd name="T6" fmla="*/ 3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7" name="Freeform 102">
              <a:extLst>
                <a:ext uri="{FF2B5EF4-FFF2-40B4-BE49-F238E27FC236}">
                  <a16:creationId xmlns:a16="http://schemas.microsoft.com/office/drawing/2014/main" id="{627443B9-38AA-4092-B4CA-08EBC05D4B6B}"/>
                </a:ext>
              </a:extLst>
            </p:cNvPr>
            <p:cNvSpPr>
              <a:spLocks noChangeArrowheads="1"/>
            </p:cNvSpPr>
            <p:nvPr/>
          </p:nvSpPr>
          <p:spPr bwMode="auto">
            <a:xfrm>
              <a:off x="2976" y="1272"/>
              <a:ext cx="10" cy="14"/>
            </a:xfrm>
            <a:custGeom>
              <a:avLst/>
              <a:gdLst>
                <a:gd name="T0" fmla="*/ 2 w 13"/>
                <a:gd name="T1" fmla="*/ 1 h 20"/>
                <a:gd name="T2" fmla="*/ 1 w 13"/>
                <a:gd name="T3" fmla="*/ 1 h 20"/>
                <a:gd name="T4" fmla="*/ 2 w 13"/>
                <a:gd name="T5" fmla="*/ 1 h 20"/>
                <a:gd name="T6" fmla="*/ 2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8" name="Freeform 103">
              <a:extLst>
                <a:ext uri="{FF2B5EF4-FFF2-40B4-BE49-F238E27FC236}">
                  <a16:creationId xmlns:a16="http://schemas.microsoft.com/office/drawing/2014/main" id="{BBAC0262-D80C-4A2E-B858-7FC8474C4497}"/>
                </a:ext>
              </a:extLst>
            </p:cNvPr>
            <p:cNvSpPr>
              <a:spLocks noChangeArrowheads="1"/>
            </p:cNvSpPr>
            <p:nvPr/>
          </p:nvSpPr>
          <p:spPr bwMode="auto">
            <a:xfrm>
              <a:off x="3045" y="1204"/>
              <a:ext cx="12" cy="18"/>
            </a:xfrm>
            <a:custGeom>
              <a:avLst/>
              <a:gdLst>
                <a:gd name="T0" fmla="*/ 3 w 14"/>
                <a:gd name="T1" fmla="*/ 0 h 25"/>
                <a:gd name="T2" fmla="*/ 0 w 14"/>
                <a:gd name="T3" fmla="*/ 1 h 25"/>
                <a:gd name="T4" fmla="*/ 3 w 14"/>
                <a:gd name="T5" fmla="*/ 1 h 25"/>
                <a:gd name="T6" fmla="*/ 3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9" name="Freeform 104">
              <a:extLst>
                <a:ext uri="{FF2B5EF4-FFF2-40B4-BE49-F238E27FC236}">
                  <a16:creationId xmlns:a16="http://schemas.microsoft.com/office/drawing/2014/main" id="{1CB357D9-B200-4041-ACE8-12BF916D50CA}"/>
                </a:ext>
              </a:extLst>
            </p:cNvPr>
            <p:cNvSpPr>
              <a:spLocks noChangeArrowheads="1"/>
            </p:cNvSpPr>
            <p:nvPr/>
          </p:nvSpPr>
          <p:spPr bwMode="auto">
            <a:xfrm>
              <a:off x="3017" y="1203"/>
              <a:ext cx="13" cy="18"/>
            </a:xfrm>
            <a:custGeom>
              <a:avLst/>
              <a:gdLst>
                <a:gd name="T0" fmla="*/ 6 w 14"/>
                <a:gd name="T1" fmla="*/ 0 h 25"/>
                <a:gd name="T2" fmla="*/ 0 w 14"/>
                <a:gd name="T3" fmla="*/ 1 h 25"/>
                <a:gd name="T4" fmla="*/ 7 w 14"/>
                <a:gd name="T5" fmla="*/ 1 h 25"/>
                <a:gd name="T6" fmla="*/ 6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0" name="Freeform 105">
              <a:extLst>
                <a:ext uri="{FF2B5EF4-FFF2-40B4-BE49-F238E27FC236}">
                  <a16:creationId xmlns:a16="http://schemas.microsoft.com/office/drawing/2014/main" id="{371E4342-711E-41DC-A82D-946E4E06A4C0}"/>
                </a:ext>
              </a:extLst>
            </p:cNvPr>
            <p:cNvSpPr>
              <a:spLocks noChangeArrowheads="1"/>
            </p:cNvSpPr>
            <p:nvPr/>
          </p:nvSpPr>
          <p:spPr bwMode="auto">
            <a:xfrm>
              <a:off x="3004" y="1224"/>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1" name="Freeform 106">
              <a:extLst>
                <a:ext uri="{FF2B5EF4-FFF2-40B4-BE49-F238E27FC236}">
                  <a16:creationId xmlns:a16="http://schemas.microsoft.com/office/drawing/2014/main" id="{9553B4A2-705A-47CE-9717-9C584890BD77}"/>
                </a:ext>
              </a:extLst>
            </p:cNvPr>
            <p:cNvSpPr>
              <a:spLocks noChangeArrowheads="1"/>
            </p:cNvSpPr>
            <p:nvPr/>
          </p:nvSpPr>
          <p:spPr bwMode="auto">
            <a:xfrm>
              <a:off x="2976" y="1256"/>
              <a:ext cx="10" cy="14"/>
            </a:xfrm>
            <a:custGeom>
              <a:avLst/>
              <a:gdLst>
                <a:gd name="T0" fmla="*/ 2 w 13"/>
                <a:gd name="T1" fmla="*/ 1 h 20"/>
                <a:gd name="T2" fmla="*/ 1 w 13"/>
                <a:gd name="T3" fmla="*/ 1 h 20"/>
                <a:gd name="T4" fmla="*/ 2 w 13"/>
                <a:gd name="T5" fmla="*/ 1 h 20"/>
                <a:gd name="T6" fmla="*/ 2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2" name="Freeform 107">
              <a:extLst>
                <a:ext uri="{FF2B5EF4-FFF2-40B4-BE49-F238E27FC236}">
                  <a16:creationId xmlns:a16="http://schemas.microsoft.com/office/drawing/2014/main" id="{1A1F5F29-72CF-460A-92D8-F5D9673346E4}"/>
                </a:ext>
              </a:extLst>
            </p:cNvPr>
            <p:cNvSpPr>
              <a:spLocks noChangeArrowheads="1"/>
            </p:cNvSpPr>
            <p:nvPr/>
          </p:nvSpPr>
          <p:spPr bwMode="auto">
            <a:xfrm>
              <a:off x="2997" y="1243"/>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3" name="Freeform 108">
              <a:extLst>
                <a:ext uri="{FF2B5EF4-FFF2-40B4-BE49-F238E27FC236}">
                  <a16:creationId xmlns:a16="http://schemas.microsoft.com/office/drawing/2014/main" id="{939B9570-D594-4F72-98B9-188D450F86E9}"/>
                </a:ext>
              </a:extLst>
            </p:cNvPr>
            <p:cNvSpPr>
              <a:spLocks noChangeArrowheads="1"/>
            </p:cNvSpPr>
            <p:nvPr/>
          </p:nvSpPr>
          <p:spPr bwMode="auto">
            <a:xfrm>
              <a:off x="2154" y="320"/>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4" name="Freeform 109">
              <a:extLst>
                <a:ext uri="{FF2B5EF4-FFF2-40B4-BE49-F238E27FC236}">
                  <a16:creationId xmlns:a16="http://schemas.microsoft.com/office/drawing/2014/main" id="{CCBF1171-6509-4428-9A1A-8001068E01CB}"/>
                </a:ext>
              </a:extLst>
            </p:cNvPr>
            <p:cNvSpPr>
              <a:spLocks noChangeArrowheads="1"/>
            </p:cNvSpPr>
            <p:nvPr/>
          </p:nvSpPr>
          <p:spPr bwMode="auto">
            <a:xfrm>
              <a:off x="2084" y="288"/>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5" name="Freeform 110">
              <a:extLst>
                <a:ext uri="{FF2B5EF4-FFF2-40B4-BE49-F238E27FC236}">
                  <a16:creationId xmlns:a16="http://schemas.microsoft.com/office/drawing/2014/main" id="{FA6C162C-991C-4010-B40B-FE739ECCFEE4}"/>
                </a:ext>
              </a:extLst>
            </p:cNvPr>
            <p:cNvSpPr>
              <a:spLocks noChangeArrowheads="1"/>
            </p:cNvSpPr>
            <p:nvPr/>
          </p:nvSpPr>
          <p:spPr bwMode="auto">
            <a:xfrm>
              <a:off x="1810" y="85"/>
              <a:ext cx="2370" cy="1537"/>
            </a:xfrm>
            <a:custGeom>
              <a:avLst/>
              <a:gdLst>
                <a:gd name="T0" fmla="*/ 5636 w 2060"/>
                <a:gd name="T1" fmla="*/ 194 h 1644"/>
                <a:gd name="T2" fmla="*/ 4154 w 2060"/>
                <a:gd name="T3" fmla="*/ 177 h 1644"/>
                <a:gd name="T4" fmla="*/ 1967 w 2060"/>
                <a:gd name="T5" fmla="*/ 193 h 1644"/>
                <a:gd name="T6" fmla="*/ 578 w 2060"/>
                <a:gd name="T7" fmla="*/ 226 h 1644"/>
                <a:gd name="T8" fmla="*/ 150 w 2060"/>
                <a:gd name="T9" fmla="*/ 280 h 1644"/>
                <a:gd name="T10" fmla="*/ 1812 w 2060"/>
                <a:gd name="T11" fmla="*/ 316 h 1644"/>
                <a:gd name="T12" fmla="*/ 3828 w 2060"/>
                <a:gd name="T13" fmla="*/ 311 h 1644"/>
                <a:gd name="T14" fmla="*/ 4945 w 2060"/>
                <a:gd name="T15" fmla="*/ 339 h 1644"/>
                <a:gd name="T16" fmla="*/ 5636 w 2060"/>
                <a:gd name="T17" fmla="*/ 432 h 1644"/>
                <a:gd name="T18" fmla="*/ 6203 w 2060"/>
                <a:gd name="T19" fmla="*/ 484 h 1644"/>
                <a:gd name="T20" fmla="*/ 8782 w 2060"/>
                <a:gd name="T21" fmla="*/ 468 h 1644"/>
                <a:gd name="T22" fmla="*/ 10183 w 2060"/>
                <a:gd name="T23" fmla="*/ 411 h 1644"/>
                <a:gd name="T24" fmla="*/ 11032 w 2060"/>
                <a:gd name="T25" fmla="*/ 344 h 1644"/>
                <a:gd name="T26" fmla="*/ 12446 w 2060"/>
                <a:gd name="T27" fmla="*/ 298 h 1644"/>
                <a:gd name="T28" fmla="*/ 9936 w 2060"/>
                <a:gd name="T29" fmla="*/ 255 h 1644"/>
                <a:gd name="T30" fmla="*/ 10183 w 2060"/>
                <a:gd name="T31" fmla="*/ 244 h 1644"/>
                <a:gd name="T32" fmla="*/ 12510 w 2060"/>
                <a:gd name="T33" fmla="*/ 273 h 1644"/>
                <a:gd name="T34" fmla="*/ 13693 w 2060"/>
                <a:gd name="T35" fmla="*/ 236 h 1644"/>
                <a:gd name="T36" fmla="*/ 13042 w 2060"/>
                <a:gd name="T37" fmla="*/ 228 h 1644"/>
                <a:gd name="T38" fmla="*/ 11587 w 2060"/>
                <a:gd name="T39" fmla="*/ 213 h 1644"/>
                <a:gd name="T40" fmla="*/ 14234 w 2060"/>
                <a:gd name="T41" fmla="*/ 227 h 1644"/>
                <a:gd name="T42" fmla="*/ 16152 w 2060"/>
                <a:gd name="T43" fmla="*/ 254 h 1644"/>
                <a:gd name="T44" fmla="*/ 17133 w 2060"/>
                <a:gd name="T45" fmla="*/ 308 h 1644"/>
                <a:gd name="T46" fmla="*/ 20046 w 2060"/>
                <a:gd name="T47" fmla="*/ 252 h 1644"/>
                <a:gd name="T48" fmla="*/ 21239 w 2060"/>
                <a:gd name="T49" fmla="*/ 306 h 1644"/>
                <a:gd name="T50" fmla="*/ 21292 w 2060"/>
                <a:gd name="T51" fmla="*/ 261 h 1644"/>
                <a:gd name="T52" fmla="*/ 21942 w 2060"/>
                <a:gd name="T53" fmla="*/ 238 h 1644"/>
                <a:gd name="T54" fmla="*/ 22235 w 2060"/>
                <a:gd name="T55" fmla="*/ 162 h 1644"/>
                <a:gd name="T56" fmla="*/ 22739 w 2060"/>
                <a:gd name="T57" fmla="*/ 158 h 1644"/>
                <a:gd name="T58" fmla="*/ 22981 w 2060"/>
                <a:gd name="T59" fmla="*/ 127 h 1644"/>
                <a:gd name="T60" fmla="*/ 22517 w 2060"/>
                <a:gd name="T61" fmla="*/ 67 h 1644"/>
                <a:gd name="T62" fmla="*/ 23682 w 2060"/>
                <a:gd name="T63" fmla="*/ 32 h 1644"/>
                <a:gd name="T64" fmla="*/ 24275 w 2060"/>
                <a:gd name="T65" fmla="*/ 62 h 1644"/>
                <a:gd name="T66" fmla="*/ 24218 w 2060"/>
                <a:gd name="T67" fmla="*/ 36 h 1644"/>
                <a:gd name="T68" fmla="*/ 24623 w 2060"/>
                <a:gd name="T69" fmla="*/ 16 h 1644"/>
                <a:gd name="T70" fmla="*/ 25411 w 2060"/>
                <a:gd name="T71" fmla="*/ 0 h 1644"/>
                <a:gd name="T72" fmla="*/ 22699 w 2060"/>
                <a:gd name="T73" fmla="*/ 19 h 1644"/>
                <a:gd name="T74" fmla="*/ 19731 w 2060"/>
                <a:gd name="T75" fmla="*/ 25 h 1644"/>
                <a:gd name="T76" fmla="*/ 16826 w 2060"/>
                <a:gd name="T77" fmla="*/ 8 h 1644"/>
                <a:gd name="T78" fmla="*/ 14100 w 2060"/>
                <a:gd name="T79" fmla="*/ 20 h 1644"/>
                <a:gd name="T80" fmla="*/ 12963 w 2060"/>
                <a:gd name="T81" fmla="*/ 50 h 1644"/>
                <a:gd name="T82" fmla="*/ 11545 w 2060"/>
                <a:gd name="T83" fmla="*/ 41 h 1644"/>
                <a:gd name="T84" fmla="*/ 9452 w 2060"/>
                <a:gd name="T85" fmla="*/ 54 h 1644"/>
                <a:gd name="T86" fmla="*/ 8317 w 2060"/>
                <a:gd name="T87" fmla="*/ 41 h 1644"/>
                <a:gd name="T88" fmla="*/ 4544 w 2060"/>
                <a:gd name="T89" fmla="*/ 74 h 1644"/>
                <a:gd name="T90" fmla="*/ 6685 w 2060"/>
                <a:gd name="T91" fmla="*/ 63 h 1644"/>
                <a:gd name="T92" fmla="*/ 7948 w 2060"/>
                <a:gd name="T93" fmla="*/ 81 h 1644"/>
                <a:gd name="T94" fmla="*/ 5533 w 2060"/>
                <a:gd name="T95" fmla="*/ 106 h 1644"/>
                <a:gd name="T96" fmla="*/ 3433 w 2060"/>
                <a:gd name="T97" fmla="*/ 123 h 1644"/>
                <a:gd name="T98" fmla="*/ 2081 w 2060"/>
                <a:gd name="T99" fmla="*/ 158 h 1644"/>
                <a:gd name="T100" fmla="*/ 3534 w 2060"/>
                <a:gd name="T101" fmla="*/ 165 h 1644"/>
                <a:gd name="T102" fmla="*/ 4747 w 2060"/>
                <a:gd name="T103" fmla="*/ 169 h 1644"/>
                <a:gd name="T104" fmla="*/ 6146 w 2060"/>
                <a:gd name="T105" fmla="*/ 177 h 1644"/>
                <a:gd name="T106" fmla="*/ 6072 w 2060"/>
                <a:gd name="T107" fmla="*/ 153 h 1644"/>
                <a:gd name="T108" fmla="*/ 7388 w 2060"/>
                <a:gd name="T109" fmla="*/ 164 h 1644"/>
                <a:gd name="T110" fmla="*/ 8549 w 2060"/>
                <a:gd name="T111" fmla="*/ 138 h 1644"/>
                <a:gd name="T112" fmla="*/ 9632 w 2060"/>
                <a:gd name="T113" fmla="*/ 143 h 1644"/>
                <a:gd name="T114" fmla="*/ 7961 w 2060"/>
                <a:gd name="T115" fmla="*/ 179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060"/>
                <a:gd name="T175" fmla="*/ 0 h 1644"/>
                <a:gd name="T176" fmla="*/ 2060 w 2060"/>
                <a:gd name="T177" fmla="*/ 1644 h 164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4099" name="组合 13">
            <a:extLst>
              <a:ext uri="{FF2B5EF4-FFF2-40B4-BE49-F238E27FC236}">
                <a16:creationId xmlns:a16="http://schemas.microsoft.com/office/drawing/2014/main" id="{D9F04247-8F58-4DBB-8D11-FBC184D07B4F}"/>
              </a:ext>
            </a:extLst>
          </p:cNvPr>
          <p:cNvGrpSpPr>
            <a:grpSpLocks/>
          </p:cNvGrpSpPr>
          <p:nvPr/>
        </p:nvGrpSpPr>
        <p:grpSpPr bwMode="auto">
          <a:xfrm>
            <a:off x="4763" y="6542088"/>
            <a:ext cx="12192000" cy="320675"/>
            <a:chOff x="4763" y="6500813"/>
            <a:chExt cx="12192000" cy="357187"/>
          </a:xfrm>
        </p:grpSpPr>
        <p:sp>
          <p:nvSpPr>
            <p:cNvPr id="4127" name="任意多边形 11">
              <a:extLst>
                <a:ext uri="{FF2B5EF4-FFF2-40B4-BE49-F238E27FC236}">
                  <a16:creationId xmlns:a16="http://schemas.microsoft.com/office/drawing/2014/main" id="{F2682DA8-C6DC-4A4F-BA70-70DFBD6AF177}"/>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4128" name="平行四边形 13">
              <a:extLst>
                <a:ext uri="{FF2B5EF4-FFF2-40B4-BE49-F238E27FC236}">
                  <a16:creationId xmlns:a16="http://schemas.microsoft.com/office/drawing/2014/main" id="{7E159BAC-8CB4-4B91-A0AF-F2043269E77A}"/>
                </a:ext>
              </a:extLst>
            </p:cNvPr>
            <p:cNvSpPr>
              <a:spLocks noChangeArrowheads="1"/>
            </p:cNvSpPr>
            <p:nvPr/>
          </p:nvSpPr>
          <p:spPr bwMode="auto">
            <a:xfrm>
              <a:off x="561706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sp>
        <p:nvSpPr>
          <p:cNvPr id="4100" name="平行四边形 12">
            <a:extLst>
              <a:ext uri="{FF2B5EF4-FFF2-40B4-BE49-F238E27FC236}">
                <a16:creationId xmlns:a16="http://schemas.microsoft.com/office/drawing/2014/main" id="{364B4796-190E-4D73-AF9E-45D29DFFDDCF}"/>
              </a:ext>
            </a:extLst>
          </p:cNvPr>
          <p:cNvSpPr>
            <a:spLocks noChangeArrowheads="1"/>
          </p:cNvSpPr>
          <p:nvPr/>
        </p:nvSpPr>
        <p:spPr bwMode="auto">
          <a:xfrm>
            <a:off x="13684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1" name="平行四边形 13">
            <a:extLst>
              <a:ext uri="{FF2B5EF4-FFF2-40B4-BE49-F238E27FC236}">
                <a16:creationId xmlns:a16="http://schemas.microsoft.com/office/drawing/2014/main" id="{D4863597-2967-4DF1-99FB-BEA4223B0436}"/>
              </a:ext>
            </a:extLst>
          </p:cNvPr>
          <p:cNvSpPr>
            <a:spLocks noChangeArrowheads="1"/>
          </p:cNvSpPr>
          <p:nvPr/>
        </p:nvSpPr>
        <p:spPr bwMode="auto">
          <a:xfrm>
            <a:off x="239713"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4102" name="组合 17">
            <a:extLst>
              <a:ext uri="{FF2B5EF4-FFF2-40B4-BE49-F238E27FC236}">
                <a16:creationId xmlns:a16="http://schemas.microsoft.com/office/drawing/2014/main" id="{0DC0FAB5-8A50-4428-9121-324283EFD177}"/>
              </a:ext>
            </a:extLst>
          </p:cNvPr>
          <p:cNvGrpSpPr>
            <a:grpSpLocks/>
          </p:cNvGrpSpPr>
          <p:nvPr/>
        </p:nvGrpSpPr>
        <p:grpSpPr bwMode="auto">
          <a:xfrm>
            <a:off x="2409825" y="2787463"/>
            <a:ext cx="842963" cy="781050"/>
            <a:chOff x="0" y="0"/>
            <a:chExt cx="730541" cy="759532"/>
          </a:xfrm>
        </p:grpSpPr>
        <p:sp>
          <p:nvSpPr>
            <p:cNvPr id="4125" name="矩形​​ 3">
              <a:extLst>
                <a:ext uri="{FF2B5EF4-FFF2-40B4-BE49-F238E27FC236}">
                  <a16:creationId xmlns:a16="http://schemas.microsoft.com/office/drawing/2014/main" id="{26BC0441-A942-422E-827F-E6DAB7FC26DC}"/>
                </a:ext>
              </a:extLst>
            </p:cNvPr>
            <p:cNvSpPr>
              <a:spLocks noChangeArrowheads="1"/>
            </p:cNvSpPr>
            <p:nvPr/>
          </p:nvSpPr>
          <p:spPr bwMode="auto">
            <a:xfrm>
              <a:off x="0" y="22421"/>
              <a:ext cx="730541" cy="737111"/>
            </a:xfrm>
            <a:custGeom>
              <a:avLst/>
              <a:gdLst>
                <a:gd name="T0" fmla="*/ 0 w 1152128"/>
                <a:gd name="T1" fmla="*/ 0 h 936104"/>
                <a:gd name="T2" fmla="*/ 499 w 1152128"/>
                <a:gd name="T3" fmla="*/ 0 h 936104"/>
                <a:gd name="T4" fmla="*/ 499 w 1152128"/>
                <a:gd name="T5" fmla="*/ 13625 h 936104"/>
                <a:gd name="T6" fmla="*/ 311 w 1152128"/>
                <a:gd name="T7" fmla="*/ 13625 h 936104"/>
                <a:gd name="T8" fmla="*/ 249 w 1152128"/>
                <a:gd name="T9" fmla="*/ 16101 h 936104"/>
                <a:gd name="T10" fmla="*/ 187 w 1152128"/>
                <a:gd name="T11" fmla="*/ 13625 h 936104"/>
                <a:gd name="T12" fmla="*/ 0 w 1152128"/>
                <a:gd name="T13" fmla="*/ 13625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4126" name="TextBox 120">
              <a:extLst>
                <a:ext uri="{FF2B5EF4-FFF2-40B4-BE49-F238E27FC236}">
                  <a16:creationId xmlns:a16="http://schemas.microsoft.com/office/drawing/2014/main" id="{C68170CB-A362-4429-AB69-664641B94549}"/>
                </a:ext>
              </a:extLst>
            </p:cNvPr>
            <p:cNvSpPr>
              <a:spLocks noChangeArrowheads="1"/>
            </p:cNvSpPr>
            <p:nvPr/>
          </p:nvSpPr>
          <p:spPr bwMode="auto">
            <a:xfrm>
              <a:off x="153486" y="0"/>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2</a:t>
              </a:r>
              <a:endParaRPr lang="zh-CN" altLang="en-US"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grpSp>
        <p:nvGrpSpPr>
          <p:cNvPr id="4103" name="组合 20">
            <a:extLst>
              <a:ext uri="{FF2B5EF4-FFF2-40B4-BE49-F238E27FC236}">
                <a16:creationId xmlns:a16="http://schemas.microsoft.com/office/drawing/2014/main" id="{4FA38521-6AEA-432F-8F2C-893F9640B34C}"/>
              </a:ext>
            </a:extLst>
          </p:cNvPr>
          <p:cNvGrpSpPr>
            <a:grpSpLocks/>
          </p:cNvGrpSpPr>
          <p:nvPr/>
        </p:nvGrpSpPr>
        <p:grpSpPr bwMode="auto">
          <a:xfrm>
            <a:off x="2409825" y="3688406"/>
            <a:ext cx="842963" cy="784225"/>
            <a:chOff x="0" y="0"/>
            <a:chExt cx="730541" cy="760784"/>
          </a:xfrm>
        </p:grpSpPr>
        <p:sp>
          <p:nvSpPr>
            <p:cNvPr id="4123" name="矩形​​ 3">
              <a:extLst>
                <a:ext uri="{FF2B5EF4-FFF2-40B4-BE49-F238E27FC236}">
                  <a16:creationId xmlns:a16="http://schemas.microsoft.com/office/drawing/2014/main" id="{41E497BE-A406-4355-B16B-CF2334702A88}"/>
                </a:ext>
              </a:extLst>
            </p:cNvPr>
            <p:cNvSpPr>
              <a:spLocks noChangeArrowheads="1"/>
            </p:cNvSpPr>
            <p:nvPr/>
          </p:nvSpPr>
          <p:spPr bwMode="auto">
            <a:xfrm>
              <a:off x="0" y="22421"/>
              <a:ext cx="730541" cy="738363"/>
            </a:xfrm>
            <a:custGeom>
              <a:avLst/>
              <a:gdLst>
                <a:gd name="T0" fmla="*/ 0 w 1152128"/>
                <a:gd name="T1" fmla="*/ 0 h 936104"/>
                <a:gd name="T2" fmla="*/ 499 w 1152128"/>
                <a:gd name="T3" fmla="*/ 0 h 936104"/>
                <a:gd name="T4" fmla="*/ 499 w 1152128"/>
                <a:gd name="T5" fmla="*/ 14023 h 936104"/>
                <a:gd name="T6" fmla="*/ 311 w 1152128"/>
                <a:gd name="T7" fmla="*/ 14023 h 936104"/>
                <a:gd name="T8" fmla="*/ 249 w 1152128"/>
                <a:gd name="T9" fmla="*/ 16573 h 936104"/>
                <a:gd name="T10" fmla="*/ 187 w 1152128"/>
                <a:gd name="T11" fmla="*/ 14023 h 936104"/>
                <a:gd name="T12" fmla="*/ 0 w 1152128"/>
                <a:gd name="T13" fmla="*/ 14023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4124" name="TextBox 123">
              <a:extLst>
                <a:ext uri="{FF2B5EF4-FFF2-40B4-BE49-F238E27FC236}">
                  <a16:creationId xmlns:a16="http://schemas.microsoft.com/office/drawing/2014/main" id="{350934B0-08CA-4FC9-8854-33676311A4AE}"/>
                </a:ext>
              </a:extLst>
            </p:cNvPr>
            <p:cNvSpPr>
              <a:spLocks noChangeArrowheads="1"/>
            </p:cNvSpPr>
            <p:nvPr/>
          </p:nvSpPr>
          <p:spPr bwMode="auto">
            <a:xfrm>
              <a:off x="153486" y="0"/>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3</a:t>
              </a:r>
              <a:endParaRPr lang="zh-CN" altLang="en-US"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sp>
        <p:nvSpPr>
          <p:cNvPr id="4104" name="矩形​​ 9">
            <a:extLst>
              <a:ext uri="{FF2B5EF4-FFF2-40B4-BE49-F238E27FC236}">
                <a16:creationId xmlns:a16="http://schemas.microsoft.com/office/drawing/2014/main" id="{4ABB8116-A7B1-44DA-92DE-3DF5B5002E1D}"/>
              </a:ext>
            </a:extLst>
          </p:cNvPr>
          <p:cNvSpPr>
            <a:spLocks noChangeArrowheads="1"/>
          </p:cNvSpPr>
          <p:nvPr/>
        </p:nvSpPr>
        <p:spPr bwMode="auto">
          <a:xfrm>
            <a:off x="3790950" y="1910332"/>
            <a:ext cx="5953125" cy="693738"/>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5" name="矩形​​ 10">
            <a:extLst>
              <a:ext uri="{FF2B5EF4-FFF2-40B4-BE49-F238E27FC236}">
                <a16:creationId xmlns:a16="http://schemas.microsoft.com/office/drawing/2014/main" id="{EAB95399-24F3-4BC7-8F54-1EC10571E35D}"/>
              </a:ext>
            </a:extLst>
          </p:cNvPr>
          <p:cNvSpPr>
            <a:spLocks noChangeArrowheads="1"/>
          </p:cNvSpPr>
          <p:nvPr/>
        </p:nvSpPr>
        <p:spPr bwMode="auto">
          <a:xfrm>
            <a:off x="3790950" y="2808498"/>
            <a:ext cx="5953125" cy="695325"/>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6" name="矩形​​ 11">
            <a:extLst>
              <a:ext uri="{FF2B5EF4-FFF2-40B4-BE49-F238E27FC236}">
                <a16:creationId xmlns:a16="http://schemas.microsoft.com/office/drawing/2014/main" id="{A92F98DD-600B-4B74-B6D6-B20DC6FC3DC4}"/>
              </a:ext>
            </a:extLst>
          </p:cNvPr>
          <p:cNvSpPr>
            <a:spLocks noChangeArrowheads="1"/>
          </p:cNvSpPr>
          <p:nvPr/>
        </p:nvSpPr>
        <p:spPr bwMode="auto">
          <a:xfrm>
            <a:off x="3790950" y="3708251"/>
            <a:ext cx="5953125" cy="695325"/>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7" name="TextBox 132">
            <a:extLst>
              <a:ext uri="{FF2B5EF4-FFF2-40B4-BE49-F238E27FC236}">
                <a16:creationId xmlns:a16="http://schemas.microsoft.com/office/drawing/2014/main" id="{3B91FC44-0B36-43F5-867F-3894C1E79E44}"/>
              </a:ext>
            </a:extLst>
          </p:cNvPr>
          <p:cNvSpPr>
            <a:spLocks noChangeArrowheads="1"/>
          </p:cNvSpPr>
          <p:nvPr/>
        </p:nvSpPr>
        <p:spPr bwMode="auto">
          <a:xfrm>
            <a:off x="4367213" y="1999232"/>
            <a:ext cx="450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研究意义与内容</a:t>
            </a:r>
          </a:p>
        </p:txBody>
      </p:sp>
      <p:sp>
        <p:nvSpPr>
          <p:cNvPr id="4108" name="TextBox 133">
            <a:extLst>
              <a:ext uri="{FF2B5EF4-FFF2-40B4-BE49-F238E27FC236}">
                <a16:creationId xmlns:a16="http://schemas.microsoft.com/office/drawing/2014/main" id="{E2FD28F3-32B7-4ABE-BA12-726270A06F76}"/>
              </a:ext>
            </a:extLst>
          </p:cNvPr>
          <p:cNvSpPr>
            <a:spLocks noChangeArrowheads="1"/>
          </p:cNvSpPr>
          <p:nvPr/>
        </p:nvSpPr>
        <p:spPr bwMode="auto">
          <a:xfrm>
            <a:off x="4367213" y="2898191"/>
            <a:ext cx="450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多维度聚合金字塔模型</a:t>
            </a:r>
            <a:endParaRPr lang="zh-CN" altLang="en-US" sz="2800" b="1" dirty="0">
              <a:solidFill>
                <a:srgbClr val="7F7F7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4109" name="TextBox 134">
            <a:extLst>
              <a:ext uri="{FF2B5EF4-FFF2-40B4-BE49-F238E27FC236}">
                <a16:creationId xmlns:a16="http://schemas.microsoft.com/office/drawing/2014/main" id="{AA7F6731-A078-45D2-B5A0-4C7E98B274EB}"/>
              </a:ext>
            </a:extLst>
          </p:cNvPr>
          <p:cNvSpPr>
            <a:spLocks noChangeArrowheads="1"/>
          </p:cNvSpPr>
          <p:nvPr/>
        </p:nvSpPr>
        <p:spPr bwMode="auto">
          <a:xfrm>
            <a:off x="4367213" y="3797150"/>
            <a:ext cx="483487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分布式可视化框架</a:t>
            </a:r>
            <a:r>
              <a:rPr lang="en-US" altLang="zh-CN"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dirty="0">
                <a:solidFill>
                  <a:srgbClr val="7F7F7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MAP-Vis</a:t>
            </a:r>
            <a:endParaRPr lang="zh-CN" altLang="en-US" sz="2800" b="1" dirty="0">
              <a:solidFill>
                <a:srgbClr val="7F7F7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grpSp>
        <p:nvGrpSpPr>
          <p:cNvPr id="4110" name="组合 14">
            <a:extLst>
              <a:ext uri="{FF2B5EF4-FFF2-40B4-BE49-F238E27FC236}">
                <a16:creationId xmlns:a16="http://schemas.microsoft.com/office/drawing/2014/main" id="{0972F85C-DFCD-4CED-A06D-B9AACD402B9F}"/>
              </a:ext>
            </a:extLst>
          </p:cNvPr>
          <p:cNvGrpSpPr>
            <a:grpSpLocks/>
          </p:cNvGrpSpPr>
          <p:nvPr/>
        </p:nvGrpSpPr>
        <p:grpSpPr bwMode="auto">
          <a:xfrm>
            <a:off x="2409825" y="1872232"/>
            <a:ext cx="842963" cy="795338"/>
            <a:chOff x="0" y="0"/>
            <a:chExt cx="730541" cy="773013"/>
          </a:xfrm>
        </p:grpSpPr>
        <p:sp>
          <p:nvSpPr>
            <p:cNvPr id="4121" name="矩形​​ 3">
              <a:extLst>
                <a:ext uri="{FF2B5EF4-FFF2-40B4-BE49-F238E27FC236}">
                  <a16:creationId xmlns:a16="http://schemas.microsoft.com/office/drawing/2014/main" id="{1D8E99B4-12CD-4696-92D8-3CB35F09EEC7}"/>
                </a:ext>
              </a:extLst>
            </p:cNvPr>
            <p:cNvSpPr>
              <a:spLocks noChangeArrowheads="1"/>
            </p:cNvSpPr>
            <p:nvPr/>
          </p:nvSpPr>
          <p:spPr bwMode="auto">
            <a:xfrm>
              <a:off x="0" y="34650"/>
              <a:ext cx="730541" cy="738363"/>
            </a:xfrm>
            <a:custGeom>
              <a:avLst/>
              <a:gdLst>
                <a:gd name="T0" fmla="*/ 0 w 1152128"/>
                <a:gd name="T1" fmla="*/ 0 h 936104"/>
                <a:gd name="T2" fmla="*/ 499 w 1152128"/>
                <a:gd name="T3" fmla="*/ 0 h 936104"/>
                <a:gd name="T4" fmla="*/ 499 w 1152128"/>
                <a:gd name="T5" fmla="*/ 14023 h 936104"/>
                <a:gd name="T6" fmla="*/ 311 w 1152128"/>
                <a:gd name="T7" fmla="*/ 14023 h 936104"/>
                <a:gd name="T8" fmla="*/ 249 w 1152128"/>
                <a:gd name="T9" fmla="*/ 16573 h 936104"/>
                <a:gd name="T10" fmla="*/ 187 w 1152128"/>
                <a:gd name="T11" fmla="*/ 14023 h 936104"/>
                <a:gd name="T12" fmla="*/ 0 w 1152128"/>
                <a:gd name="T13" fmla="*/ 14023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4122" name="TextBox 17">
              <a:extLst>
                <a:ext uri="{FF2B5EF4-FFF2-40B4-BE49-F238E27FC236}">
                  <a16:creationId xmlns:a16="http://schemas.microsoft.com/office/drawing/2014/main" id="{25AF294B-DF7C-446F-8DFF-98610762176B}"/>
                </a:ext>
              </a:extLst>
            </p:cNvPr>
            <p:cNvSpPr>
              <a:spLocks noChangeArrowheads="1"/>
            </p:cNvSpPr>
            <p:nvPr/>
          </p:nvSpPr>
          <p:spPr bwMode="auto">
            <a:xfrm>
              <a:off x="150641" y="0"/>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1</a:t>
              </a:r>
              <a:endParaRPr lang="zh-CN" altLang="en-US"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grpSp>
        <p:nvGrpSpPr>
          <p:cNvPr id="4111" name="组合 16">
            <a:extLst>
              <a:ext uri="{FF2B5EF4-FFF2-40B4-BE49-F238E27FC236}">
                <a16:creationId xmlns:a16="http://schemas.microsoft.com/office/drawing/2014/main" id="{A12BB04E-AD17-4738-A77F-C362F4911D49}"/>
              </a:ext>
            </a:extLst>
          </p:cNvPr>
          <p:cNvGrpSpPr>
            <a:grpSpLocks/>
          </p:cNvGrpSpPr>
          <p:nvPr/>
        </p:nvGrpSpPr>
        <p:grpSpPr bwMode="auto">
          <a:xfrm>
            <a:off x="1308100" y="702754"/>
            <a:ext cx="3200400" cy="1065212"/>
            <a:chOff x="1435540" y="774700"/>
            <a:chExt cx="3679385" cy="1327150"/>
          </a:xfrm>
        </p:grpSpPr>
        <p:sp>
          <p:nvSpPr>
            <p:cNvPr id="4119" name="标题 24">
              <a:extLst>
                <a:ext uri="{FF2B5EF4-FFF2-40B4-BE49-F238E27FC236}">
                  <a16:creationId xmlns:a16="http://schemas.microsoft.com/office/drawing/2014/main" id="{1CFCD1A9-6E5F-422D-98E8-5E3369AF1240}"/>
                </a:ext>
              </a:extLst>
            </p:cNvPr>
            <p:cNvSpPr>
              <a:spLocks noChangeArrowheads="1"/>
            </p:cNvSpPr>
            <p:nvPr/>
          </p:nvSpPr>
          <p:spPr bwMode="auto">
            <a:xfrm>
              <a:off x="2230438" y="774700"/>
              <a:ext cx="2884487"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400" b="1">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目 录 </a:t>
              </a:r>
              <a:r>
                <a:rPr lang="en-US" altLang="zh-CN" sz="3200" b="1">
                  <a:latin typeface="微软雅黑" panose="020B0503020204020204" pitchFamily="34" charset="-122"/>
                  <a:ea typeface="微软雅黑" panose="020B0503020204020204" pitchFamily="34" charset="-122"/>
                  <a:sym typeface="微软雅黑" panose="020B0503020204020204" pitchFamily="34" charset="-122"/>
                </a:rPr>
                <a:t>ONTENTS</a:t>
              </a:r>
              <a:endParaRPr lang="zh-CN" altLang="en-US" sz="32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20" name="标题 24">
              <a:extLst>
                <a:ext uri="{FF2B5EF4-FFF2-40B4-BE49-F238E27FC236}">
                  <a16:creationId xmlns:a16="http://schemas.microsoft.com/office/drawing/2014/main" id="{58D4FA43-0F34-4FF5-B933-5AB4C009E7FE}"/>
                </a:ext>
              </a:extLst>
            </p:cNvPr>
            <p:cNvSpPr>
              <a:spLocks noChangeArrowheads="1"/>
            </p:cNvSpPr>
            <p:nvPr/>
          </p:nvSpPr>
          <p:spPr bwMode="auto">
            <a:xfrm>
              <a:off x="1435540" y="1102047"/>
              <a:ext cx="895351"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8000" dirty="0">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80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112" name="灯片编号占位符 4">
            <a:extLst>
              <a:ext uri="{FF2B5EF4-FFF2-40B4-BE49-F238E27FC236}">
                <a16:creationId xmlns:a16="http://schemas.microsoft.com/office/drawing/2014/main" id="{FB78239C-6B9E-43C6-95FE-11AE5727E76E}"/>
              </a:ext>
            </a:extLst>
          </p:cNvPr>
          <p:cNvSpPr>
            <a:spLocks noGrp="1" noChangeArrowheads="1"/>
          </p:cNvSpPr>
          <p:nvPr/>
        </p:nvSpPr>
        <p:spPr bwMode="auto">
          <a:xfrm>
            <a:off x="9163050" y="6497638"/>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en-US" altLang="zh-CN" dirty="0">
              <a:solidFill>
                <a:schemeClr val="bg1"/>
              </a:solidFill>
              <a:sym typeface="方正兰亭黑_GBK"/>
            </a:endParaRPr>
          </a:p>
        </p:txBody>
      </p:sp>
      <p:sp>
        <p:nvSpPr>
          <p:cNvPr id="138" name="矩形 137">
            <a:extLst>
              <a:ext uri="{FF2B5EF4-FFF2-40B4-BE49-F238E27FC236}">
                <a16:creationId xmlns:a16="http://schemas.microsoft.com/office/drawing/2014/main" id="{2640C531-A539-4ACD-A3F5-893FEBBE26B5}"/>
              </a:ext>
            </a:extLst>
          </p:cNvPr>
          <p:cNvSpPr/>
          <p:nvPr/>
        </p:nvSpPr>
        <p:spPr>
          <a:xfrm>
            <a:off x="11420475" y="44450"/>
            <a:ext cx="735013" cy="241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www.1ppt.com/moban/                  PPT</a:t>
            </a:r>
            <a:r>
              <a:rPr lang="zh-CN" altLang="en-US" sz="100" dirty="0">
                <a:solidFill>
                  <a:schemeClr val="bg1"/>
                </a:solidFill>
              </a:rPr>
              <a:t>素材：</a:t>
            </a:r>
            <a:r>
              <a:rPr lang="en-US" altLang="zh-CN" sz="100" dirty="0">
                <a:solidFill>
                  <a:schemeClr val="bg1"/>
                </a:solidFill>
              </a:rPr>
              <a:t>www.1ppt.com/sucai/</a:t>
            </a:r>
          </a:p>
          <a:p>
            <a:pPr>
              <a:defRPr/>
            </a:pPr>
            <a:r>
              <a:rPr lang="en-US" altLang="zh-CN" sz="100" dirty="0">
                <a:solidFill>
                  <a:schemeClr val="bg1"/>
                </a:solidFill>
              </a:rPr>
              <a:t>PPT</a:t>
            </a:r>
            <a:r>
              <a:rPr lang="zh-CN" altLang="en-US" sz="100" dirty="0">
                <a:solidFill>
                  <a:schemeClr val="bg1"/>
                </a:solidFill>
              </a:rPr>
              <a:t>背景：</a:t>
            </a:r>
            <a:r>
              <a:rPr lang="en-US" altLang="zh-CN" sz="100" dirty="0">
                <a:solidFill>
                  <a:schemeClr val="bg1"/>
                </a:solidFill>
              </a:rPr>
              <a:t>www.1ppt.com/beijing/                   PPT</a:t>
            </a:r>
            <a:r>
              <a:rPr lang="zh-CN" altLang="en-US" sz="100" dirty="0">
                <a:solidFill>
                  <a:schemeClr val="bg1"/>
                </a:solidFill>
              </a:rPr>
              <a:t>图表：</a:t>
            </a:r>
            <a:r>
              <a:rPr lang="en-US" altLang="zh-CN" sz="100" dirty="0">
                <a:solidFill>
                  <a:schemeClr val="bg1"/>
                </a:solidFill>
              </a:rPr>
              <a:t>www.1ppt.com/tubiao/      </a:t>
            </a:r>
          </a:p>
          <a:p>
            <a:pPr>
              <a:defRPr/>
            </a:pP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a:defRPr/>
            </a:pPr>
            <a:r>
              <a:rPr lang="zh-CN" altLang="en-US" sz="100" dirty="0">
                <a:solidFill>
                  <a:schemeClr val="bg1"/>
                </a:solidFill>
              </a:rPr>
              <a:t>资料下载：</a:t>
            </a:r>
            <a:r>
              <a:rPr lang="en-US" altLang="zh-CN" sz="100" dirty="0">
                <a:solidFill>
                  <a:schemeClr val="bg1"/>
                </a:solidFill>
              </a:rPr>
              <a:t>www.1ppt.com/ziliao/                   </a:t>
            </a:r>
            <a:r>
              <a:rPr lang="zh-CN" altLang="en-US" sz="100" dirty="0">
                <a:solidFill>
                  <a:schemeClr val="bg1"/>
                </a:solidFill>
              </a:rPr>
              <a:t>范文下载：</a:t>
            </a:r>
            <a:r>
              <a:rPr lang="en-US" altLang="zh-CN" sz="100" dirty="0">
                <a:solidFill>
                  <a:schemeClr val="bg1"/>
                </a:solidFill>
              </a:rPr>
              <a:t>www.1ppt.com/fanwen/             </a:t>
            </a:r>
          </a:p>
          <a:p>
            <a:pPr>
              <a:defRPr/>
            </a:pPr>
            <a:r>
              <a:rPr lang="zh-CN" altLang="en-US" sz="100" dirty="0">
                <a:solidFill>
                  <a:schemeClr val="bg1"/>
                </a:solidFill>
              </a:rPr>
              <a:t>试卷下载：</a:t>
            </a:r>
            <a:r>
              <a:rPr lang="en-US" altLang="zh-CN" sz="100" dirty="0">
                <a:solidFill>
                  <a:schemeClr val="bg1"/>
                </a:solidFill>
              </a:rPr>
              <a:t>www.1ppt.com/shiti/                     </a:t>
            </a:r>
            <a:r>
              <a:rPr lang="zh-CN" altLang="en-US" sz="100" dirty="0">
                <a:solidFill>
                  <a:schemeClr val="bg1"/>
                </a:solidFill>
              </a:rPr>
              <a:t>教案下载：</a:t>
            </a:r>
            <a:r>
              <a:rPr lang="en-US" altLang="zh-CN" sz="100" dirty="0">
                <a:solidFill>
                  <a:schemeClr val="bg1"/>
                </a:solidFill>
              </a:rPr>
              <a:t>www.1ppt.com/jiaoan/               </a:t>
            </a:r>
          </a:p>
          <a:p>
            <a:pPr>
              <a:defRPr/>
            </a:pPr>
            <a:r>
              <a:rPr lang="en-US" altLang="zh-CN" sz="100" dirty="0">
                <a:solidFill>
                  <a:schemeClr val="bg1"/>
                </a:solidFill>
              </a:rPr>
              <a:t>PPT</a:t>
            </a:r>
            <a:r>
              <a:rPr lang="zh-CN" altLang="en-US" sz="100" dirty="0">
                <a:solidFill>
                  <a:schemeClr val="bg1"/>
                </a:solidFill>
              </a:rPr>
              <a:t>论坛：</a:t>
            </a:r>
            <a:r>
              <a:rPr lang="en-US" altLang="zh-CN" sz="100" dirty="0">
                <a:solidFill>
                  <a:schemeClr val="bg1"/>
                </a:solidFill>
              </a:rPr>
              <a:t>www.1ppt.cn                                     PPT</a:t>
            </a:r>
            <a:r>
              <a:rPr lang="zh-CN" altLang="en-US" sz="100" dirty="0">
                <a:solidFill>
                  <a:schemeClr val="bg1"/>
                </a:solidFill>
              </a:rPr>
              <a:t>课件：</a:t>
            </a:r>
            <a:r>
              <a:rPr lang="en-US" altLang="zh-CN" sz="100" dirty="0">
                <a:solidFill>
                  <a:schemeClr val="bg1"/>
                </a:solidFill>
              </a:rPr>
              <a:t>www.1ppt.com/kejian/ </a:t>
            </a:r>
          </a:p>
          <a:p>
            <a:pPr>
              <a:defRPr/>
            </a:pPr>
            <a:r>
              <a:rPr lang="zh-CN" altLang="en-US" sz="100" dirty="0">
                <a:solidFill>
                  <a:schemeClr val="bg1"/>
                </a:solidFill>
              </a:rPr>
              <a:t>语文课件：</a:t>
            </a:r>
            <a:r>
              <a:rPr lang="en-US" altLang="zh-CN" sz="100" dirty="0">
                <a:solidFill>
                  <a:schemeClr val="bg1"/>
                </a:solidFill>
              </a:rPr>
              <a:t>www.1ppt.com/kejian/yuwen/    </a:t>
            </a:r>
            <a:r>
              <a:rPr lang="zh-CN" altLang="en-US" sz="100" dirty="0">
                <a:solidFill>
                  <a:schemeClr val="bg1"/>
                </a:solidFill>
              </a:rPr>
              <a:t>数学课件：</a:t>
            </a:r>
            <a:r>
              <a:rPr lang="en-US" altLang="zh-CN" sz="100" dirty="0">
                <a:solidFill>
                  <a:schemeClr val="bg1"/>
                </a:solidFill>
              </a:rPr>
              <a:t>www.1ppt.com/kejian/shuxue/ </a:t>
            </a:r>
          </a:p>
          <a:p>
            <a:pPr>
              <a:defRPr/>
            </a:pPr>
            <a:r>
              <a:rPr lang="zh-CN" altLang="en-US" sz="100" dirty="0">
                <a:solidFill>
                  <a:schemeClr val="bg1"/>
                </a:solidFill>
              </a:rPr>
              <a:t>英语课件：</a:t>
            </a:r>
            <a:r>
              <a:rPr lang="en-US" altLang="zh-CN" sz="100" dirty="0">
                <a:solidFill>
                  <a:schemeClr val="bg1"/>
                </a:solidFill>
              </a:rPr>
              <a:t>www.1ppt.com/kejian/yingyu/    </a:t>
            </a:r>
            <a:r>
              <a:rPr lang="zh-CN" altLang="en-US" sz="100" dirty="0">
                <a:solidFill>
                  <a:schemeClr val="bg1"/>
                </a:solidFill>
              </a:rPr>
              <a:t>美术课件：</a:t>
            </a:r>
            <a:r>
              <a:rPr lang="en-US" altLang="zh-CN" sz="100" dirty="0">
                <a:solidFill>
                  <a:schemeClr val="bg1"/>
                </a:solidFill>
              </a:rPr>
              <a:t>www.1ppt.com/kejian/meishu/ </a:t>
            </a:r>
          </a:p>
          <a:p>
            <a:pPr>
              <a:defRPr/>
            </a:pPr>
            <a:r>
              <a:rPr lang="zh-CN" altLang="en-US" sz="100" dirty="0">
                <a:solidFill>
                  <a:schemeClr val="bg1"/>
                </a:solidFill>
              </a:rPr>
              <a:t>科学课件：</a:t>
            </a:r>
            <a:r>
              <a:rPr lang="en-US" altLang="zh-CN" sz="100" dirty="0">
                <a:solidFill>
                  <a:schemeClr val="bg1"/>
                </a:solidFill>
              </a:rPr>
              <a:t>www.1ppt.com/kejian/kexue/     </a:t>
            </a:r>
            <a:r>
              <a:rPr lang="zh-CN" altLang="en-US" sz="100" dirty="0">
                <a:solidFill>
                  <a:schemeClr val="bg1"/>
                </a:solidFill>
              </a:rPr>
              <a:t>物理课件：</a:t>
            </a:r>
            <a:r>
              <a:rPr lang="en-US" altLang="zh-CN" sz="100" dirty="0">
                <a:solidFill>
                  <a:schemeClr val="bg1"/>
                </a:solidFill>
              </a:rPr>
              <a:t>www.1ppt.com/kejian/wuli/ </a:t>
            </a:r>
          </a:p>
          <a:p>
            <a:pPr>
              <a:defRPr/>
            </a:pPr>
            <a:r>
              <a:rPr lang="zh-CN" altLang="en-US" sz="100" dirty="0">
                <a:solidFill>
                  <a:schemeClr val="bg1"/>
                </a:solidFill>
              </a:rPr>
              <a:t>化学课件：</a:t>
            </a:r>
            <a:r>
              <a:rPr lang="en-US" altLang="zh-CN" sz="100" dirty="0">
                <a:solidFill>
                  <a:schemeClr val="bg1"/>
                </a:solidFill>
              </a:rPr>
              <a:t>www.1ppt.com/kejian/huaxue/  </a:t>
            </a:r>
            <a:r>
              <a:rPr lang="zh-CN" altLang="en-US" sz="100" dirty="0">
                <a:solidFill>
                  <a:schemeClr val="bg1"/>
                </a:solidFill>
              </a:rPr>
              <a:t>生物课件：</a:t>
            </a:r>
            <a:r>
              <a:rPr lang="en-US" altLang="zh-CN" sz="100" dirty="0">
                <a:solidFill>
                  <a:schemeClr val="bg1"/>
                </a:solidFill>
              </a:rPr>
              <a:t>www.1ppt.com/kejian/shengwu/ </a:t>
            </a:r>
          </a:p>
          <a:p>
            <a:pPr>
              <a:defRPr/>
            </a:pPr>
            <a:r>
              <a:rPr lang="zh-CN" altLang="en-US" sz="100" dirty="0">
                <a:solidFill>
                  <a:schemeClr val="bg1"/>
                </a:solidFill>
              </a:rPr>
              <a:t>地理课件：</a:t>
            </a:r>
            <a:r>
              <a:rPr lang="en-US" altLang="zh-CN" sz="100" dirty="0">
                <a:solidFill>
                  <a:schemeClr val="bg1"/>
                </a:solidFill>
              </a:rPr>
              <a:t>www.1ppt.com/kejian/dili/          </a:t>
            </a:r>
            <a:r>
              <a:rPr lang="zh-CN" altLang="en-US" sz="100" dirty="0">
                <a:solidFill>
                  <a:schemeClr val="bg1"/>
                </a:solidFill>
              </a:rPr>
              <a:t>历史课件：</a:t>
            </a:r>
            <a:r>
              <a:rPr lang="en-US" altLang="zh-CN" sz="100" dirty="0">
                <a:solidFill>
                  <a:schemeClr val="bg1"/>
                </a:solidFill>
              </a:rPr>
              <a:t>www.1ppt.com/kejian/lishi/        </a:t>
            </a:r>
          </a:p>
        </p:txBody>
      </p:sp>
      <p:grpSp>
        <p:nvGrpSpPr>
          <p:cNvPr id="4114" name="组合 23">
            <a:extLst>
              <a:ext uri="{FF2B5EF4-FFF2-40B4-BE49-F238E27FC236}">
                <a16:creationId xmlns:a16="http://schemas.microsoft.com/office/drawing/2014/main" id="{F6E441C2-B1F5-4EFC-A9B2-FF28FD5508F0}"/>
              </a:ext>
            </a:extLst>
          </p:cNvPr>
          <p:cNvGrpSpPr>
            <a:grpSpLocks/>
          </p:cNvGrpSpPr>
          <p:nvPr/>
        </p:nvGrpSpPr>
        <p:grpSpPr bwMode="auto">
          <a:xfrm>
            <a:off x="2416175" y="5496644"/>
            <a:ext cx="823913" cy="738664"/>
            <a:chOff x="0" y="0"/>
            <a:chExt cx="713411" cy="717127"/>
          </a:xfrm>
        </p:grpSpPr>
        <p:sp>
          <p:nvSpPr>
            <p:cNvPr id="4117" name="矩形​​ 8">
              <a:extLst>
                <a:ext uri="{FF2B5EF4-FFF2-40B4-BE49-F238E27FC236}">
                  <a16:creationId xmlns:a16="http://schemas.microsoft.com/office/drawing/2014/main" id="{58136E43-6943-4E57-B7B5-A5F1D4A5A291}"/>
                </a:ext>
              </a:extLst>
            </p:cNvPr>
            <p:cNvSpPr>
              <a:spLocks noChangeArrowheads="1"/>
            </p:cNvSpPr>
            <p:nvPr/>
          </p:nvSpPr>
          <p:spPr bwMode="auto">
            <a:xfrm>
              <a:off x="0" y="22422"/>
              <a:ext cx="713411" cy="624479"/>
            </a:xfrm>
            <a:prstGeom prst="rect">
              <a:avLst/>
            </a:prstGeom>
            <a:solidFill>
              <a:srgbClr val="1B2153"/>
            </a:solidFill>
            <a:ln w="3175">
              <a:solidFill>
                <a:srgbClr val="BFBFBF"/>
              </a:solidFill>
              <a:bevel/>
              <a:headEnd/>
              <a:tailEnd/>
            </a:ln>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18" name="TextBox 21">
              <a:extLst>
                <a:ext uri="{FF2B5EF4-FFF2-40B4-BE49-F238E27FC236}">
                  <a16:creationId xmlns:a16="http://schemas.microsoft.com/office/drawing/2014/main" id="{2FCB2AB9-E605-401B-A072-73A7B00C0091}"/>
                </a:ext>
              </a:extLst>
            </p:cNvPr>
            <p:cNvSpPr>
              <a:spLocks noChangeArrowheads="1"/>
            </p:cNvSpPr>
            <p:nvPr/>
          </p:nvSpPr>
          <p:spPr bwMode="auto">
            <a:xfrm>
              <a:off x="160536" y="0"/>
              <a:ext cx="419457" cy="71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5</a:t>
              </a:r>
              <a:endParaRPr lang="zh-CN" altLang="en-US"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sp>
        <p:nvSpPr>
          <p:cNvPr id="4115" name="矩形​​ 12">
            <a:extLst>
              <a:ext uri="{FF2B5EF4-FFF2-40B4-BE49-F238E27FC236}">
                <a16:creationId xmlns:a16="http://schemas.microsoft.com/office/drawing/2014/main" id="{76CA4F07-6EDC-427A-97F7-D02A48E1B364}"/>
              </a:ext>
            </a:extLst>
          </p:cNvPr>
          <p:cNvSpPr>
            <a:spLocks noChangeArrowheads="1"/>
          </p:cNvSpPr>
          <p:nvPr/>
        </p:nvSpPr>
        <p:spPr bwMode="auto">
          <a:xfrm>
            <a:off x="3806825" y="5507757"/>
            <a:ext cx="5953125" cy="693737"/>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16" name="TextBox 135">
            <a:extLst>
              <a:ext uri="{FF2B5EF4-FFF2-40B4-BE49-F238E27FC236}">
                <a16:creationId xmlns:a16="http://schemas.microsoft.com/office/drawing/2014/main" id="{FE0ADC45-B4DD-4221-B20A-C4C15D2D212D}"/>
              </a:ext>
            </a:extLst>
          </p:cNvPr>
          <p:cNvSpPr>
            <a:spLocks noChangeArrowheads="1"/>
          </p:cNvSpPr>
          <p:nvPr/>
        </p:nvSpPr>
        <p:spPr bwMode="auto">
          <a:xfrm>
            <a:off x="4367213" y="5595069"/>
            <a:ext cx="450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grpSp>
        <p:nvGrpSpPr>
          <p:cNvPr id="140" name="组合 20">
            <a:extLst>
              <a:ext uri="{FF2B5EF4-FFF2-40B4-BE49-F238E27FC236}">
                <a16:creationId xmlns:a16="http://schemas.microsoft.com/office/drawing/2014/main" id="{1765E6E5-4FCD-4A70-A46C-9255C6481D3E}"/>
              </a:ext>
            </a:extLst>
          </p:cNvPr>
          <p:cNvGrpSpPr>
            <a:grpSpLocks/>
          </p:cNvGrpSpPr>
          <p:nvPr/>
        </p:nvGrpSpPr>
        <p:grpSpPr bwMode="auto">
          <a:xfrm>
            <a:off x="2395081" y="4592524"/>
            <a:ext cx="842963" cy="784225"/>
            <a:chOff x="0" y="0"/>
            <a:chExt cx="730541" cy="760784"/>
          </a:xfrm>
        </p:grpSpPr>
        <p:sp>
          <p:nvSpPr>
            <p:cNvPr id="141" name="矩形​​ 3">
              <a:extLst>
                <a:ext uri="{FF2B5EF4-FFF2-40B4-BE49-F238E27FC236}">
                  <a16:creationId xmlns:a16="http://schemas.microsoft.com/office/drawing/2014/main" id="{A1F9C983-F3C4-42C9-A273-B89808F7E00E}"/>
                </a:ext>
              </a:extLst>
            </p:cNvPr>
            <p:cNvSpPr>
              <a:spLocks noChangeArrowheads="1"/>
            </p:cNvSpPr>
            <p:nvPr/>
          </p:nvSpPr>
          <p:spPr bwMode="auto">
            <a:xfrm>
              <a:off x="0" y="22421"/>
              <a:ext cx="730541" cy="738363"/>
            </a:xfrm>
            <a:custGeom>
              <a:avLst/>
              <a:gdLst>
                <a:gd name="T0" fmla="*/ 0 w 1152128"/>
                <a:gd name="T1" fmla="*/ 0 h 936104"/>
                <a:gd name="T2" fmla="*/ 499 w 1152128"/>
                <a:gd name="T3" fmla="*/ 0 h 936104"/>
                <a:gd name="T4" fmla="*/ 499 w 1152128"/>
                <a:gd name="T5" fmla="*/ 14023 h 936104"/>
                <a:gd name="T6" fmla="*/ 311 w 1152128"/>
                <a:gd name="T7" fmla="*/ 14023 h 936104"/>
                <a:gd name="T8" fmla="*/ 249 w 1152128"/>
                <a:gd name="T9" fmla="*/ 16573 h 936104"/>
                <a:gd name="T10" fmla="*/ 187 w 1152128"/>
                <a:gd name="T11" fmla="*/ 14023 h 936104"/>
                <a:gd name="T12" fmla="*/ 0 w 1152128"/>
                <a:gd name="T13" fmla="*/ 14023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142" name="TextBox 123">
              <a:extLst>
                <a:ext uri="{FF2B5EF4-FFF2-40B4-BE49-F238E27FC236}">
                  <a16:creationId xmlns:a16="http://schemas.microsoft.com/office/drawing/2014/main" id="{E216A3D6-35A3-4A99-943C-64AE1235DA02}"/>
                </a:ext>
              </a:extLst>
            </p:cNvPr>
            <p:cNvSpPr>
              <a:spLocks noChangeArrowheads="1"/>
            </p:cNvSpPr>
            <p:nvPr/>
          </p:nvSpPr>
          <p:spPr bwMode="auto">
            <a:xfrm>
              <a:off x="153486" y="0"/>
              <a:ext cx="419822" cy="716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4</a:t>
              </a:r>
              <a:endParaRPr lang="zh-CN" altLang="en-US"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sp>
        <p:nvSpPr>
          <p:cNvPr id="143" name="矩形​​ 11">
            <a:extLst>
              <a:ext uri="{FF2B5EF4-FFF2-40B4-BE49-F238E27FC236}">
                <a16:creationId xmlns:a16="http://schemas.microsoft.com/office/drawing/2014/main" id="{76F67CD1-DFFD-4E73-A13B-E96C74039722}"/>
              </a:ext>
            </a:extLst>
          </p:cNvPr>
          <p:cNvSpPr>
            <a:spLocks noChangeArrowheads="1"/>
          </p:cNvSpPr>
          <p:nvPr/>
        </p:nvSpPr>
        <p:spPr bwMode="auto">
          <a:xfrm>
            <a:off x="3776206" y="4608004"/>
            <a:ext cx="5953125" cy="695325"/>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144" name="TextBox 134">
            <a:extLst>
              <a:ext uri="{FF2B5EF4-FFF2-40B4-BE49-F238E27FC236}">
                <a16:creationId xmlns:a16="http://schemas.microsoft.com/office/drawing/2014/main" id="{243F63D4-7499-4507-9D70-6EB33FACBC48}"/>
              </a:ext>
            </a:extLst>
          </p:cNvPr>
          <p:cNvSpPr>
            <a:spLocks noChangeArrowheads="1"/>
          </p:cNvSpPr>
          <p:nvPr/>
        </p:nvSpPr>
        <p:spPr bwMode="auto">
          <a:xfrm>
            <a:off x="4352469" y="4696109"/>
            <a:ext cx="450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实验结果与分析</a:t>
            </a:r>
          </a:p>
        </p:txBody>
      </p:sp>
    </p:spTree>
    <p:extLst>
      <p:ext uri="{BB962C8B-B14F-4D97-AF65-F5344CB8AC3E}">
        <p14:creationId xmlns:p14="http://schemas.microsoft.com/office/powerpoint/2010/main" val="111582305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组合 19">
            <a:extLst>
              <a:ext uri="{FF2B5EF4-FFF2-40B4-BE49-F238E27FC236}">
                <a16:creationId xmlns:a16="http://schemas.microsoft.com/office/drawing/2014/main" id="{4683321F-B98E-488C-AE5C-42DF25443E65}"/>
              </a:ext>
            </a:extLst>
          </p:cNvPr>
          <p:cNvGrpSpPr>
            <a:grpSpLocks/>
          </p:cNvGrpSpPr>
          <p:nvPr/>
        </p:nvGrpSpPr>
        <p:grpSpPr bwMode="auto">
          <a:xfrm>
            <a:off x="0" y="6573908"/>
            <a:ext cx="12192000" cy="320675"/>
            <a:chOff x="4763" y="6500813"/>
            <a:chExt cx="12192000" cy="357187"/>
          </a:xfrm>
        </p:grpSpPr>
        <p:sp>
          <p:nvSpPr>
            <p:cNvPr id="18498" name="任意多边形 11">
              <a:extLst>
                <a:ext uri="{FF2B5EF4-FFF2-40B4-BE49-F238E27FC236}">
                  <a16:creationId xmlns:a16="http://schemas.microsoft.com/office/drawing/2014/main" id="{AEF233DC-75A1-4BA3-9EC3-F6606AA1B874}"/>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18499" name="平行四边形 13">
              <a:extLst>
                <a:ext uri="{FF2B5EF4-FFF2-40B4-BE49-F238E27FC236}">
                  <a16:creationId xmlns:a16="http://schemas.microsoft.com/office/drawing/2014/main" id="{A62AEEF4-6E2E-4C55-ADA6-1567F44DF51E}"/>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18436" name="组合 141">
            <a:extLst>
              <a:ext uri="{FF2B5EF4-FFF2-40B4-BE49-F238E27FC236}">
                <a16:creationId xmlns:a16="http://schemas.microsoft.com/office/drawing/2014/main" id="{84383D84-0B75-4A5C-B798-775848FF2B62}"/>
              </a:ext>
            </a:extLst>
          </p:cNvPr>
          <p:cNvGrpSpPr>
            <a:grpSpLocks/>
          </p:cNvGrpSpPr>
          <p:nvPr/>
        </p:nvGrpSpPr>
        <p:grpSpPr bwMode="auto">
          <a:xfrm>
            <a:off x="423863" y="260350"/>
            <a:ext cx="11917362" cy="665163"/>
            <a:chOff x="424635" y="260736"/>
            <a:chExt cx="11917033" cy="664880"/>
          </a:xfrm>
        </p:grpSpPr>
        <p:sp>
          <p:nvSpPr>
            <p:cNvPr id="18489" name="平行四边形 12">
              <a:extLst>
                <a:ext uri="{FF2B5EF4-FFF2-40B4-BE49-F238E27FC236}">
                  <a16:creationId xmlns:a16="http://schemas.microsoft.com/office/drawing/2014/main" id="{16485DAD-9A36-43EB-8A99-51A18F8532AC}"/>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18490" name="平行四边形 13">
              <a:extLst>
                <a:ext uri="{FF2B5EF4-FFF2-40B4-BE49-F238E27FC236}">
                  <a16:creationId xmlns:a16="http://schemas.microsoft.com/office/drawing/2014/main" id="{179E670C-3825-4072-9E07-E4C82E10567E}"/>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18491" name="组合 144">
              <a:extLst>
                <a:ext uri="{FF2B5EF4-FFF2-40B4-BE49-F238E27FC236}">
                  <a16:creationId xmlns:a16="http://schemas.microsoft.com/office/drawing/2014/main" id="{4C43665C-A678-4C81-834F-675FC3C42798}"/>
                </a:ext>
              </a:extLst>
            </p:cNvPr>
            <p:cNvGrpSpPr>
              <a:grpSpLocks/>
            </p:cNvGrpSpPr>
            <p:nvPr/>
          </p:nvGrpSpPr>
          <p:grpSpPr bwMode="auto">
            <a:xfrm>
              <a:off x="424635" y="260736"/>
              <a:ext cx="11917033" cy="664880"/>
              <a:chOff x="424635" y="260736"/>
              <a:chExt cx="11917033" cy="664880"/>
            </a:xfrm>
          </p:grpSpPr>
          <p:sp>
            <p:nvSpPr>
              <p:cNvPr id="146" name="矩形 145">
                <a:extLst>
                  <a:ext uri="{FF2B5EF4-FFF2-40B4-BE49-F238E27FC236}">
                    <a16:creationId xmlns:a16="http://schemas.microsoft.com/office/drawing/2014/main" id="{B2E6094A-39F6-4FF2-948C-0B2BCF2DDAD8}"/>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147" name="矩形 146">
                <a:extLst>
                  <a:ext uri="{FF2B5EF4-FFF2-40B4-BE49-F238E27FC236}">
                    <a16:creationId xmlns:a16="http://schemas.microsoft.com/office/drawing/2014/main" id="{215FB25C-6457-4BD6-B49C-04E14540125E}"/>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18496" name="直接连接符 147">
                <a:extLst>
                  <a:ext uri="{FF2B5EF4-FFF2-40B4-BE49-F238E27FC236}">
                    <a16:creationId xmlns:a16="http://schemas.microsoft.com/office/drawing/2014/main" id="{5C9FF049-EE78-4064-897A-FCD037D27DAA}"/>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97" name="文本框 148">
                <a:extLst>
                  <a:ext uri="{FF2B5EF4-FFF2-40B4-BE49-F238E27FC236}">
                    <a16:creationId xmlns:a16="http://schemas.microsoft.com/office/drawing/2014/main" id="{2B998441-02E8-4A24-8CA9-6F0A3EB5D2C0}"/>
                  </a:ext>
                </a:extLst>
              </p:cNvPr>
              <p:cNvSpPr txBox="1">
                <a:spLocks noChangeArrowheads="1"/>
              </p:cNvSpPr>
              <p:nvPr/>
            </p:nvSpPr>
            <p:spPr bwMode="auto">
              <a:xfrm>
                <a:off x="1271598" y="332742"/>
                <a:ext cx="4384792"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 总结与展望</a:t>
                </a:r>
              </a:p>
            </p:txBody>
          </p:sp>
        </p:grpSp>
      </p:grpSp>
      <p:sp>
        <p:nvSpPr>
          <p:cNvPr id="94" name="灯片编号占位符 4">
            <a:extLst>
              <a:ext uri="{FF2B5EF4-FFF2-40B4-BE49-F238E27FC236}">
                <a16:creationId xmlns:a16="http://schemas.microsoft.com/office/drawing/2014/main" id="{16102F3D-5C54-465E-B973-FECEEF842199}"/>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23</a:t>
            </a:r>
          </a:p>
        </p:txBody>
      </p:sp>
      <p:sp>
        <p:nvSpPr>
          <p:cNvPr id="30" name="上箭头 19">
            <a:extLst>
              <a:ext uri="{FF2B5EF4-FFF2-40B4-BE49-F238E27FC236}">
                <a16:creationId xmlns:a16="http://schemas.microsoft.com/office/drawing/2014/main" id="{ACB6C71A-53E4-4F2E-94BF-B314676D1C32}"/>
              </a:ext>
            </a:extLst>
          </p:cNvPr>
          <p:cNvSpPr/>
          <p:nvPr/>
        </p:nvSpPr>
        <p:spPr>
          <a:xfrm rot="8100000">
            <a:off x="3761829" y="3732468"/>
            <a:ext cx="1150111" cy="1900676"/>
          </a:xfrm>
          <a:prstGeom prst="upArrow">
            <a:avLst>
              <a:gd name="adj1" fmla="val 55557"/>
              <a:gd name="adj2" fmla="val 6667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31" name="上箭头 20">
            <a:extLst>
              <a:ext uri="{FF2B5EF4-FFF2-40B4-BE49-F238E27FC236}">
                <a16:creationId xmlns:a16="http://schemas.microsoft.com/office/drawing/2014/main" id="{13E98150-05D8-492E-B03D-91EAC4922DC5}"/>
              </a:ext>
            </a:extLst>
          </p:cNvPr>
          <p:cNvSpPr/>
          <p:nvPr/>
        </p:nvSpPr>
        <p:spPr>
          <a:xfrm rot="13500000">
            <a:off x="1652785" y="3717505"/>
            <a:ext cx="1150111" cy="1900676"/>
          </a:xfrm>
          <a:prstGeom prst="upArrow">
            <a:avLst>
              <a:gd name="adj1" fmla="val 55557"/>
              <a:gd name="adj2" fmla="val 6667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上箭头 21">
            <a:extLst>
              <a:ext uri="{FF2B5EF4-FFF2-40B4-BE49-F238E27FC236}">
                <a16:creationId xmlns:a16="http://schemas.microsoft.com/office/drawing/2014/main" id="{58472822-C1E0-48D7-9079-B64A71E18673}"/>
              </a:ext>
            </a:extLst>
          </p:cNvPr>
          <p:cNvSpPr/>
          <p:nvPr/>
        </p:nvSpPr>
        <p:spPr>
          <a:xfrm rot="18900000" flipH="1">
            <a:off x="1671737" y="1619592"/>
            <a:ext cx="1150111" cy="1900676"/>
          </a:xfrm>
          <a:prstGeom prst="upArrow">
            <a:avLst>
              <a:gd name="adj1" fmla="val 55557"/>
              <a:gd name="adj2" fmla="val 6667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上箭头 22">
            <a:extLst>
              <a:ext uri="{FF2B5EF4-FFF2-40B4-BE49-F238E27FC236}">
                <a16:creationId xmlns:a16="http://schemas.microsoft.com/office/drawing/2014/main" id="{D9DFCE6E-5B76-41E8-AF4C-6013957D854B}"/>
              </a:ext>
            </a:extLst>
          </p:cNvPr>
          <p:cNvSpPr/>
          <p:nvPr/>
        </p:nvSpPr>
        <p:spPr>
          <a:xfrm rot="13500000" flipV="1">
            <a:off x="3769650" y="1600640"/>
            <a:ext cx="1150111" cy="1900676"/>
          </a:xfrm>
          <a:prstGeom prst="upArrow">
            <a:avLst>
              <a:gd name="adj1" fmla="val 55557"/>
              <a:gd name="adj2" fmla="val 6667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椭圆 33">
            <a:extLst>
              <a:ext uri="{FF2B5EF4-FFF2-40B4-BE49-F238E27FC236}">
                <a16:creationId xmlns:a16="http://schemas.microsoft.com/office/drawing/2014/main" id="{A6A4E3BF-27B1-4AC8-990A-5CD32EF259FB}"/>
              </a:ext>
            </a:extLst>
          </p:cNvPr>
          <p:cNvSpPr/>
          <p:nvPr/>
        </p:nvSpPr>
        <p:spPr>
          <a:xfrm>
            <a:off x="2024769" y="2347916"/>
            <a:ext cx="2545527" cy="254552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同心圆 24">
            <a:extLst>
              <a:ext uri="{FF2B5EF4-FFF2-40B4-BE49-F238E27FC236}">
                <a16:creationId xmlns:a16="http://schemas.microsoft.com/office/drawing/2014/main" id="{F9290519-55D3-4AD2-B637-E2655BBACE18}"/>
              </a:ext>
            </a:extLst>
          </p:cNvPr>
          <p:cNvSpPr/>
          <p:nvPr/>
        </p:nvSpPr>
        <p:spPr>
          <a:xfrm>
            <a:off x="2024769" y="2347916"/>
            <a:ext cx="2545527" cy="2545523"/>
          </a:xfrm>
          <a:prstGeom prst="donut">
            <a:avLst>
              <a:gd name="adj" fmla="val 12403"/>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6" name="TextBox 5">
            <a:extLst>
              <a:ext uri="{FF2B5EF4-FFF2-40B4-BE49-F238E27FC236}">
                <a16:creationId xmlns:a16="http://schemas.microsoft.com/office/drawing/2014/main" id="{5154CD07-28AD-46D8-B39D-190F1F7F58D8}"/>
              </a:ext>
            </a:extLst>
          </p:cNvPr>
          <p:cNvSpPr txBox="1"/>
          <p:nvPr/>
        </p:nvSpPr>
        <p:spPr>
          <a:xfrm>
            <a:off x="4417574" y="2094673"/>
            <a:ext cx="365805" cy="461665"/>
          </a:xfrm>
          <a:prstGeom prst="rect">
            <a:avLst/>
          </a:prstGeom>
          <a:noFill/>
        </p:spPr>
        <p:txBody>
          <a:bodyPr wrap="none" rtlCol="0">
            <a:spAutoFit/>
          </a:bodyPr>
          <a:lstStyle/>
          <a:p>
            <a:pPr algn="ctr"/>
            <a:r>
              <a:rPr lang="en-US" altLang="zh-CN" sz="2400" dirty="0">
                <a:solidFill>
                  <a:schemeClr val="bg1"/>
                </a:solidFill>
                <a:latin typeface="微软雅黑" pitchFamily="34" charset="-122"/>
                <a:ea typeface="微软雅黑" pitchFamily="34" charset="-122"/>
              </a:rPr>
              <a:t>2</a:t>
            </a:r>
            <a:endParaRPr lang="zh-CN" altLang="en-US" sz="2400" dirty="0">
              <a:solidFill>
                <a:schemeClr val="bg1"/>
              </a:solidFill>
              <a:latin typeface="微软雅黑" pitchFamily="34" charset="-122"/>
              <a:ea typeface="微软雅黑" pitchFamily="34" charset="-122"/>
            </a:endParaRPr>
          </a:p>
        </p:txBody>
      </p:sp>
      <p:sp>
        <p:nvSpPr>
          <p:cNvPr id="37" name="TextBox 44">
            <a:extLst>
              <a:ext uri="{FF2B5EF4-FFF2-40B4-BE49-F238E27FC236}">
                <a16:creationId xmlns:a16="http://schemas.microsoft.com/office/drawing/2014/main" id="{C9D7808D-7828-44F0-A32C-CA43A996A775}"/>
              </a:ext>
            </a:extLst>
          </p:cNvPr>
          <p:cNvSpPr txBox="1"/>
          <p:nvPr/>
        </p:nvSpPr>
        <p:spPr>
          <a:xfrm>
            <a:off x="1785882" y="2094673"/>
            <a:ext cx="365805" cy="461665"/>
          </a:xfrm>
          <a:prstGeom prst="rect">
            <a:avLst/>
          </a:prstGeom>
          <a:noFill/>
        </p:spPr>
        <p:txBody>
          <a:bodyPr wrap="none" rtlCol="0">
            <a:spAutoFit/>
          </a:bodyPr>
          <a:lstStyle/>
          <a:p>
            <a:pPr algn="ctr"/>
            <a:r>
              <a:rPr lang="en-US" altLang="zh-CN" sz="2400" dirty="0">
                <a:solidFill>
                  <a:schemeClr val="bg1"/>
                </a:solidFill>
                <a:latin typeface="微软雅黑" pitchFamily="34" charset="-122"/>
                <a:ea typeface="微软雅黑" pitchFamily="34" charset="-122"/>
              </a:rPr>
              <a:t>1</a:t>
            </a:r>
            <a:endParaRPr lang="zh-CN" altLang="en-US" sz="2400" dirty="0">
              <a:solidFill>
                <a:schemeClr val="bg1"/>
              </a:solidFill>
              <a:latin typeface="微软雅黑" pitchFamily="34" charset="-122"/>
              <a:ea typeface="微软雅黑" pitchFamily="34" charset="-122"/>
            </a:endParaRPr>
          </a:p>
        </p:txBody>
      </p:sp>
      <p:sp>
        <p:nvSpPr>
          <p:cNvPr id="38" name="TextBox 45">
            <a:extLst>
              <a:ext uri="{FF2B5EF4-FFF2-40B4-BE49-F238E27FC236}">
                <a16:creationId xmlns:a16="http://schemas.microsoft.com/office/drawing/2014/main" id="{2F5DC481-5F90-4C7D-A23B-4B9B10AF562D}"/>
              </a:ext>
            </a:extLst>
          </p:cNvPr>
          <p:cNvSpPr txBox="1"/>
          <p:nvPr/>
        </p:nvSpPr>
        <p:spPr>
          <a:xfrm>
            <a:off x="1739226" y="4724705"/>
            <a:ext cx="365805" cy="461665"/>
          </a:xfrm>
          <a:prstGeom prst="rect">
            <a:avLst/>
          </a:prstGeom>
          <a:noFill/>
        </p:spPr>
        <p:txBody>
          <a:bodyPr wrap="none" rtlCol="0">
            <a:spAutoFit/>
          </a:bodyPr>
          <a:lstStyle/>
          <a:p>
            <a:pPr algn="ctr"/>
            <a:r>
              <a:rPr lang="en-US" altLang="zh-CN" sz="2400" dirty="0">
                <a:solidFill>
                  <a:schemeClr val="bg1"/>
                </a:solidFill>
                <a:latin typeface="微软雅黑" pitchFamily="34" charset="-122"/>
                <a:ea typeface="微软雅黑" pitchFamily="34" charset="-122"/>
              </a:rPr>
              <a:t>4</a:t>
            </a:r>
            <a:endParaRPr lang="zh-CN" altLang="en-US" sz="2400" dirty="0">
              <a:solidFill>
                <a:schemeClr val="bg1"/>
              </a:solidFill>
              <a:latin typeface="微软雅黑" pitchFamily="34" charset="-122"/>
              <a:ea typeface="微软雅黑" pitchFamily="34" charset="-122"/>
            </a:endParaRPr>
          </a:p>
        </p:txBody>
      </p:sp>
      <p:sp>
        <p:nvSpPr>
          <p:cNvPr id="39" name="TextBox 46">
            <a:extLst>
              <a:ext uri="{FF2B5EF4-FFF2-40B4-BE49-F238E27FC236}">
                <a16:creationId xmlns:a16="http://schemas.microsoft.com/office/drawing/2014/main" id="{4D547D64-C476-413E-AED1-0F2B541552EF}"/>
              </a:ext>
            </a:extLst>
          </p:cNvPr>
          <p:cNvSpPr txBox="1"/>
          <p:nvPr/>
        </p:nvSpPr>
        <p:spPr>
          <a:xfrm>
            <a:off x="4438743" y="4724705"/>
            <a:ext cx="365805" cy="461665"/>
          </a:xfrm>
          <a:prstGeom prst="rect">
            <a:avLst/>
          </a:prstGeom>
          <a:noFill/>
        </p:spPr>
        <p:txBody>
          <a:bodyPr wrap="none" rtlCol="0">
            <a:spAutoFit/>
          </a:bodyPr>
          <a:lstStyle/>
          <a:p>
            <a:pPr algn="ctr"/>
            <a:r>
              <a:rPr lang="en-US" altLang="zh-CN" sz="2400" dirty="0">
                <a:solidFill>
                  <a:schemeClr val="bg1"/>
                </a:solidFill>
                <a:latin typeface="微软雅黑" pitchFamily="34" charset="-122"/>
                <a:ea typeface="微软雅黑" pitchFamily="34" charset="-122"/>
              </a:rPr>
              <a:t>3</a:t>
            </a:r>
            <a:endParaRPr lang="zh-CN" altLang="en-US" sz="2400" dirty="0">
              <a:solidFill>
                <a:schemeClr val="bg1"/>
              </a:solidFill>
              <a:latin typeface="微软雅黑" pitchFamily="34" charset="-122"/>
              <a:ea typeface="微软雅黑" pitchFamily="34" charset="-122"/>
            </a:endParaRPr>
          </a:p>
        </p:txBody>
      </p:sp>
      <p:sp>
        <p:nvSpPr>
          <p:cNvPr id="40" name="TextBox 9">
            <a:extLst>
              <a:ext uri="{FF2B5EF4-FFF2-40B4-BE49-F238E27FC236}">
                <a16:creationId xmlns:a16="http://schemas.microsoft.com/office/drawing/2014/main" id="{67A07002-FDB8-4B8C-9225-BD21E27CAF9D}"/>
              </a:ext>
            </a:extLst>
          </p:cNvPr>
          <p:cNvSpPr txBox="1"/>
          <p:nvPr/>
        </p:nvSpPr>
        <p:spPr>
          <a:xfrm>
            <a:off x="2752456" y="3026004"/>
            <a:ext cx="1107996" cy="1200329"/>
          </a:xfrm>
          <a:prstGeom prst="rect">
            <a:avLst/>
          </a:prstGeom>
          <a:noFill/>
        </p:spPr>
        <p:txBody>
          <a:bodyPr wrap="none" rtlCol="0">
            <a:spAutoFit/>
          </a:bodyPr>
          <a:lstStyle/>
          <a:p>
            <a:pPr algn="ctr"/>
            <a:r>
              <a:rPr lang="zh-CN" altLang="en-US" sz="3600" dirty="0">
                <a:solidFill>
                  <a:schemeClr val="bg1"/>
                </a:solidFill>
                <a:latin typeface="微软雅黑" pitchFamily="34" charset="-122"/>
                <a:ea typeface="微软雅黑" pitchFamily="34" charset="-122"/>
              </a:rPr>
              <a:t>未来</a:t>
            </a:r>
            <a:endParaRPr lang="en-US" altLang="zh-CN" sz="3600" dirty="0">
              <a:solidFill>
                <a:schemeClr val="bg1"/>
              </a:solidFill>
              <a:latin typeface="微软雅黑" pitchFamily="34" charset="-122"/>
              <a:ea typeface="微软雅黑" pitchFamily="34" charset="-122"/>
            </a:endParaRPr>
          </a:p>
          <a:p>
            <a:pPr algn="ctr"/>
            <a:r>
              <a:rPr lang="zh-CN" altLang="en-US" sz="3600" dirty="0">
                <a:solidFill>
                  <a:schemeClr val="bg1"/>
                </a:solidFill>
                <a:latin typeface="微软雅黑" pitchFamily="34" charset="-122"/>
                <a:ea typeface="微软雅黑" pitchFamily="34" charset="-122"/>
              </a:rPr>
              <a:t>工作</a:t>
            </a:r>
            <a:endParaRPr lang="en-US" altLang="zh-CN" sz="3600"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281218A1-43CF-4454-96DB-20A40DA2C476}"/>
              </a:ext>
            </a:extLst>
          </p:cNvPr>
          <p:cNvSpPr txBox="1"/>
          <p:nvPr/>
        </p:nvSpPr>
        <p:spPr>
          <a:xfrm>
            <a:off x="6097887" y="1500354"/>
            <a:ext cx="4944889" cy="4198393"/>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本框架应考虑其他数据类型的</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可视化</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需求</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包括线类型、面类型元素、影像等</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可视化</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UI</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中，</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纳入</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矩形查询（拉框查询）和多边形查询</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等</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情况，以丰富可视化的查询</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交互方式</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对</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MAP</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模型做进一步的扩展</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当地图分辨率</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达</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到一定</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层</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级，考虑可视化显示原始的点数据</a:t>
            </a: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尝试加入数据分析模块，使</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MAP-Vis</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的框架功能更完整</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2903414"/>
      </p:ext>
    </p:extLst>
  </p:cSld>
  <p:clrMapOvr>
    <a:masterClrMapping/>
  </p:clrMapOvr>
  <p:transition>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2">
            <a:extLst>
              <a:ext uri="{FF2B5EF4-FFF2-40B4-BE49-F238E27FC236}">
                <a16:creationId xmlns:a16="http://schemas.microsoft.com/office/drawing/2014/main" id="{C5B3649F-CF5A-4B8F-A4A9-F8B003DBA192}"/>
              </a:ext>
            </a:extLst>
          </p:cNvPr>
          <p:cNvSpPr>
            <a:spLocks noChangeArrowheads="1"/>
          </p:cNvSpPr>
          <p:nvPr/>
        </p:nvSpPr>
        <p:spPr bwMode="auto">
          <a:xfrm>
            <a:off x="419390" y="2844800"/>
            <a:ext cx="11522075"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8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请各位老师批评指正！</a:t>
            </a:r>
          </a:p>
        </p:txBody>
      </p:sp>
      <p:sp>
        <p:nvSpPr>
          <p:cNvPr id="3" name="Parallelogram 77">
            <a:extLst>
              <a:ext uri="{FF2B5EF4-FFF2-40B4-BE49-F238E27FC236}">
                <a16:creationId xmlns:a16="http://schemas.microsoft.com/office/drawing/2014/main" id="{145A3BFD-8C72-4AE5-9327-C45ADC38F165}"/>
              </a:ext>
            </a:extLst>
          </p:cNvPr>
          <p:cNvSpPr>
            <a:spLocks noChangeArrowheads="1"/>
          </p:cNvSpPr>
          <p:nvPr/>
        </p:nvSpPr>
        <p:spPr bwMode="auto">
          <a:xfrm>
            <a:off x="719138" y="2660650"/>
            <a:ext cx="865187" cy="1247775"/>
          </a:xfrm>
          <a:prstGeom prst="parallelogram">
            <a:avLst>
              <a:gd name="adj" fmla="val 25000"/>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latin typeface="方正兰亭黑_GBK"/>
              <a:ea typeface="方正兰亭黑_GBK"/>
              <a:cs typeface="方正兰亭黑_GBK"/>
              <a:sym typeface="方正兰亭黑_GBK"/>
            </a:endParaRPr>
          </a:p>
        </p:txBody>
      </p:sp>
      <p:sp>
        <p:nvSpPr>
          <p:cNvPr id="18436" name="Parallelogram 78">
            <a:extLst>
              <a:ext uri="{FF2B5EF4-FFF2-40B4-BE49-F238E27FC236}">
                <a16:creationId xmlns:a16="http://schemas.microsoft.com/office/drawing/2014/main" id="{BDCF505C-AC6B-450E-B8B8-273C6C1FCEF8}"/>
              </a:ext>
            </a:extLst>
          </p:cNvPr>
          <p:cNvSpPr>
            <a:spLocks noChangeArrowheads="1"/>
          </p:cNvSpPr>
          <p:nvPr/>
        </p:nvSpPr>
        <p:spPr bwMode="auto">
          <a:xfrm rot="10800000">
            <a:off x="10512425" y="2660650"/>
            <a:ext cx="863600" cy="1247775"/>
          </a:xfrm>
          <a:prstGeom prst="parallelogram">
            <a:avLst>
              <a:gd name="adj" fmla="val 25000"/>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latin typeface="方正兰亭黑_GBK"/>
              <a:ea typeface="方正兰亭黑_GBK"/>
              <a:cs typeface="方正兰亭黑_GBK"/>
              <a:sym typeface="方正兰亭黑_GBK"/>
            </a:endParaRPr>
          </a:p>
        </p:txBody>
      </p:sp>
      <p:sp>
        <p:nvSpPr>
          <p:cNvPr id="18437" name="TextBox 13">
            <a:extLst>
              <a:ext uri="{FF2B5EF4-FFF2-40B4-BE49-F238E27FC236}">
                <a16:creationId xmlns:a16="http://schemas.microsoft.com/office/drawing/2014/main" id="{BB4CAB5A-B3D3-4D15-9FB9-796EF2CAFEDD}"/>
              </a:ext>
            </a:extLst>
          </p:cNvPr>
          <p:cNvSpPr>
            <a:spLocks noChangeArrowheads="1"/>
          </p:cNvSpPr>
          <p:nvPr/>
        </p:nvSpPr>
        <p:spPr bwMode="auto">
          <a:xfrm>
            <a:off x="3935413" y="3962400"/>
            <a:ext cx="40322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Thank you</a:t>
            </a:r>
            <a:r>
              <a:rPr lang="zh-CN" altLang="en-US" sz="2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p>
        </p:txBody>
      </p:sp>
      <p:grpSp>
        <p:nvGrpSpPr>
          <p:cNvPr id="50182" name="Group 3">
            <a:extLst>
              <a:ext uri="{FF2B5EF4-FFF2-40B4-BE49-F238E27FC236}">
                <a16:creationId xmlns:a16="http://schemas.microsoft.com/office/drawing/2014/main" id="{030D8BCD-743D-4694-AE34-01F038E24D27}"/>
              </a:ext>
            </a:extLst>
          </p:cNvPr>
          <p:cNvGrpSpPr>
            <a:grpSpLocks/>
          </p:cNvGrpSpPr>
          <p:nvPr/>
        </p:nvGrpSpPr>
        <p:grpSpPr bwMode="auto">
          <a:xfrm>
            <a:off x="1008063" y="1412875"/>
            <a:ext cx="10488612" cy="4195763"/>
            <a:chOff x="0" y="0"/>
            <a:chExt cx="4955" cy="1982"/>
          </a:xfrm>
        </p:grpSpPr>
        <p:sp>
          <p:nvSpPr>
            <p:cNvPr id="50183" name="Freeform 4">
              <a:extLst>
                <a:ext uri="{FF2B5EF4-FFF2-40B4-BE49-F238E27FC236}">
                  <a16:creationId xmlns:a16="http://schemas.microsoft.com/office/drawing/2014/main" id="{ADED068F-CFE6-46FE-BC71-67AF66CF80D2}"/>
                </a:ext>
              </a:extLst>
            </p:cNvPr>
            <p:cNvSpPr>
              <a:spLocks noChangeArrowheads="1"/>
            </p:cNvSpPr>
            <p:nvPr/>
          </p:nvSpPr>
          <p:spPr bwMode="auto">
            <a:xfrm>
              <a:off x="91" y="88"/>
              <a:ext cx="1457" cy="1812"/>
            </a:xfrm>
            <a:custGeom>
              <a:avLst/>
              <a:gdLst>
                <a:gd name="T0" fmla="*/ 8 w 1692"/>
                <a:gd name="T1" fmla="*/ 1 h 2586"/>
                <a:gd name="T2" fmla="*/ 22 w 1692"/>
                <a:gd name="T3" fmla="*/ 1 h 2586"/>
                <a:gd name="T4" fmla="*/ 29 w 1692"/>
                <a:gd name="T5" fmla="*/ 1 h 2586"/>
                <a:gd name="T6" fmla="*/ 29 w 1692"/>
                <a:gd name="T7" fmla="*/ 1 h 2586"/>
                <a:gd name="T8" fmla="*/ 19 w 1692"/>
                <a:gd name="T9" fmla="*/ 1 h 2586"/>
                <a:gd name="T10" fmla="*/ 16 w 1692"/>
                <a:gd name="T11" fmla="*/ 1 h 2586"/>
                <a:gd name="T12" fmla="*/ 19 w 1692"/>
                <a:gd name="T13" fmla="*/ 1 h 2586"/>
                <a:gd name="T14" fmla="*/ 22 w 1692"/>
                <a:gd name="T15" fmla="*/ 1 h 2586"/>
                <a:gd name="T16" fmla="*/ 22 w 1692"/>
                <a:gd name="T17" fmla="*/ 1 h 2586"/>
                <a:gd name="T18" fmla="*/ 33 w 1692"/>
                <a:gd name="T19" fmla="*/ 2 h 2586"/>
                <a:gd name="T20" fmla="*/ 44 w 1692"/>
                <a:gd name="T21" fmla="*/ 2 h 2586"/>
                <a:gd name="T22" fmla="*/ 53 w 1692"/>
                <a:gd name="T23" fmla="*/ 2 h 2586"/>
                <a:gd name="T24" fmla="*/ 58 w 1692"/>
                <a:gd name="T25" fmla="*/ 3 h 2586"/>
                <a:gd name="T26" fmla="*/ 53 w 1692"/>
                <a:gd name="T27" fmla="*/ 3 h 2586"/>
                <a:gd name="T28" fmla="*/ 62 w 1692"/>
                <a:gd name="T29" fmla="*/ 3 h 2586"/>
                <a:gd name="T30" fmla="*/ 71 w 1692"/>
                <a:gd name="T31" fmla="*/ 4 h 2586"/>
                <a:gd name="T32" fmla="*/ 74 w 1692"/>
                <a:gd name="T33" fmla="*/ 4 h 2586"/>
                <a:gd name="T34" fmla="*/ 81 w 1692"/>
                <a:gd name="T35" fmla="*/ 4 h 2586"/>
                <a:gd name="T36" fmla="*/ 87 w 1692"/>
                <a:gd name="T37" fmla="*/ 4 h 2586"/>
                <a:gd name="T38" fmla="*/ 84 w 1692"/>
                <a:gd name="T39" fmla="*/ 4 h 2586"/>
                <a:gd name="T40" fmla="*/ 87 w 1692"/>
                <a:gd name="T41" fmla="*/ 4 h 2586"/>
                <a:gd name="T42" fmla="*/ 93 w 1692"/>
                <a:gd name="T43" fmla="*/ 4 h 2586"/>
                <a:gd name="T44" fmla="*/ 99 w 1692"/>
                <a:gd name="T45" fmla="*/ 4 h 2586"/>
                <a:gd name="T46" fmla="*/ 106 w 1692"/>
                <a:gd name="T47" fmla="*/ 3 h 2586"/>
                <a:gd name="T48" fmla="*/ 110 w 1692"/>
                <a:gd name="T49" fmla="*/ 3 h 2586"/>
                <a:gd name="T50" fmla="*/ 104 w 1692"/>
                <a:gd name="T51" fmla="*/ 3 h 2586"/>
                <a:gd name="T52" fmla="*/ 94 w 1692"/>
                <a:gd name="T53" fmla="*/ 3 h 2586"/>
                <a:gd name="T54" fmla="*/ 75 w 1692"/>
                <a:gd name="T55" fmla="*/ 2 h 2586"/>
                <a:gd name="T56" fmla="*/ 67 w 1692"/>
                <a:gd name="T57" fmla="*/ 2 h 2586"/>
                <a:gd name="T58" fmla="*/ 61 w 1692"/>
                <a:gd name="T59" fmla="*/ 2 h 2586"/>
                <a:gd name="T60" fmla="*/ 53 w 1692"/>
                <a:gd name="T61" fmla="*/ 2 h 2586"/>
                <a:gd name="T62" fmla="*/ 52 w 1692"/>
                <a:gd name="T63" fmla="*/ 2 h 2586"/>
                <a:gd name="T64" fmla="*/ 50 w 1692"/>
                <a:gd name="T65" fmla="*/ 2 h 2586"/>
                <a:gd name="T66" fmla="*/ 43 w 1692"/>
                <a:gd name="T67" fmla="*/ 2 h 2586"/>
                <a:gd name="T68" fmla="*/ 40 w 1692"/>
                <a:gd name="T69" fmla="*/ 1 h 2586"/>
                <a:gd name="T70" fmla="*/ 50 w 1692"/>
                <a:gd name="T71" fmla="*/ 1 h 2586"/>
                <a:gd name="T72" fmla="*/ 58 w 1692"/>
                <a:gd name="T73" fmla="*/ 1 h 2586"/>
                <a:gd name="T74" fmla="*/ 61 w 1692"/>
                <a:gd name="T75" fmla="*/ 1 h 2586"/>
                <a:gd name="T76" fmla="*/ 72 w 1692"/>
                <a:gd name="T77" fmla="*/ 1 h 2586"/>
                <a:gd name="T78" fmla="*/ 81 w 1692"/>
                <a:gd name="T79" fmla="*/ 1 h 2586"/>
                <a:gd name="T80" fmla="*/ 87 w 1692"/>
                <a:gd name="T81" fmla="*/ 1 h 2586"/>
                <a:gd name="T82" fmla="*/ 90 w 1692"/>
                <a:gd name="T83" fmla="*/ 1 h 2586"/>
                <a:gd name="T84" fmla="*/ 87 w 1692"/>
                <a:gd name="T85" fmla="*/ 1 h 2586"/>
                <a:gd name="T86" fmla="*/ 104 w 1692"/>
                <a:gd name="T87" fmla="*/ 1 h 2586"/>
                <a:gd name="T88" fmla="*/ 95 w 1692"/>
                <a:gd name="T89" fmla="*/ 1 h 2586"/>
                <a:gd name="T90" fmla="*/ 90 w 1692"/>
                <a:gd name="T91" fmla="*/ 1 h 2586"/>
                <a:gd name="T92" fmla="*/ 84 w 1692"/>
                <a:gd name="T93" fmla="*/ 1 h 2586"/>
                <a:gd name="T94" fmla="*/ 75 w 1692"/>
                <a:gd name="T95" fmla="*/ 1 h 2586"/>
                <a:gd name="T96" fmla="*/ 70 w 1692"/>
                <a:gd name="T97" fmla="*/ 1 h 2586"/>
                <a:gd name="T98" fmla="*/ 82 w 1692"/>
                <a:gd name="T99" fmla="*/ 1 h 2586"/>
                <a:gd name="T100" fmla="*/ 86 w 1692"/>
                <a:gd name="T101" fmla="*/ 1 h 2586"/>
                <a:gd name="T102" fmla="*/ 90 w 1692"/>
                <a:gd name="T103" fmla="*/ 1 h 2586"/>
                <a:gd name="T104" fmla="*/ 87 w 1692"/>
                <a:gd name="T105" fmla="*/ 1 h 2586"/>
                <a:gd name="T106" fmla="*/ 85 w 1692"/>
                <a:gd name="T107" fmla="*/ 1 h 2586"/>
                <a:gd name="T108" fmla="*/ 82 w 1692"/>
                <a:gd name="T109" fmla="*/ 1 h 2586"/>
                <a:gd name="T110" fmla="*/ 75 w 1692"/>
                <a:gd name="T111" fmla="*/ 1 h 2586"/>
                <a:gd name="T112" fmla="*/ 65 w 1692"/>
                <a:gd name="T113" fmla="*/ 1 h 2586"/>
                <a:gd name="T114" fmla="*/ 37 w 1692"/>
                <a:gd name="T115" fmla="*/ 0 h 2586"/>
                <a:gd name="T116" fmla="*/ 24 w 1692"/>
                <a:gd name="T117" fmla="*/ 1 h 2586"/>
                <a:gd name="T118" fmla="*/ 19 w 1692"/>
                <a:gd name="T119" fmla="*/ 1 h 2586"/>
                <a:gd name="T120" fmla="*/ 9 w 1692"/>
                <a:gd name="T121" fmla="*/ 1 h 2586"/>
                <a:gd name="T122" fmla="*/ 9 w 1692"/>
                <a:gd name="T123" fmla="*/ 1 h 2586"/>
                <a:gd name="T124" fmla="*/ 2 w 1692"/>
                <a:gd name="T125" fmla="*/ 1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92"/>
                <a:gd name="T190" fmla="*/ 0 h 2586"/>
                <a:gd name="T191" fmla="*/ 1692 w 1692"/>
                <a:gd name="T192" fmla="*/ 2586 h 25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184" name="Freeform 5">
              <a:extLst>
                <a:ext uri="{FF2B5EF4-FFF2-40B4-BE49-F238E27FC236}">
                  <a16:creationId xmlns:a16="http://schemas.microsoft.com/office/drawing/2014/main" id="{8C1485B2-7B5A-4211-A1FB-9A5E74216238}"/>
                </a:ext>
              </a:extLst>
            </p:cNvPr>
            <p:cNvSpPr>
              <a:spLocks noChangeArrowheads="1"/>
            </p:cNvSpPr>
            <p:nvPr/>
          </p:nvSpPr>
          <p:spPr bwMode="auto">
            <a:xfrm>
              <a:off x="45" y="261"/>
              <a:ext cx="39" cy="26"/>
            </a:xfrm>
            <a:custGeom>
              <a:avLst/>
              <a:gdLst>
                <a:gd name="T0" fmla="*/ 3 w 46"/>
                <a:gd name="T1" fmla="*/ 1 h 38"/>
                <a:gd name="T2" fmla="*/ 0 w 46"/>
                <a:gd name="T3" fmla="*/ 1 h 38"/>
                <a:gd name="T4" fmla="*/ 3 w 46"/>
                <a:gd name="T5" fmla="*/ 1 h 38"/>
                <a:gd name="T6" fmla="*/ 3 w 46"/>
                <a:gd name="T7" fmla="*/ 1 h 38"/>
                <a:gd name="T8" fmla="*/ 3 w 46"/>
                <a:gd name="T9" fmla="*/ 0 h 38"/>
                <a:gd name="T10" fmla="*/ 3 w 46"/>
                <a:gd name="T11" fmla="*/ 1 h 38"/>
                <a:gd name="T12" fmla="*/ 0 60000 65536"/>
                <a:gd name="T13" fmla="*/ 0 60000 65536"/>
                <a:gd name="T14" fmla="*/ 0 60000 65536"/>
                <a:gd name="T15" fmla="*/ 0 60000 65536"/>
                <a:gd name="T16" fmla="*/ 0 60000 65536"/>
                <a:gd name="T17" fmla="*/ 0 60000 65536"/>
                <a:gd name="T18" fmla="*/ 0 w 46"/>
                <a:gd name="T19" fmla="*/ 0 h 38"/>
                <a:gd name="T20" fmla="*/ 46 w 46"/>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185" name="Freeform 6">
              <a:extLst>
                <a:ext uri="{FF2B5EF4-FFF2-40B4-BE49-F238E27FC236}">
                  <a16:creationId xmlns:a16="http://schemas.microsoft.com/office/drawing/2014/main" id="{CD532D19-66B4-40A2-A118-7901EA128E6A}"/>
                </a:ext>
              </a:extLst>
            </p:cNvPr>
            <p:cNvSpPr>
              <a:spLocks noChangeArrowheads="1"/>
            </p:cNvSpPr>
            <p:nvPr/>
          </p:nvSpPr>
          <p:spPr bwMode="auto">
            <a:xfrm>
              <a:off x="398" y="376"/>
              <a:ext cx="45" cy="30"/>
            </a:xfrm>
            <a:custGeom>
              <a:avLst/>
              <a:gdLst>
                <a:gd name="T0" fmla="*/ 3 w 52"/>
                <a:gd name="T1" fmla="*/ 0 h 44"/>
                <a:gd name="T2" fmla="*/ 3 w 52"/>
                <a:gd name="T3" fmla="*/ 1 h 44"/>
                <a:gd name="T4" fmla="*/ 3 w 52"/>
                <a:gd name="T5" fmla="*/ 1 h 44"/>
                <a:gd name="T6" fmla="*/ 3 w 52"/>
                <a:gd name="T7" fmla="*/ 1 h 44"/>
                <a:gd name="T8" fmla="*/ 3 w 52"/>
                <a:gd name="T9" fmla="*/ 1 h 44"/>
                <a:gd name="T10" fmla="*/ 3 w 52"/>
                <a:gd name="T11" fmla="*/ 0 h 44"/>
                <a:gd name="T12" fmla="*/ 0 60000 65536"/>
                <a:gd name="T13" fmla="*/ 0 60000 65536"/>
                <a:gd name="T14" fmla="*/ 0 60000 65536"/>
                <a:gd name="T15" fmla="*/ 0 60000 65536"/>
                <a:gd name="T16" fmla="*/ 0 60000 65536"/>
                <a:gd name="T17" fmla="*/ 0 60000 65536"/>
                <a:gd name="T18" fmla="*/ 0 w 52"/>
                <a:gd name="T19" fmla="*/ 0 h 44"/>
                <a:gd name="T20" fmla="*/ 52 w 52"/>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186" name="Freeform 7">
              <a:extLst>
                <a:ext uri="{FF2B5EF4-FFF2-40B4-BE49-F238E27FC236}">
                  <a16:creationId xmlns:a16="http://schemas.microsoft.com/office/drawing/2014/main" id="{8BFB36BB-96E5-4A9D-BB31-CBB75FE7E96B}"/>
                </a:ext>
              </a:extLst>
            </p:cNvPr>
            <p:cNvSpPr>
              <a:spLocks noChangeArrowheads="1"/>
            </p:cNvSpPr>
            <p:nvPr/>
          </p:nvSpPr>
          <p:spPr bwMode="auto">
            <a:xfrm>
              <a:off x="1297" y="428"/>
              <a:ext cx="113" cy="69"/>
            </a:xfrm>
            <a:custGeom>
              <a:avLst/>
              <a:gdLst>
                <a:gd name="T0" fmla="*/ 7 w 131"/>
                <a:gd name="T1" fmla="*/ 0 h 98"/>
                <a:gd name="T2" fmla="*/ 6 w 131"/>
                <a:gd name="T3" fmla="*/ 1 h 98"/>
                <a:gd name="T4" fmla="*/ 3 w 131"/>
                <a:gd name="T5" fmla="*/ 1 h 98"/>
                <a:gd name="T6" fmla="*/ 3 w 131"/>
                <a:gd name="T7" fmla="*/ 1 h 98"/>
                <a:gd name="T8" fmla="*/ 3 w 131"/>
                <a:gd name="T9" fmla="*/ 1 h 98"/>
                <a:gd name="T10" fmla="*/ 4 w 131"/>
                <a:gd name="T11" fmla="*/ 1 h 98"/>
                <a:gd name="T12" fmla="*/ 6 w 131"/>
                <a:gd name="T13" fmla="*/ 1 h 98"/>
                <a:gd name="T14" fmla="*/ 6 w 131"/>
                <a:gd name="T15" fmla="*/ 1 h 98"/>
                <a:gd name="T16" fmla="*/ 6 w 131"/>
                <a:gd name="T17" fmla="*/ 1 h 98"/>
                <a:gd name="T18" fmla="*/ 7 w 131"/>
                <a:gd name="T19" fmla="*/ 1 h 98"/>
                <a:gd name="T20" fmla="*/ 9 w 131"/>
                <a:gd name="T21" fmla="*/ 1 h 98"/>
                <a:gd name="T22" fmla="*/ 9 w 131"/>
                <a:gd name="T23" fmla="*/ 1 h 98"/>
                <a:gd name="T24" fmla="*/ 7 w 131"/>
                <a:gd name="T25" fmla="*/ 1 h 98"/>
                <a:gd name="T26" fmla="*/ 8 w 131"/>
                <a:gd name="T27" fmla="*/ 1 h 98"/>
                <a:gd name="T28" fmla="*/ 8 w 131"/>
                <a:gd name="T29" fmla="*/ 1 h 98"/>
                <a:gd name="T30" fmla="*/ 7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1"/>
                <a:gd name="T49" fmla="*/ 0 h 98"/>
                <a:gd name="T50" fmla="*/ 131 w 131"/>
                <a:gd name="T51" fmla="*/ 98 h 9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187" name="Freeform 8">
              <a:extLst>
                <a:ext uri="{FF2B5EF4-FFF2-40B4-BE49-F238E27FC236}">
                  <a16:creationId xmlns:a16="http://schemas.microsoft.com/office/drawing/2014/main" id="{6D9A6F74-F73E-4CD0-9573-E357FE2BC790}"/>
                </a:ext>
              </a:extLst>
            </p:cNvPr>
            <p:cNvSpPr>
              <a:spLocks noChangeArrowheads="1"/>
            </p:cNvSpPr>
            <p:nvPr/>
          </p:nvSpPr>
          <p:spPr bwMode="auto">
            <a:xfrm>
              <a:off x="752" y="787"/>
              <a:ext cx="182" cy="79"/>
            </a:xfrm>
            <a:custGeom>
              <a:avLst/>
              <a:gdLst>
                <a:gd name="T0" fmla="*/ 3 w 212"/>
                <a:gd name="T1" fmla="*/ 1 h 112"/>
                <a:gd name="T2" fmla="*/ 3 w 212"/>
                <a:gd name="T3" fmla="*/ 1 h 112"/>
                <a:gd name="T4" fmla="*/ 3 w 212"/>
                <a:gd name="T5" fmla="*/ 1 h 112"/>
                <a:gd name="T6" fmla="*/ 3 w 212"/>
                <a:gd name="T7" fmla="*/ 1 h 112"/>
                <a:gd name="T8" fmla="*/ 3 w 212"/>
                <a:gd name="T9" fmla="*/ 1 h 112"/>
                <a:gd name="T10" fmla="*/ 6 w 212"/>
                <a:gd name="T11" fmla="*/ 1 h 112"/>
                <a:gd name="T12" fmla="*/ 7 w 212"/>
                <a:gd name="T13" fmla="*/ 1 h 112"/>
                <a:gd name="T14" fmla="*/ 8 w 212"/>
                <a:gd name="T15" fmla="*/ 1 h 112"/>
                <a:gd name="T16" fmla="*/ 9 w 212"/>
                <a:gd name="T17" fmla="*/ 1 h 112"/>
                <a:gd name="T18" fmla="*/ 9 w 212"/>
                <a:gd name="T19" fmla="*/ 1 h 112"/>
                <a:gd name="T20" fmla="*/ 11 w 212"/>
                <a:gd name="T21" fmla="*/ 1 h 112"/>
                <a:gd name="T22" fmla="*/ 11 w 212"/>
                <a:gd name="T23" fmla="*/ 1 h 112"/>
                <a:gd name="T24" fmla="*/ 13 w 212"/>
                <a:gd name="T25" fmla="*/ 1 h 112"/>
                <a:gd name="T26" fmla="*/ 9 w 212"/>
                <a:gd name="T27" fmla="*/ 1 h 112"/>
                <a:gd name="T28" fmla="*/ 7 w 212"/>
                <a:gd name="T29" fmla="*/ 1 h 112"/>
                <a:gd name="T30" fmla="*/ 3 w 212"/>
                <a:gd name="T31" fmla="*/ 1 h 112"/>
                <a:gd name="T32" fmla="*/ 3 w 212"/>
                <a:gd name="T33" fmla="*/ 1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2"/>
                <a:gd name="T52" fmla="*/ 0 h 112"/>
                <a:gd name="T53" fmla="*/ 212 w 212"/>
                <a:gd name="T54" fmla="*/ 112 h 1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188" name="Freeform 9">
              <a:extLst>
                <a:ext uri="{FF2B5EF4-FFF2-40B4-BE49-F238E27FC236}">
                  <a16:creationId xmlns:a16="http://schemas.microsoft.com/office/drawing/2014/main" id="{E1B87D32-5AE4-4465-B4E9-1306D11F21C4}"/>
                </a:ext>
              </a:extLst>
            </p:cNvPr>
            <p:cNvSpPr>
              <a:spLocks noChangeArrowheads="1"/>
            </p:cNvSpPr>
            <p:nvPr/>
          </p:nvSpPr>
          <p:spPr bwMode="auto">
            <a:xfrm>
              <a:off x="902" y="847"/>
              <a:ext cx="114" cy="38"/>
            </a:xfrm>
            <a:custGeom>
              <a:avLst/>
              <a:gdLst>
                <a:gd name="T0" fmla="*/ 3 w 133"/>
                <a:gd name="T1" fmla="*/ 0 h 54"/>
                <a:gd name="T2" fmla="*/ 3 w 133"/>
                <a:gd name="T3" fmla="*/ 1 h 54"/>
                <a:gd name="T4" fmla="*/ 3 w 133"/>
                <a:gd name="T5" fmla="*/ 1 h 54"/>
                <a:gd name="T6" fmla="*/ 3 w 133"/>
                <a:gd name="T7" fmla="*/ 1 h 54"/>
                <a:gd name="T8" fmla="*/ 3 w 133"/>
                <a:gd name="T9" fmla="*/ 1 h 54"/>
                <a:gd name="T10" fmla="*/ 3 w 133"/>
                <a:gd name="T11" fmla="*/ 1 h 54"/>
                <a:gd name="T12" fmla="*/ 8 w 133"/>
                <a:gd name="T13" fmla="*/ 1 h 54"/>
                <a:gd name="T14" fmla="*/ 8 w 133"/>
                <a:gd name="T15" fmla="*/ 1 h 54"/>
                <a:gd name="T16" fmla="*/ 7 w 133"/>
                <a:gd name="T17" fmla="*/ 1 h 54"/>
                <a:gd name="T18" fmla="*/ 6 w 133"/>
                <a:gd name="T19" fmla="*/ 1 h 54"/>
                <a:gd name="T20" fmla="*/ 6 w 133"/>
                <a:gd name="T21" fmla="*/ 1 h 54"/>
                <a:gd name="T22" fmla="*/ 4 w 133"/>
                <a:gd name="T23" fmla="*/ 1 h 54"/>
                <a:gd name="T24" fmla="*/ 3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3"/>
                <a:gd name="T40" fmla="*/ 0 h 54"/>
                <a:gd name="T41" fmla="*/ 133 w 133"/>
                <a:gd name="T42" fmla="*/ 54 h 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189" name="Freeform 10">
              <a:extLst>
                <a:ext uri="{FF2B5EF4-FFF2-40B4-BE49-F238E27FC236}">
                  <a16:creationId xmlns:a16="http://schemas.microsoft.com/office/drawing/2014/main" id="{A77D6226-31A4-4E2A-8B84-8F7F4162DAA6}"/>
                </a:ext>
              </a:extLst>
            </p:cNvPr>
            <p:cNvSpPr>
              <a:spLocks noChangeArrowheads="1"/>
            </p:cNvSpPr>
            <p:nvPr/>
          </p:nvSpPr>
          <p:spPr bwMode="auto">
            <a:xfrm>
              <a:off x="1023" y="871"/>
              <a:ext cx="43"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190" name="Freeform 11">
              <a:extLst>
                <a:ext uri="{FF2B5EF4-FFF2-40B4-BE49-F238E27FC236}">
                  <a16:creationId xmlns:a16="http://schemas.microsoft.com/office/drawing/2014/main" id="{E8A642BD-2E33-459A-A091-764A5912C90B}"/>
                </a:ext>
              </a:extLst>
            </p:cNvPr>
            <p:cNvSpPr>
              <a:spLocks noChangeArrowheads="1"/>
            </p:cNvSpPr>
            <p:nvPr/>
          </p:nvSpPr>
          <p:spPr bwMode="auto">
            <a:xfrm>
              <a:off x="1087" y="874"/>
              <a:ext cx="14" cy="24"/>
            </a:xfrm>
            <a:custGeom>
              <a:avLst/>
              <a:gdLst>
                <a:gd name="T0" fmla="*/ 4 w 16"/>
                <a:gd name="T1" fmla="*/ 0 h 34"/>
                <a:gd name="T2" fmla="*/ 0 w 16"/>
                <a:gd name="T3" fmla="*/ 1 h 34"/>
                <a:gd name="T4" fmla="*/ 4 w 16"/>
                <a:gd name="T5" fmla="*/ 1 h 34"/>
                <a:gd name="T6" fmla="*/ 4 w 16"/>
                <a:gd name="T7" fmla="*/ 1 h 34"/>
                <a:gd name="T8" fmla="*/ 4 w 16"/>
                <a:gd name="T9" fmla="*/ 1 h 34"/>
                <a:gd name="T10" fmla="*/ 4 w 16"/>
                <a:gd name="T11" fmla="*/ 0 h 34"/>
                <a:gd name="T12" fmla="*/ 0 60000 65536"/>
                <a:gd name="T13" fmla="*/ 0 60000 65536"/>
                <a:gd name="T14" fmla="*/ 0 60000 65536"/>
                <a:gd name="T15" fmla="*/ 0 60000 65536"/>
                <a:gd name="T16" fmla="*/ 0 60000 65536"/>
                <a:gd name="T17" fmla="*/ 0 60000 65536"/>
                <a:gd name="T18" fmla="*/ 0 w 16"/>
                <a:gd name="T19" fmla="*/ 0 h 34"/>
                <a:gd name="T20" fmla="*/ 16 w 16"/>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191" name="Freeform 12">
              <a:extLst>
                <a:ext uri="{FF2B5EF4-FFF2-40B4-BE49-F238E27FC236}">
                  <a16:creationId xmlns:a16="http://schemas.microsoft.com/office/drawing/2014/main" id="{65149542-8241-429E-8801-5B4FA201B0DE}"/>
                </a:ext>
              </a:extLst>
            </p:cNvPr>
            <p:cNvSpPr>
              <a:spLocks noChangeArrowheads="1"/>
            </p:cNvSpPr>
            <p:nvPr/>
          </p:nvSpPr>
          <p:spPr bwMode="auto">
            <a:xfrm>
              <a:off x="876" y="83"/>
              <a:ext cx="207" cy="82"/>
            </a:xfrm>
            <a:custGeom>
              <a:avLst/>
              <a:gdLst>
                <a:gd name="T0" fmla="*/ 4 w 240"/>
                <a:gd name="T1" fmla="*/ 1 h 117"/>
                <a:gd name="T2" fmla="*/ 3 w 240"/>
                <a:gd name="T3" fmla="*/ 1 h 117"/>
                <a:gd name="T4" fmla="*/ 3 w 240"/>
                <a:gd name="T5" fmla="*/ 1 h 117"/>
                <a:gd name="T6" fmla="*/ 0 w 240"/>
                <a:gd name="T7" fmla="*/ 1 h 117"/>
                <a:gd name="T8" fmla="*/ 3 w 240"/>
                <a:gd name="T9" fmla="*/ 1 h 117"/>
                <a:gd name="T10" fmla="*/ 3 w 240"/>
                <a:gd name="T11" fmla="*/ 1 h 117"/>
                <a:gd name="T12" fmla="*/ 5 w 240"/>
                <a:gd name="T13" fmla="*/ 1 h 117"/>
                <a:gd name="T14" fmla="*/ 6 w 240"/>
                <a:gd name="T15" fmla="*/ 1 h 117"/>
                <a:gd name="T16" fmla="*/ 6 w 240"/>
                <a:gd name="T17" fmla="*/ 1 h 117"/>
                <a:gd name="T18" fmla="*/ 4 w 240"/>
                <a:gd name="T19" fmla="*/ 1 h 117"/>
                <a:gd name="T20" fmla="*/ 5 w 240"/>
                <a:gd name="T21" fmla="*/ 1 h 117"/>
                <a:gd name="T22" fmla="*/ 3 w 240"/>
                <a:gd name="T23" fmla="*/ 1 h 117"/>
                <a:gd name="T24" fmla="*/ 5 w 240"/>
                <a:gd name="T25" fmla="*/ 1 h 117"/>
                <a:gd name="T26" fmla="*/ 6 w 240"/>
                <a:gd name="T27" fmla="*/ 1 h 117"/>
                <a:gd name="T28" fmla="*/ 8 w 240"/>
                <a:gd name="T29" fmla="*/ 1 h 117"/>
                <a:gd name="T30" fmla="*/ 10 w 240"/>
                <a:gd name="T31" fmla="*/ 1 h 117"/>
                <a:gd name="T32" fmla="*/ 12 w 240"/>
                <a:gd name="T33" fmla="*/ 1 h 117"/>
                <a:gd name="T34" fmla="*/ 14 w 240"/>
                <a:gd name="T35" fmla="*/ 1 h 117"/>
                <a:gd name="T36" fmla="*/ 16 w 240"/>
                <a:gd name="T37" fmla="*/ 1 h 117"/>
                <a:gd name="T38" fmla="*/ 16 w 240"/>
                <a:gd name="T39" fmla="*/ 1 h 117"/>
                <a:gd name="T40" fmla="*/ 16 w 240"/>
                <a:gd name="T41" fmla="*/ 1 h 117"/>
                <a:gd name="T42" fmla="*/ 16 w 240"/>
                <a:gd name="T43" fmla="*/ 1 h 117"/>
                <a:gd name="T44" fmla="*/ 14 w 240"/>
                <a:gd name="T45" fmla="*/ 1 h 117"/>
                <a:gd name="T46" fmla="*/ 14 w 240"/>
                <a:gd name="T47" fmla="*/ 1 h 117"/>
                <a:gd name="T48" fmla="*/ 12 w 240"/>
                <a:gd name="T49" fmla="*/ 1 h 117"/>
                <a:gd name="T50" fmla="*/ 9 w 240"/>
                <a:gd name="T51" fmla="*/ 1 h 117"/>
                <a:gd name="T52" fmla="*/ 7 w 240"/>
                <a:gd name="T53" fmla="*/ 1 h 117"/>
                <a:gd name="T54" fmla="*/ 6 w 240"/>
                <a:gd name="T55" fmla="*/ 1 h 117"/>
                <a:gd name="T56" fmla="*/ 4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0"/>
                <a:gd name="T88" fmla="*/ 0 h 117"/>
                <a:gd name="T89" fmla="*/ 240 w 240"/>
                <a:gd name="T90" fmla="*/ 117 h 1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192" name="Freeform 13">
              <a:extLst>
                <a:ext uri="{FF2B5EF4-FFF2-40B4-BE49-F238E27FC236}">
                  <a16:creationId xmlns:a16="http://schemas.microsoft.com/office/drawing/2014/main" id="{A462C549-B5FA-43E9-A3F4-BDF88621A054}"/>
                </a:ext>
              </a:extLst>
            </p:cNvPr>
            <p:cNvSpPr>
              <a:spLocks noChangeArrowheads="1"/>
            </p:cNvSpPr>
            <p:nvPr/>
          </p:nvSpPr>
          <p:spPr bwMode="auto">
            <a:xfrm>
              <a:off x="968" y="45"/>
              <a:ext cx="168" cy="56"/>
            </a:xfrm>
            <a:custGeom>
              <a:avLst/>
              <a:gdLst>
                <a:gd name="T0" fmla="*/ 8 w 194"/>
                <a:gd name="T1" fmla="*/ 1 h 80"/>
                <a:gd name="T2" fmla="*/ 3 w 194"/>
                <a:gd name="T3" fmla="*/ 1 h 80"/>
                <a:gd name="T4" fmla="*/ 3 w 194"/>
                <a:gd name="T5" fmla="*/ 1 h 80"/>
                <a:gd name="T6" fmla="*/ 4 w 194"/>
                <a:gd name="T7" fmla="*/ 1 h 80"/>
                <a:gd name="T8" fmla="*/ 10 w 194"/>
                <a:gd name="T9" fmla="*/ 1 h 80"/>
                <a:gd name="T10" fmla="*/ 13 w 194"/>
                <a:gd name="T11" fmla="*/ 1 h 80"/>
                <a:gd name="T12" fmla="*/ 14 w 194"/>
                <a:gd name="T13" fmla="*/ 1 h 80"/>
                <a:gd name="T14" fmla="*/ 13 w 194"/>
                <a:gd name="T15" fmla="*/ 1 h 80"/>
                <a:gd name="T16" fmla="*/ 12 w 194"/>
                <a:gd name="T17" fmla="*/ 1 h 80"/>
                <a:gd name="T18" fmla="*/ 10 w 194"/>
                <a:gd name="T19" fmla="*/ 1 h 80"/>
                <a:gd name="T20" fmla="*/ 8 w 194"/>
                <a:gd name="T21" fmla="*/ 1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4"/>
                <a:gd name="T34" fmla="*/ 0 h 80"/>
                <a:gd name="T35" fmla="*/ 194 w 194"/>
                <a:gd name="T36" fmla="*/ 80 h 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193" name="Freeform 14">
              <a:extLst>
                <a:ext uri="{FF2B5EF4-FFF2-40B4-BE49-F238E27FC236}">
                  <a16:creationId xmlns:a16="http://schemas.microsoft.com/office/drawing/2014/main" id="{C4DE4FCB-BDD0-4702-831D-9204226B9689}"/>
                </a:ext>
              </a:extLst>
            </p:cNvPr>
            <p:cNvSpPr>
              <a:spLocks noChangeArrowheads="1"/>
            </p:cNvSpPr>
            <p:nvPr/>
          </p:nvSpPr>
          <p:spPr bwMode="auto">
            <a:xfrm>
              <a:off x="1204" y="110"/>
              <a:ext cx="268" cy="178"/>
            </a:xfrm>
            <a:custGeom>
              <a:avLst/>
              <a:gdLst>
                <a:gd name="T0" fmla="*/ 5 w 310"/>
                <a:gd name="T1" fmla="*/ 1 h 254"/>
                <a:gd name="T2" fmla="*/ 3 w 310"/>
                <a:gd name="T3" fmla="*/ 1 h 254"/>
                <a:gd name="T4" fmla="*/ 3 w 310"/>
                <a:gd name="T5" fmla="*/ 1 h 254"/>
                <a:gd name="T6" fmla="*/ 3 w 310"/>
                <a:gd name="T7" fmla="*/ 1 h 254"/>
                <a:gd name="T8" fmla="*/ 6 w 310"/>
                <a:gd name="T9" fmla="*/ 1 h 254"/>
                <a:gd name="T10" fmla="*/ 8 w 310"/>
                <a:gd name="T11" fmla="*/ 1 h 254"/>
                <a:gd name="T12" fmla="*/ 9 w 310"/>
                <a:gd name="T13" fmla="*/ 1 h 254"/>
                <a:gd name="T14" fmla="*/ 10 w 310"/>
                <a:gd name="T15" fmla="*/ 1 h 254"/>
                <a:gd name="T16" fmla="*/ 10 w 310"/>
                <a:gd name="T17" fmla="*/ 1 h 254"/>
                <a:gd name="T18" fmla="*/ 8 w 310"/>
                <a:gd name="T19" fmla="*/ 1 h 254"/>
                <a:gd name="T20" fmla="*/ 7 w 310"/>
                <a:gd name="T21" fmla="*/ 1 h 254"/>
                <a:gd name="T22" fmla="*/ 5 w 310"/>
                <a:gd name="T23" fmla="*/ 1 h 254"/>
                <a:gd name="T24" fmla="*/ 4 w 310"/>
                <a:gd name="T25" fmla="*/ 1 h 254"/>
                <a:gd name="T26" fmla="*/ 3 w 310"/>
                <a:gd name="T27" fmla="*/ 1 h 254"/>
                <a:gd name="T28" fmla="*/ 3 w 310"/>
                <a:gd name="T29" fmla="*/ 1 h 254"/>
                <a:gd name="T30" fmla="*/ 5 w 310"/>
                <a:gd name="T31" fmla="*/ 1 h 254"/>
                <a:gd name="T32" fmla="*/ 7 w 310"/>
                <a:gd name="T33" fmla="*/ 1 h 254"/>
                <a:gd name="T34" fmla="*/ 8 w 310"/>
                <a:gd name="T35" fmla="*/ 1 h 254"/>
                <a:gd name="T36" fmla="*/ 9 w 310"/>
                <a:gd name="T37" fmla="*/ 1 h 254"/>
                <a:gd name="T38" fmla="*/ 10 w 310"/>
                <a:gd name="T39" fmla="*/ 1 h 254"/>
                <a:gd name="T40" fmla="*/ 10 w 310"/>
                <a:gd name="T41" fmla="*/ 1 h 254"/>
                <a:gd name="T42" fmla="*/ 12 w 310"/>
                <a:gd name="T43" fmla="*/ 1 h 254"/>
                <a:gd name="T44" fmla="*/ 14 w 310"/>
                <a:gd name="T45" fmla="*/ 1 h 254"/>
                <a:gd name="T46" fmla="*/ 16 w 310"/>
                <a:gd name="T47" fmla="*/ 1 h 254"/>
                <a:gd name="T48" fmla="*/ 16 w 310"/>
                <a:gd name="T49" fmla="*/ 1 h 254"/>
                <a:gd name="T50" fmla="*/ 16 w 310"/>
                <a:gd name="T51" fmla="*/ 1 h 254"/>
                <a:gd name="T52" fmla="*/ 16 w 310"/>
                <a:gd name="T53" fmla="*/ 1 h 254"/>
                <a:gd name="T54" fmla="*/ 17 w 310"/>
                <a:gd name="T55" fmla="*/ 1 h 254"/>
                <a:gd name="T56" fmla="*/ 18 w 310"/>
                <a:gd name="T57" fmla="*/ 1 h 254"/>
                <a:gd name="T58" fmla="*/ 19 w 310"/>
                <a:gd name="T59" fmla="*/ 1 h 254"/>
                <a:gd name="T60" fmla="*/ 22 w 310"/>
                <a:gd name="T61" fmla="*/ 1 h 254"/>
                <a:gd name="T62" fmla="*/ 22 w 310"/>
                <a:gd name="T63" fmla="*/ 1 h 254"/>
                <a:gd name="T64" fmla="*/ 19 w 310"/>
                <a:gd name="T65" fmla="*/ 1 h 254"/>
                <a:gd name="T66" fmla="*/ 19 w 310"/>
                <a:gd name="T67" fmla="*/ 1 h 254"/>
                <a:gd name="T68" fmla="*/ 19 w 310"/>
                <a:gd name="T69" fmla="*/ 1 h 254"/>
                <a:gd name="T70" fmla="*/ 19 w 310"/>
                <a:gd name="T71" fmla="*/ 1 h 254"/>
                <a:gd name="T72" fmla="*/ 16 w 310"/>
                <a:gd name="T73" fmla="*/ 1 h 254"/>
                <a:gd name="T74" fmla="*/ 16 w 310"/>
                <a:gd name="T75" fmla="*/ 1 h 254"/>
                <a:gd name="T76" fmla="*/ 14 w 310"/>
                <a:gd name="T77" fmla="*/ 1 h 254"/>
                <a:gd name="T78" fmla="*/ 10 w 310"/>
                <a:gd name="T79" fmla="*/ 1 h 254"/>
                <a:gd name="T80" fmla="*/ 12 w 310"/>
                <a:gd name="T81" fmla="*/ 1 h 254"/>
                <a:gd name="T82" fmla="*/ 10 w 310"/>
                <a:gd name="T83" fmla="*/ 1 h 254"/>
                <a:gd name="T84" fmla="*/ 9 w 310"/>
                <a:gd name="T85" fmla="*/ 1 h 254"/>
                <a:gd name="T86" fmla="*/ 5 w 310"/>
                <a:gd name="T87" fmla="*/ 1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0"/>
                <a:gd name="T133" fmla="*/ 0 h 254"/>
                <a:gd name="T134" fmla="*/ 310 w 310"/>
                <a:gd name="T135" fmla="*/ 254 h 2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194" name="Freeform 15">
              <a:extLst>
                <a:ext uri="{FF2B5EF4-FFF2-40B4-BE49-F238E27FC236}">
                  <a16:creationId xmlns:a16="http://schemas.microsoft.com/office/drawing/2014/main" id="{FD5ADB98-38F6-477B-B2E5-071A314CD946}"/>
                </a:ext>
              </a:extLst>
            </p:cNvPr>
            <p:cNvSpPr>
              <a:spLocks noChangeArrowheads="1"/>
            </p:cNvSpPr>
            <p:nvPr/>
          </p:nvSpPr>
          <p:spPr bwMode="auto">
            <a:xfrm>
              <a:off x="1202" y="34"/>
              <a:ext cx="51" cy="34"/>
            </a:xfrm>
            <a:custGeom>
              <a:avLst/>
              <a:gdLst>
                <a:gd name="T0" fmla="*/ 3 w 59"/>
                <a:gd name="T1" fmla="*/ 0 h 50"/>
                <a:gd name="T2" fmla="*/ 0 w 59"/>
                <a:gd name="T3" fmla="*/ 1 h 50"/>
                <a:gd name="T4" fmla="*/ 3 w 59"/>
                <a:gd name="T5" fmla="*/ 1 h 50"/>
                <a:gd name="T6" fmla="*/ 3 w 59"/>
                <a:gd name="T7" fmla="*/ 1 h 50"/>
                <a:gd name="T8" fmla="*/ 4 w 59"/>
                <a:gd name="T9" fmla="*/ 1 h 50"/>
                <a:gd name="T10" fmla="*/ 3 w 59"/>
                <a:gd name="T11" fmla="*/ 1 h 50"/>
                <a:gd name="T12" fmla="*/ 3 w 59"/>
                <a:gd name="T13" fmla="*/ 0 h 50"/>
                <a:gd name="T14" fmla="*/ 0 60000 65536"/>
                <a:gd name="T15" fmla="*/ 0 60000 65536"/>
                <a:gd name="T16" fmla="*/ 0 60000 65536"/>
                <a:gd name="T17" fmla="*/ 0 60000 65536"/>
                <a:gd name="T18" fmla="*/ 0 60000 65536"/>
                <a:gd name="T19" fmla="*/ 0 60000 65536"/>
                <a:gd name="T20" fmla="*/ 0 60000 65536"/>
                <a:gd name="T21" fmla="*/ 0 w 59"/>
                <a:gd name="T22" fmla="*/ 0 h 50"/>
                <a:gd name="T23" fmla="*/ 59 w 59"/>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195" name="Freeform 16">
              <a:extLst>
                <a:ext uri="{FF2B5EF4-FFF2-40B4-BE49-F238E27FC236}">
                  <a16:creationId xmlns:a16="http://schemas.microsoft.com/office/drawing/2014/main" id="{80014DD2-3383-4FC5-8FBD-EB8B4E1206C8}"/>
                </a:ext>
              </a:extLst>
            </p:cNvPr>
            <p:cNvSpPr>
              <a:spLocks noChangeArrowheads="1"/>
            </p:cNvSpPr>
            <p:nvPr/>
          </p:nvSpPr>
          <p:spPr bwMode="auto">
            <a:xfrm>
              <a:off x="1105" y="99"/>
              <a:ext cx="75" cy="39"/>
            </a:xfrm>
            <a:custGeom>
              <a:avLst/>
              <a:gdLst>
                <a:gd name="T0" fmla="*/ 3 w 86"/>
                <a:gd name="T1" fmla="*/ 1 h 57"/>
                <a:gd name="T2" fmla="*/ 3 w 86"/>
                <a:gd name="T3" fmla="*/ 1 h 57"/>
                <a:gd name="T4" fmla="*/ 3 w 86"/>
                <a:gd name="T5" fmla="*/ 1 h 57"/>
                <a:gd name="T6" fmla="*/ 3 w 86"/>
                <a:gd name="T7" fmla="*/ 1 h 57"/>
                <a:gd name="T8" fmla="*/ 7 w 86"/>
                <a:gd name="T9" fmla="*/ 1 h 57"/>
                <a:gd name="T10" fmla="*/ 8 w 86"/>
                <a:gd name="T11" fmla="*/ 1 h 57"/>
                <a:gd name="T12" fmla="*/ 5 w 86"/>
                <a:gd name="T13" fmla="*/ 1 h 57"/>
                <a:gd name="T14" fmla="*/ 3 w 86"/>
                <a:gd name="T15" fmla="*/ 1 h 57"/>
                <a:gd name="T16" fmla="*/ 0 60000 65536"/>
                <a:gd name="T17" fmla="*/ 0 60000 65536"/>
                <a:gd name="T18" fmla="*/ 0 60000 65536"/>
                <a:gd name="T19" fmla="*/ 0 60000 65536"/>
                <a:gd name="T20" fmla="*/ 0 60000 65536"/>
                <a:gd name="T21" fmla="*/ 0 60000 65536"/>
                <a:gd name="T22" fmla="*/ 0 60000 65536"/>
                <a:gd name="T23" fmla="*/ 0 60000 65536"/>
                <a:gd name="T24" fmla="*/ 0 w 86"/>
                <a:gd name="T25" fmla="*/ 0 h 57"/>
                <a:gd name="T26" fmla="*/ 86 w 8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196" name="Freeform 17">
              <a:extLst>
                <a:ext uri="{FF2B5EF4-FFF2-40B4-BE49-F238E27FC236}">
                  <a16:creationId xmlns:a16="http://schemas.microsoft.com/office/drawing/2014/main" id="{8053F1E0-A1F8-47E3-84A1-9CDDD54AC693}"/>
                </a:ext>
              </a:extLst>
            </p:cNvPr>
            <p:cNvSpPr>
              <a:spLocks noChangeArrowheads="1"/>
            </p:cNvSpPr>
            <p:nvPr/>
          </p:nvSpPr>
          <p:spPr bwMode="auto">
            <a:xfrm>
              <a:off x="1184" y="107"/>
              <a:ext cx="62" cy="23"/>
            </a:xfrm>
            <a:custGeom>
              <a:avLst/>
              <a:gdLst>
                <a:gd name="T0" fmla="*/ 3 w 73"/>
                <a:gd name="T1" fmla="*/ 0 h 34"/>
                <a:gd name="T2" fmla="*/ 3 w 73"/>
                <a:gd name="T3" fmla="*/ 1 h 34"/>
                <a:gd name="T4" fmla="*/ 3 w 73"/>
                <a:gd name="T5" fmla="*/ 1 h 34"/>
                <a:gd name="T6" fmla="*/ 3 w 73"/>
                <a:gd name="T7" fmla="*/ 1 h 34"/>
                <a:gd name="T8" fmla="*/ 3 w 73"/>
                <a:gd name="T9" fmla="*/ 1 h 34"/>
                <a:gd name="T10" fmla="*/ 3 w 73"/>
                <a:gd name="T11" fmla="*/ 0 h 34"/>
                <a:gd name="T12" fmla="*/ 0 60000 65536"/>
                <a:gd name="T13" fmla="*/ 0 60000 65536"/>
                <a:gd name="T14" fmla="*/ 0 60000 65536"/>
                <a:gd name="T15" fmla="*/ 0 60000 65536"/>
                <a:gd name="T16" fmla="*/ 0 60000 65536"/>
                <a:gd name="T17" fmla="*/ 0 60000 65536"/>
                <a:gd name="T18" fmla="*/ 0 w 73"/>
                <a:gd name="T19" fmla="*/ 0 h 34"/>
                <a:gd name="T20" fmla="*/ 73 w 73"/>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197" name="Freeform 18">
              <a:extLst>
                <a:ext uri="{FF2B5EF4-FFF2-40B4-BE49-F238E27FC236}">
                  <a16:creationId xmlns:a16="http://schemas.microsoft.com/office/drawing/2014/main" id="{4A2ABAE5-436E-40C8-95E4-0D633346EE1D}"/>
                </a:ext>
              </a:extLst>
            </p:cNvPr>
            <p:cNvSpPr>
              <a:spLocks noChangeArrowheads="1"/>
            </p:cNvSpPr>
            <p:nvPr/>
          </p:nvSpPr>
          <p:spPr bwMode="auto">
            <a:xfrm>
              <a:off x="1150" y="73"/>
              <a:ext cx="74" cy="32"/>
            </a:xfrm>
            <a:custGeom>
              <a:avLst/>
              <a:gdLst>
                <a:gd name="T0" fmla="*/ 5 w 85"/>
                <a:gd name="T1" fmla="*/ 1 h 45"/>
                <a:gd name="T2" fmla="*/ 3 w 85"/>
                <a:gd name="T3" fmla="*/ 1 h 45"/>
                <a:gd name="T4" fmla="*/ 0 w 85"/>
                <a:gd name="T5" fmla="*/ 1 h 45"/>
                <a:gd name="T6" fmla="*/ 3 w 85"/>
                <a:gd name="T7" fmla="*/ 1 h 45"/>
                <a:gd name="T8" fmla="*/ 5 w 85"/>
                <a:gd name="T9" fmla="*/ 1 h 45"/>
                <a:gd name="T10" fmla="*/ 7 w 85"/>
                <a:gd name="T11" fmla="*/ 1 h 45"/>
                <a:gd name="T12" fmla="*/ 7 w 85"/>
                <a:gd name="T13" fmla="*/ 1 h 45"/>
                <a:gd name="T14" fmla="*/ 5 w 85"/>
                <a:gd name="T15" fmla="*/ 0 h 45"/>
                <a:gd name="T16" fmla="*/ 5 w 85"/>
                <a:gd name="T17" fmla="*/ 1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
                <a:gd name="T28" fmla="*/ 0 h 45"/>
                <a:gd name="T29" fmla="*/ 85 w 85"/>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198" name="Freeform 19">
              <a:extLst>
                <a:ext uri="{FF2B5EF4-FFF2-40B4-BE49-F238E27FC236}">
                  <a16:creationId xmlns:a16="http://schemas.microsoft.com/office/drawing/2014/main" id="{922A8854-027A-49E8-9178-C82F01758EC1}"/>
                </a:ext>
              </a:extLst>
            </p:cNvPr>
            <p:cNvSpPr>
              <a:spLocks noChangeArrowheads="1"/>
            </p:cNvSpPr>
            <p:nvPr/>
          </p:nvSpPr>
          <p:spPr bwMode="auto">
            <a:xfrm>
              <a:off x="1119" y="43"/>
              <a:ext cx="51" cy="22"/>
            </a:xfrm>
            <a:custGeom>
              <a:avLst/>
              <a:gdLst>
                <a:gd name="T0" fmla="*/ 4 w 58"/>
                <a:gd name="T1" fmla="*/ 1 h 31"/>
                <a:gd name="T2" fmla="*/ 0 w 58"/>
                <a:gd name="T3" fmla="*/ 1 h 31"/>
                <a:gd name="T4" fmla="*/ 4 w 58"/>
                <a:gd name="T5" fmla="*/ 1 h 31"/>
                <a:gd name="T6" fmla="*/ 4 w 58"/>
                <a:gd name="T7" fmla="*/ 1 h 31"/>
                <a:gd name="T8" fmla="*/ 5 w 58"/>
                <a:gd name="T9" fmla="*/ 1 h 31"/>
                <a:gd name="T10" fmla="*/ 4 w 58"/>
                <a:gd name="T11" fmla="*/ 0 h 31"/>
                <a:gd name="T12" fmla="*/ 4 w 58"/>
                <a:gd name="T13" fmla="*/ 1 h 31"/>
                <a:gd name="T14" fmla="*/ 0 60000 65536"/>
                <a:gd name="T15" fmla="*/ 0 60000 65536"/>
                <a:gd name="T16" fmla="*/ 0 60000 65536"/>
                <a:gd name="T17" fmla="*/ 0 60000 65536"/>
                <a:gd name="T18" fmla="*/ 0 60000 65536"/>
                <a:gd name="T19" fmla="*/ 0 60000 65536"/>
                <a:gd name="T20" fmla="*/ 0 60000 65536"/>
                <a:gd name="T21" fmla="*/ 0 w 58"/>
                <a:gd name="T22" fmla="*/ 0 h 31"/>
                <a:gd name="T23" fmla="*/ 58 w 58"/>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199" name="Freeform 20">
              <a:extLst>
                <a:ext uri="{FF2B5EF4-FFF2-40B4-BE49-F238E27FC236}">
                  <a16:creationId xmlns:a16="http://schemas.microsoft.com/office/drawing/2014/main" id="{2DC83DC7-38B8-4580-AA47-CAB61AF9B88E}"/>
                </a:ext>
              </a:extLst>
            </p:cNvPr>
            <p:cNvSpPr>
              <a:spLocks noChangeArrowheads="1"/>
            </p:cNvSpPr>
            <p:nvPr/>
          </p:nvSpPr>
          <p:spPr bwMode="auto">
            <a:xfrm>
              <a:off x="1250" y="46"/>
              <a:ext cx="131" cy="72"/>
            </a:xfrm>
            <a:custGeom>
              <a:avLst/>
              <a:gdLst>
                <a:gd name="T0" fmla="*/ 3 w 152"/>
                <a:gd name="T1" fmla="*/ 0 h 102"/>
                <a:gd name="T2" fmla="*/ 3 w 152"/>
                <a:gd name="T3" fmla="*/ 1 h 102"/>
                <a:gd name="T4" fmla="*/ 3 w 152"/>
                <a:gd name="T5" fmla="*/ 1 h 102"/>
                <a:gd name="T6" fmla="*/ 3 w 152"/>
                <a:gd name="T7" fmla="*/ 1 h 102"/>
                <a:gd name="T8" fmla="*/ 0 w 152"/>
                <a:gd name="T9" fmla="*/ 1 h 102"/>
                <a:gd name="T10" fmla="*/ 3 w 152"/>
                <a:gd name="T11" fmla="*/ 1 h 102"/>
                <a:gd name="T12" fmla="*/ 6 w 152"/>
                <a:gd name="T13" fmla="*/ 1 h 102"/>
                <a:gd name="T14" fmla="*/ 10 w 152"/>
                <a:gd name="T15" fmla="*/ 1 h 102"/>
                <a:gd name="T16" fmla="*/ 5 w 152"/>
                <a:gd name="T17" fmla="*/ 1 h 102"/>
                <a:gd name="T18" fmla="*/ 3 w 152"/>
                <a:gd name="T19" fmla="*/ 1 h 102"/>
                <a:gd name="T20" fmla="*/ 3 w 152"/>
                <a:gd name="T21" fmla="*/ 1 h 102"/>
                <a:gd name="T22" fmla="*/ 3 w 152"/>
                <a:gd name="T23" fmla="*/ 1 h 102"/>
                <a:gd name="T24" fmla="*/ 3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2"/>
                <a:gd name="T40" fmla="*/ 0 h 102"/>
                <a:gd name="T41" fmla="*/ 152 w 152"/>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00" name="Freeform 21">
              <a:extLst>
                <a:ext uri="{FF2B5EF4-FFF2-40B4-BE49-F238E27FC236}">
                  <a16:creationId xmlns:a16="http://schemas.microsoft.com/office/drawing/2014/main" id="{A1E141FE-09D4-4A22-B855-6EC4E635A495}"/>
                </a:ext>
              </a:extLst>
            </p:cNvPr>
            <p:cNvSpPr>
              <a:spLocks noChangeArrowheads="1"/>
            </p:cNvSpPr>
            <p:nvPr/>
          </p:nvSpPr>
          <p:spPr bwMode="auto">
            <a:xfrm>
              <a:off x="0" y="275"/>
              <a:ext cx="29" cy="14"/>
            </a:xfrm>
            <a:custGeom>
              <a:avLst/>
              <a:gdLst>
                <a:gd name="T0" fmla="*/ 3 w 34"/>
                <a:gd name="T1" fmla="*/ 0 h 20"/>
                <a:gd name="T2" fmla="*/ 3 w 34"/>
                <a:gd name="T3" fmla="*/ 1 h 20"/>
                <a:gd name="T4" fmla="*/ 3 w 34"/>
                <a:gd name="T5" fmla="*/ 1 h 20"/>
                <a:gd name="T6" fmla="*/ 3 w 34"/>
                <a:gd name="T7" fmla="*/ 1 h 20"/>
                <a:gd name="T8" fmla="*/ 3 w 34"/>
                <a:gd name="T9" fmla="*/ 0 h 20"/>
                <a:gd name="T10" fmla="*/ 0 60000 65536"/>
                <a:gd name="T11" fmla="*/ 0 60000 65536"/>
                <a:gd name="T12" fmla="*/ 0 60000 65536"/>
                <a:gd name="T13" fmla="*/ 0 60000 65536"/>
                <a:gd name="T14" fmla="*/ 0 60000 65536"/>
                <a:gd name="T15" fmla="*/ 0 w 34"/>
                <a:gd name="T16" fmla="*/ 0 h 20"/>
                <a:gd name="T17" fmla="*/ 34 w 34"/>
                <a:gd name="T18" fmla="*/ 20 h 20"/>
              </a:gdLst>
              <a:ahLst/>
              <a:cxnLst>
                <a:cxn ang="T10">
                  <a:pos x="T0" y="T1"/>
                </a:cxn>
                <a:cxn ang="T11">
                  <a:pos x="T2" y="T3"/>
                </a:cxn>
                <a:cxn ang="T12">
                  <a:pos x="T4" y="T5"/>
                </a:cxn>
                <a:cxn ang="T13">
                  <a:pos x="T6" y="T7"/>
                </a:cxn>
                <a:cxn ang="T14">
                  <a:pos x="T8" y="T9"/>
                </a:cxn>
              </a:cxnLst>
              <a:rect l="T15" t="T16" r="T17" b="T18"/>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01" name="Freeform 22">
              <a:extLst>
                <a:ext uri="{FF2B5EF4-FFF2-40B4-BE49-F238E27FC236}">
                  <a16:creationId xmlns:a16="http://schemas.microsoft.com/office/drawing/2014/main" id="{8AB7026E-ABA8-4BFE-A8B6-7A9190F21AEB}"/>
                </a:ext>
              </a:extLst>
            </p:cNvPr>
            <p:cNvSpPr>
              <a:spLocks noChangeArrowheads="1"/>
            </p:cNvSpPr>
            <p:nvPr/>
          </p:nvSpPr>
          <p:spPr bwMode="auto">
            <a:xfrm>
              <a:off x="871" y="753"/>
              <a:ext cx="18" cy="11"/>
            </a:xfrm>
            <a:custGeom>
              <a:avLst/>
              <a:gdLst>
                <a:gd name="T0" fmla="*/ 3 w 21"/>
                <a:gd name="T1" fmla="*/ 0 h 16"/>
                <a:gd name="T2" fmla="*/ 3 w 21"/>
                <a:gd name="T3" fmla="*/ 1 h 16"/>
                <a:gd name="T4" fmla="*/ 3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02" name="Freeform 23">
              <a:extLst>
                <a:ext uri="{FF2B5EF4-FFF2-40B4-BE49-F238E27FC236}">
                  <a16:creationId xmlns:a16="http://schemas.microsoft.com/office/drawing/2014/main" id="{314097CC-F2E2-4ED8-BFB4-96DB1725922C}"/>
                </a:ext>
              </a:extLst>
            </p:cNvPr>
            <p:cNvSpPr>
              <a:spLocks noChangeArrowheads="1"/>
            </p:cNvSpPr>
            <p:nvPr/>
          </p:nvSpPr>
          <p:spPr bwMode="auto">
            <a:xfrm>
              <a:off x="874" y="776"/>
              <a:ext cx="19" cy="11"/>
            </a:xfrm>
            <a:custGeom>
              <a:avLst/>
              <a:gdLst>
                <a:gd name="T0" fmla="*/ 3 w 21"/>
                <a:gd name="T1" fmla="*/ 0 h 16"/>
                <a:gd name="T2" fmla="*/ 5 w 21"/>
                <a:gd name="T3" fmla="*/ 1 h 16"/>
                <a:gd name="T4" fmla="*/ 3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03" name="Freeform 24">
              <a:extLst>
                <a:ext uri="{FF2B5EF4-FFF2-40B4-BE49-F238E27FC236}">
                  <a16:creationId xmlns:a16="http://schemas.microsoft.com/office/drawing/2014/main" id="{7D785079-900A-49D7-BA40-0E162B669948}"/>
                </a:ext>
              </a:extLst>
            </p:cNvPr>
            <p:cNvSpPr>
              <a:spLocks noChangeArrowheads="1"/>
            </p:cNvSpPr>
            <p:nvPr/>
          </p:nvSpPr>
          <p:spPr bwMode="auto">
            <a:xfrm>
              <a:off x="1109" y="899"/>
              <a:ext cx="17" cy="12"/>
            </a:xfrm>
            <a:custGeom>
              <a:avLst/>
              <a:gdLst>
                <a:gd name="T0" fmla="*/ 2 w 21"/>
                <a:gd name="T1" fmla="*/ 0 h 16"/>
                <a:gd name="T2" fmla="*/ 2 w 21"/>
                <a:gd name="T3" fmla="*/ 2 h 16"/>
                <a:gd name="T4" fmla="*/ 2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04" name="Freeform 25">
              <a:extLst>
                <a:ext uri="{FF2B5EF4-FFF2-40B4-BE49-F238E27FC236}">
                  <a16:creationId xmlns:a16="http://schemas.microsoft.com/office/drawing/2014/main" id="{47CDAECC-BFC8-4F9D-8705-049771EBB39E}"/>
                </a:ext>
              </a:extLst>
            </p:cNvPr>
            <p:cNvSpPr>
              <a:spLocks noChangeArrowheads="1"/>
            </p:cNvSpPr>
            <p:nvPr/>
          </p:nvSpPr>
          <p:spPr bwMode="auto">
            <a:xfrm>
              <a:off x="1251" y="447"/>
              <a:ext cx="44"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05" name="Freeform 26">
              <a:extLst>
                <a:ext uri="{FF2B5EF4-FFF2-40B4-BE49-F238E27FC236}">
                  <a16:creationId xmlns:a16="http://schemas.microsoft.com/office/drawing/2014/main" id="{B40FD997-01CD-4011-B413-7AC195407837}"/>
                </a:ext>
              </a:extLst>
            </p:cNvPr>
            <p:cNvSpPr>
              <a:spLocks noChangeArrowheads="1"/>
            </p:cNvSpPr>
            <p:nvPr/>
          </p:nvSpPr>
          <p:spPr bwMode="auto">
            <a:xfrm>
              <a:off x="1136" y="255"/>
              <a:ext cx="44"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06" name="Freeform 27">
              <a:extLst>
                <a:ext uri="{FF2B5EF4-FFF2-40B4-BE49-F238E27FC236}">
                  <a16:creationId xmlns:a16="http://schemas.microsoft.com/office/drawing/2014/main" id="{0677BE57-4F1A-4EFD-9705-5A23C139F5F2}"/>
                </a:ext>
              </a:extLst>
            </p:cNvPr>
            <p:cNvSpPr>
              <a:spLocks noChangeArrowheads="1"/>
            </p:cNvSpPr>
            <p:nvPr/>
          </p:nvSpPr>
          <p:spPr bwMode="auto">
            <a:xfrm>
              <a:off x="1211" y="88"/>
              <a:ext cx="45" cy="17"/>
            </a:xfrm>
            <a:custGeom>
              <a:avLst/>
              <a:gdLst>
                <a:gd name="T0" fmla="*/ 4 w 51"/>
                <a:gd name="T1" fmla="*/ 0 h 24"/>
                <a:gd name="T2" fmla="*/ 4 w 51"/>
                <a:gd name="T3" fmla="*/ 1 h 24"/>
                <a:gd name="T4" fmla="*/ 4 w 51"/>
                <a:gd name="T5" fmla="*/ 1 h 24"/>
                <a:gd name="T6" fmla="*/ 4 w 51"/>
                <a:gd name="T7" fmla="*/ 1 h 24"/>
                <a:gd name="T8" fmla="*/ 4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07" name="Freeform 28">
              <a:extLst>
                <a:ext uri="{FF2B5EF4-FFF2-40B4-BE49-F238E27FC236}">
                  <a16:creationId xmlns:a16="http://schemas.microsoft.com/office/drawing/2014/main" id="{66FFE95C-8E89-4777-AA0E-226F2A937A79}"/>
                </a:ext>
              </a:extLst>
            </p:cNvPr>
            <p:cNvSpPr>
              <a:spLocks noChangeArrowheads="1"/>
            </p:cNvSpPr>
            <p:nvPr/>
          </p:nvSpPr>
          <p:spPr bwMode="auto">
            <a:xfrm>
              <a:off x="1284" y="189"/>
              <a:ext cx="43"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08" name="Freeform 29">
              <a:extLst>
                <a:ext uri="{FF2B5EF4-FFF2-40B4-BE49-F238E27FC236}">
                  <a16:creationId xmlns:a16="http://schemas.microsoft.com/office/drawing/2014/main" id="{02288FC2-FBD5-4667-B5FD-830B4F98B732}"/>
                </a:ext>
              </a:extLst>
            </p:cNvPr>
            <p:cNvSpPr>
              <a:spLocks noChangeArrowheads="1"/>
            </p:cNvSpPr>
            <p:nvPr/>
          </p:nvSpPr>
          <p:spPr bwMode="auto">
            <a:xfrm>
              <a:off x="1302" y="0"/>
              <a:ext cx="801" cy="323"/>
            </a:xfrm>
            <a:custGeom>
              <a:avLst/>
              <a:gdLst>
                <a:gd name="T0" fmla="*/ 3 w 929"/>
                <a:gd name="T1" fmla="*/ 1 h 462"/>
                <a:gd name="T2" fmla="*/ 3 w 929"/>
                <a:gd name="T3" fmla="*/ 1 h 462"/>
                <a:gd name="T4" fmla="*/ 3 w 929"/>
                <a:gd name="T5" fmla="*/ 1 h 462"/>
                <a:gd name="T6" fmla="*/ 3 w 929"/>
                <a:gd name="T7" fmla="*/ 1 h 462"/>
                <a:gd name="T8" fmla="*/ 8 w 929"/>
                <a:gd name="T9" fmla="*/ 1 h 462"/>
                <a:gd name="T10" fmla="*/ 10 w 929"/>
                <a:gd name="T11" fmla="*/ 1 h 462"/>
                <a:gd name="T12" fmla="*/ 17 w 929"/>
                <a:gd name="T13" fmla="*/ 1 h 462"/>
                <a:gd name="T14" fmla="*/ 21 w 929"/>
                <a:gd name="T15" fmla="*/ 1 h 462"/>
                <a:gd name="T16" fmla="*/ 22 w 929"/>
                <a:gd name="T17" fmla="*/ 1 h 462"/>
                <a:gd name="T18" fmla="*/ 19 w 929"/>
                <a:gd name="T19" fmla="*/ 1 h 462"/>
                <a:gd name="T20" fmla="*/ 16 w 929"/>
                <a:gd name="T21" fmla="*/ 1 h 462"/>
                <a:gd name="T22" fmla="*/ 18 w 929"/>
                <a:gd name="T23" fmla="*/ 1 h 462"/>
                <a:gd name="T24" fmla="*/ 18 w 929"/>
                <a:gd name="T25" fmla="*/ 1 h 462"/>
                <a:gd name="T26" fmla="*/ 24 w 929"/>
                <a:gd name="T27" fmla="*/ 1 h 462"/>
                <a:gd name="T28" fmla="*/ 23 w 929"/>
                <a:gd name="T29" fmla="*/ 1 h 462"/>
                <a:gd name="T30" fmla="*/ 25 w 929"/>
                <a:gd name="T31" fmla="*/ 1 h 462"/>
                <a:gd name="T32" fmla="*/ 24 w 929"/>
                <a:gd name="T33" fmla="*/ 1 h 462"/>
                <a:gd name="T34" fmla="*/ 22 w 929"/>
                <a:gd name="T35" fmla="*/ 1 h 462"/>
                <a:gd name="T36" fmla="*/ 21 w 929"/>
                <a:gd name="T37" fmla="*/ 1 h 462"/>
                <a:gd name="T38" fmla="*/ 20 w 929"/>
                <a:gd name="T39" fmla="*/ 1 h 462"/>
                <a:gd name="T40" fmla="*/ 23 w 929"/>
                <a:gd name="T41" fmla="*/ 1 h 462"/>
                <a:gd name="T42" fmla="*/ 27 w 929"/>
                <a:gd name="T43" fmla="*/ 1 h 462"/>
                <a:gd name="T44" fmla="*/ 29 w 929"/>
                <a:gd name="T45" fmla="*/ 1 h 462"/>
                <a:gd name="T46" fmla="*/ 35 w 929"/>
                <a:gd name="T47" fmla="*/ 1 h 462"/>
                <a:gd name="T48" fmla="*/ 40 w 929"/>
                <a:gd name="T49" fmla="*/ 1 h 462"/>
                <a:gd name="T50" fmla="*/ 46 w 929"/>
                <a:gd name="T51" fmla="*/ 1 h 462"/>
                <a:gd name="T52" fmla="*/ 50 w 929"/>
                <a:gd name="T53" fmla="*/ 1 h 462"/>
                <a:gd name="T54" fmla="*/ 53 w 929"/>
                <a:gd name="T55" fmla="*/ 1 h 462"/>
                <a:gd name="T56" fmla="*/ 55 w 929"/>
                <a:gd name="T57" fmla="*/ 1 h 462"/>
                <a:gd name="T58" fmla="*/ 55 w 929"/>
                <a:gd name="T59" fmla="*/ 1 h 462"/>
                <a:gd name="T60" fmla="*/ 55 w 929"/>
                <a:gd name="T61" fmla="*/ 1 h 462"/>
                <a:gd name="T62" fmla="*/ 58 w 929"/>
                <a:gd name="T63" fmla="*/ 1 h 462"/>
                <a:gd name="T64" fmla="*/ 61 w 929"/>
                <a:gd name="T65" fmla="*/ 1 h 462"/>
                <a:gd name="T66" fmla="*/ 64 w 929"/>
                <a:gd name="T67" fmla="*/ 1 h 462"/>
                <a:gd name="T68" fmla="*/ 62 w 929"/>
                <a:gd name="T69" fmla="*/ 1 h 462"/>
                <a:gd name="T70" fmla="*/ 58 w 929"/>
                <a:gd name="T71" fmla="*/ 1 h 462"/>
                <a:gd name="T72" fmla="*/ 55 w 929"/>
                <a:gd name="T73" fmla="*/ 1 h 462"/>
                <a:gd name="T74" fmla="*/ 46 w 929"/>
                <a:gd name="T75" fmla="*/ 1 h 462"/>
                <a:gd name="T76" fmla="*/ 40 w 929"/>
                <a:gd name="T77" fmla="*/ 1 h 462"/>
                <a:gd name="T78" fmla="*/ 40 w 929"/>
                <a:gd name="T79" fmla="*/ 1 h 462"/>
                <a:gd name="T80" fmla="*/ 35 w 929"/>
                <a:gd name="T81" fmla="*/ 1 h 462"/>
                <a:gd name="T82" fmla="*/ 34 w 929"/>
                <a:gd name="T83" fmla="*/ 1 h 462"/>
                <a:gd name="T84" fmla="*/ 29 w 929"/>
                <a:gd name="T85" fmla="*/ 1 h 462"/>
                <a:gd name="T86" fmla="*/ 25 w 929"/>
                <a:gd name="T87" fmla="*/ 1 h 462"/>
                <a:gd name="T88" fmla="*/ 29 w 929"/>
                <a:gd name="T89" fmla="*/ 1 h 462"/>
                <a:gd name="T90" fmla="*/ 24 w 929"/>
                <a:gd name="T91" fmla="*/ 1 h 462"/>
                <a:gd name="T92" fmla="*/ 23 w 929"/>
                <a:gd name="T93" fmla="*/ 1 h 462"/>
                <a:gd name="T94" fmla="*/ 22 w 929"/>
                <a:gd name="T95" fmla="*/ 1 h 462"/>
                <a:gd name="T96" fmla="*/ 16 w 929"/>
                <a:gd name="T97" fmla="*/ 1 h 462"/>
                <a:gd name="T98" fmla="*/ 11 w 929"/>
                <a:gd name="T99" fmla="*/ 1 h 462"/>
                <a:gd name="T100" fmla="*/ 8 w 929"/>
                <a:gd name="T101" fmla="*/ 1 h 462"/>
                <a:gd name="T102" fmla="*/ 8 w 929"/>
                <a:gd name="T103" fmla="*/ 1 h 462"/>
                <a:gd name="T104" fmla="*/ 8 w 929"/>
                <a:gd name="T105" fmla="*/ 1 h 462"/>
                <a:gd name="T106" fmla="*/ 4 w 929"/>
                <a:gd name="T107" fmla="*/ 1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29"/>
                <a:gd name="T163" fmla="*/ 0 h 462"/>
                <a:gd name="T164" fmla="*/ 929 w 929"/>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09" name="Freeform 30">
              <a:extLst>
                <a:ext uri="{FF2B5EF4-FFF2-40B4-BE49-F238E27FC236}">
                  <a16:creationId xmlns:a16="http://schemas.microsoft.com/office/drawing/2014/main" id="{BA4194E8-90D9-4EA3-ACF9-44FF5D7EE351}"/>
                </a:ext>
              </a:extLst>
            </p:cNvPr>
            <p:cNvSpPr>
              <a:spLocks noChangeArrowheads="1"/>
            </p:cNvSpPr>
            <p:nvPr/>
          </p:nvSpPr>
          <p:spPr bwMode="auto">
            <a:xfrm>
              <a:off x="1547" y="172"/>
              <a:ext cx="45" cy="22"/>
            </a:xfrm>
            <a:custGeom>
              <a:avLst/>
              <a:gdLst>
                <a:gd name="T0" fmla="*/ 3 w 52"/>
                <a:gd name="T1" fmla="*/ 0 h 32"/>
                <a:gd name="T2" fmla="*/ 3 w 52"/>
                <a:gd name="T3" fmla="*/ 1 h 32"/>
                <a:gd name="T4" fmla="*/ 3 w 52"/>
                <a:gd name="T5" fmla="*/ 1 h 32"/>
                <a:gd name="T6" fmla="*/ 3 w 52"/>
                <a:gd name="T7" fmla="*/ 1 h 32"/>
                <a:gd name="T8" fmla="*/ 3 w 52"/>
                <a:gd name="T9" fmla="*/ 0 h 32"/>
                <a:gd name="T10" fmla="*/ 0 60000 65536"/>
                <a:gd name="T11" fmla="*/ 0 60000 65536"/>
                <a:gd name="T12" fmla="*/ 0 60000 65536"/>
                <a:gd name="T13" fmla="*/ 0 60000 65536"/>
                <a:gd name="T14" fmla="*/ 0 60000 65536"/>
                <a:gd name="T15" fmla="*/ 0 w 52"/>
                <a:gd name="T16" fmla="*/ 0 h 32"/>
                <a:gd name="T17" fmla="*/ 52 w 52"/>
                <a:gd name="T18" fmla="*/ 32 h 32"/>
              </a:gdLst>
              <a:ahLst/>
              <a:cxnLst>
                <a:cxn ang="T10">
                  <a:pos x="T0" y="T1"/>
                </a:cxn>
                <a:cxn ang="T11">
                  <a:pos x="T2" y="T3"/>
                </a:cxn>
                <a:cxn ang="T12">
                  <a:pos x="T4" y="T5"/>
                </a:cxn>
                <a:cxn ang="T13">
                  <a:pos x="T6" y="T7"/>
                </a:cxn>
                <a:cxn ang="T14">
                  <a:pos x="T8" y="T9"/>
                </a:cxn>
              </a:cxnLst>
              <a:rect l="T15" t="T16" r="T17" b="T18"/>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10" name="Freeform 31">
              <a:extLst>
                <a:ext uri="{FF2B5EF4-FFF2-40B4-BE49-F238E27FC236}">
                  <a16:creationId xmlns:a16="http://schemas.microsoft.com/office/drawing/2014/main" id="{95F4A43C-C7F9-4E15-915B-1121F5457FA8}"/>
                </a:ext>
              </a:extLst>
            </p:cNvPr>
            <p:cNvSpPr>
              <a:spLocks noChangeArrowheads="1"/>
            </p:cNvSpPr>
            <p:nvPr/>
          </p:nvSpPr>
          <p:spPr bwMode="auto">
            <a:xfrm>
              <a:off x="1873" y="234"/>
              <a:ext cx="147" cy="50"/>
            </a:xfrm>
            <a:custGeom>
              <a:avLst/>
              <a:gdLst>
                <a:gd name="T0" fmla="*/ 6 w 172"/>
                <a:gd name="T1" fmla="*/ 1 h 72"/>
                <a:gd name="T2" fmla="*/ 4 w 172"/>
                <a:gd name="T3" fmla="*/ 1 h 72"/>
                <a:gd name="T4" fmla="*/ 3 w 172"/>
                <a:gd name="T5" fmla="*/ 0 h 72"/>
                <a:gd name="T6" fmla="*/ 0 w 172"/>
                <a:gd name="T7" fmla="*/ 1 h 72"/>
                <a:gd name="T8" fmla="*/ 3 w 172"/>
                <a:gd name="T9" fmla="*/ 1 h 72"/>
                <a:gd name="T10" fmla="*/ 3 w 172"/>
                <a:gd name="T11" fmla="*/ 1 h 72"/>
                <a:gd name="T12" fmla="*/ 4 w 172"/>
                <a:gd name="T13" fmla="*/ 1 h 72"/>
                <a:gd name="T14" fmla="*/ 5 w 172"/>
                <a:gd name="T15" fmla="*/ 1 h 72"/>
                <a:gd name="T16" fmla="*/ 8 w 172"/>
                <a:gd name="T17" fmla="*/ 1 h 72"/>
                <a:gd name="T18" fmla="*/ 11 w 172"/>
                <a:gd name="T19" fmla="*/ 1 h 72"/>
                <a:gd name="T20" fmla="*/ 9 w 172"/>
                <a:gd name="T21" fmla="*/ 1 h 72"/>
                <a:gd name="T22" fmla="*/ 8 w 172"/>
                <a:gd name="T23" fmla="*/ 1 h 72"/>
                <a:gd name="T24" fmla="*/ 6 w 172"/>
                <a:gd name="T25" fmla="*/ 1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
                <a:gd name="T40" fmla="*/ 0 h 72"/>
                <a:gd name="T41" fmla="*/ 172 w 172"/>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11" name="Freeform 32">
              <a:extLst>
                <a:ext uri="{FF2B5EF4-FFF2-40B4-BE49-F238E27FC236}">
                  <a16:creationId xmlns:a16="http://schemas.microsoft.com/office/drawing/2014/main" id="{162BCB42-E657-45FF-86C0-613F6E14076E}"/>
                </a:ext>
              </a:extLst>
            </p:cNvPr>
            <p:cNvSpPr>
              <a:spLocks noChangeArrowheads="1"/>
            </p:cNvSpPr>
            <p:nvPr/>
          </p:nvSpPr>
          <p:spPr bwMode="auto">
            <a:xfrm>
              <a:off x="1989" y="81"/>
              <a:ext cx="45" cy="23"/>
            </a:xfrm>
            <a:custGeom>
              <a:avLst/>
              <a:gdLst>
                <a:gd name="T0" fmla="*/ 3 w 52"/>
                <a:gd name="T1" fmla="*/ 0 h 32"/>
                <a:gd name="T2" fmla="*/ 3 w 52"/>
                <a:gd name="T3" fmla="*/ 1 h 32"/>
                <a:gd name="T4" fmla="*/ 3 w 52"/>
                <a:gd name="T5" fmla="*/ 1 h 32"/>
                <a:gd name="T6" fmla="*/ 3 w 52"/>
                <a:gd name="T7" fmla="*/ 1 h 32"/>
                <a:gd name="T8" fmla="*/ 3 w 52"/>
                <a:gd name="T9" fmla="*/ 0 h 32"/>
                <a:gd name="T10" fmla="*/ 0 60000 65536"/>
                <a:gd name="T11" fmla="*/ 0 60000 65536"/>
                <a:gd name="T12" fmla="*/ 0 60000 65536"/>
                <a:gd name="T13" fmla="*/ 0 60000 65536"/>
                <a:gd name="T14" fmla="*/ 0 60000 65536"/>
                <a:gd name="T15" fmla="*/ 0 w 52"/>
                <a:gd name="T16" fmla="*/ 0 h 32"/>
                <a:gd name="T17" fmla="*/ 52 w 52"/>
                <a:gd name="T18" fmla="*/ 32 h 32"/>
              </a:gdLst>
              <a:ahLst/>
              <a:cxnLst>
                <a:cxn ang="T10">
                  <a:pos x="T0" y="T1"/>
                </a:cxn>
                <a:cxn ang="T11">
                  <a:pos x="T2" y="T3"/>
                </a:cxn>
                <a:cxn ang="T12">
                  <a:pos x="T4" y="T5"/>
                </a:cxn>
                <a:cxn ang="T13">
                  <a:pos x="T6" y="T7"/>
                </a:cxn>
                <a:cxn ang="T14">
                  <a:pos x="T8" y="T9"/>
                </a:cxn>
              </a:cxnLst>
              <a:rect l="T15" t="T16" r="T17" b="T18"/>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12" name="Freeform 33">
              <a:extLst>
                <a:ext uri="{FF2B5EF4-FFF2-40B4-BE49-F238E27FC236}">
                  <a16:creationId xmlns:a16="http://schemas.microsoft.com/office/drawing/2014/main" id="{994782CE-FE9A-4FBC-A42C-452B9CA24010}"/>
                </a:ext>
              </a:extLst>
            </p:cNvPr>
            <p:cNvSpPr>
              <a:spLocks noChangeArrowheads="1"/>
            </p:cNvSpPr>
            <p:nvPr/>
          </p:nvSpPr>
          <p:spPr bwMode="auto">
            <a:xfrm>
              <a:off x="2298" y="51"/>
              <a:ext cx="178" cy="59"/>
            </a:xfrm>
            <a:custGeom>
              <a:avLst/>
              <a:gdLst>
                <a:gd name="T0" fmla="*/ 14 w 206"/>
                <a:gd name="T1" fmla="*/ 1 h 85"/>
                <a:gd name="T2" fmla="*/ 8 w 206"/>
                <a:gd name="T3" fmla="*/ 1 h 85"/>
                <a:gd name="T4" fmla="*/ 8 w 206"/>
                <a:gd name="T5" fmla="*/ 1 h 85"/>
                <a:gd name="T6" fmla="*/ 8 w 206"/>
                <a:gd name="T7" fmla="*/ 1 h 85"/>
                <a:gd name="T8" fmla="*/ 7 w 206"/>
                <a:gd name="T9" fmla="*/ 1 h 85"/>
                <a:gd name="T10" fmla="*/ 6 w 206"/>
                <a:gd name="T11" fmla="*/ 1 h 85"/>
                <a:gd name="T12" fmla="*/ 3 w 206"/>
                <a:gd name="T13" fmla="*/ 1 h 85"/>
                <a:gd name="T14" fmla="*/ 3 w 206"/>
                <a:gd name="T15" fmla="*/ 1 h 85"/>
                <a:gd name="T16" fmla="*/ 3 w 206"/>
                <a:gd name="T17" fmla="*/ 1 h 85"/>
                <a:gd name="T18" fmla="*/ 5 w 206"/>
                <a:gd name="T19" fmla="*/ 1 h 85"/>
                <a:gd name="T20" fmla="*/ 7 w 206"/>
                <a:gd name="T21" fmla="*/ 1 h 85"/>
                <a:gd name="T22" fmla="*/ 8 w 206"/>
                <a:gd name="T23" fmla="*/ 1 h 85"/>
                <a:gd name="T24" fmla="*/ 9 w 206"/>
                <a:gd name="T25" fmla="*/ 1 h 85"/>
                <a:gd name="T26" fmla="*/ 9 w 206"/>
                <a:gd name="T27" fmla="*/ 1 h 85"/>
                <a:gd name="T28" fmla="*/ 12 w 206"/>
                <a:gd name="T29" fmla="*/ 1 h 85"/>
                <a:gd name="T30" fmla="*/ 14 w 206"/>
                <a:gd name="T31" fmla="*/ 1 h 85"/>
                <a:gd name="T32" fmla="*/ 14 w 206"/>
                <a:gd name="T33" fmla="*/ 1 h 85"/>
                <a:gd name="T34" fmla="*/ 14 w 206"/>
                <a:gd name="T35" fmla="*/ 1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6"/>
                <a:gd name="T55" fmla="*/ 0 h 85"/>
                <a:gd name="T56" fmla="*/ 206 w 206"/>
                <a:gd name="T57" fmla="*/ 85 h 8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13" name="Freeform 34">
              <a:extLst>
                <a:ext uri="{FF2B5EF4-FFF2-40B4-BE49-F238E27FC236}">
                  <a16:creationId xmlns:a16="http://schemas.microsoft.com/office/drawing/2014/main" id="{7336461E-8842-402A-AB71-E9B77F1392EF}"/>
                </a:ext>
              </a:extLst>
            </p:cNvPr>
            <p:cNvSpPr>
              <a:spLocks noChangeArrowheads="1"/>
            </p:cNvSpPr>
            <p:nvPr/>
          </p:nvSpPr>
          <p:spPr bwMode="auto">
            <a:xfrm>
              <a:off x="2410" y="82"/>
              <a:ext cx="55" cy="20"/>
            </a:xfrm>
            <a:custGeom>
              <a:avLst/>
              <a:gdLst>
                <a:gd name="T0" fmla="*/ 3 w 64"/>
                <a:gd name="T1" fmla="*/ 1 h 28"/>
                <a:gd name="T2" fmla="*/ 3 w 64"/>
                <a:gd name="T3" fmla="*/ 1 h 28"/>
                <a:gd name="T4" fmla="*/ 3 w 64"/>
                <a:gd name="T5" fmla="*/ 1 h 28"/>
                <a:gd name="T6" fmla="*/ 3 w 64"/>
                <a:gd name="T7" fmla="*/ 1 h 28"/>
                <a:gd name="T8" fmla="*/ 3 w 64"/>
                <a:gd name="T9" fmla="*/ 1 h 28"/>
                <a:gd name="T10" fmla="*/ 0 60000 65536"/>
                <a:gd name="T11" fmla="*/ 0 60000 65536"/>
                <a:gd name="T12" fmla="*/ 0 60000 65536"/>
                <a:gd name="T13" fmla="*/ 0 60000 65536"/>
                <a:gd name="T14" fmla="*/ 0 60000 65536"/>
                <a:gd name="T15" fmla="*/ 0 w 64"/>
                <a:gd name="T16" fmla="*/ 0 h 28"/>
                <a:gd name="T17" fmla="*/ 64 w 64"/>
                <a:gd name="T18" fmla="*/ 28 h 28"/>
              </a:gdLst>
              <a:ahLst/>
              <a:cxnLst>
                <a:cxn ang="T10">
                  <a:pos x="T0" y="T1"/>
                </a:cxn>
                <a:cxn ang="T11">
                  <a:pos x="T2" y="T3"/>
                </a:cxn>
                <a:cxn ang="T12">
                  <a:pos x="T4" y="T5"/>
                </a:cxn>
                <a:cxn ang="T13">
                  <a:pos x="T6" y="T7"/>
                </a:cxn>
                <a:cxn ang="T14">
                  <a:pos x="T8" y="T9"/>
                </a:cxn>
              </a:cxnLst>
              <a:rect l="T15" t="T16" r="T17" b="T18"/>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14" name="Freeform 35">
              <a:extLst>
                <a:ext uri="{FF2B5EF4-FFF2-40B4-BE49-F238E27FC236}">
                  <a16:creationId xmlns:a16="http://schemas.microsoft.com/office/drawing/2014/main" id="{8ED9348E-49C4-4098-A5C6-F057D088B838}"/>
                </a:ext>
              </a:extLst>
            </p:cNvPr>
            <p:cNvSpPr>
              <a:spLocks noChangeArrowheads="1"/>
            </p:cNvSpPr>
            <p:nvPr/>
          </p:nvSpPr>
          <p:spPr bwMode="auto">
            <a:xfrm>
              <a:off x="2074" y="337"/>
              <a:ext cx="125" cy="123"/>
            </a:xfrm>
            <a:custGeom>
              <a:avLst/>
              <a:gdLst>
                <a:gd name="T0" fmla="*/ 3 w 146"/>
                <a:gd name="T1" fmla="*/ 1 h 176"/>
                <a:gd name="T2" fmla="*/ 0 w 146"/>
                <a:gd name="T3" fmla="*/ 1 h 176"/>
                <a:gd name="T4" fmla="*/ 3 w 146"/>
                <a:gd name="T5" fmla="*/ 1 h 176"/>
                <a:gd name="T6" fmla="*/ 3 w 146"/>
                <a:gd name="T7" fmla="*/ 1 h 176"/>
                <a:gd name="T8" fmla="*/ 3 w 146"/>
                <a:gd name="T9" fmla="*/ 1 h 176"/>
                <a:gd name="T10" fmla="*/ 3 w 146"/>
                <a:gd name="T11" fmla="*/ 1 h 176"/>
                <a:gd name="T12" fmla="*/ 3 w 146"/>
                <a:gd name="T13" fmla="*/ 1 h 176"/>
                <a:gd name="T14" fmla="*/ 3 w 146"/>
                <a:gd name="T15" fmla="*/ 1 h 176"/>
                <a:gd name="T16" fmla="*/ 3 w 146"/>
                <a:gd name="T17" fmla="*/ 1 h 176"/>
                <a:gd name="T18" fmla="*/ 3 w 146"/>
                <a:gd name="T19" fmla="*/ 1 h 176"/>
                <a:gd name="T20" fmla="*/ 3 w 146"/>
                <a:gd name="T21" fmla="*/ 1 h 176"/>
                <a:gd name="T22" fmla="*/ 3 w 146"/>
                <a:gd name="T23" fmla="*/ 1 h 176"/>
                <a:gd name="T24" fmla="*/ 3 w 146"/>
                <a:gd name="T25" fmla="*/ 1 h 176"/>
                <a:gd name="T26" fmla="*/ 3 w 146"/>
                <a:gd name="T27" fmla="*/ 1 h 176"/>
                <a:gd name="T28" fmla="*/ 6 w 146"/>
                <a:gd name="T29" fmla="*/ 1 h 176"/>
                <a:gd name="T30" fmla="*/ 7 w 146"/>
                <a:gd name="T31" fmla="*/ 1 h 176"/>
                <a:gd name="T32" fmla="*/ 8 w 146"/>
                <a:gd name="T33" fmla="*/ 1 h 176"/>
                <a:gd name="T34" fmla="*/ 8 w 146"/>
                <a:gd name="T35" fmla="*/ 1 h 176"/>
                <a:gd name="T36" fmla="*/ 9 w 146"/>
                <a:gd name="T37" fmla="*/ 1 h 176"/>
                <a:gd name="T38" fmla="*/ 7 w 146"/>
                <a:gd name="T39" fmla="*/ 1 h 176"/>
                <a:gd name="T40" fmla="*/ 5 w 146"/>
                <a:gd name="T41" fmla="*/ 1 h 176"/>
                <a:gd name="T42" fmla="*/ 5 w 146"/>
                <a:gd name="T43" fmla="*/ 1 h 176"/>
                <a:gd name="T44" fmla="*/ 3 w 146"/>
                <a:gd name="T45" fmla="*/ 1 h 176"/>
                <a:gd name="T46" fmla="*/ 5 w 146"/>
                <a:gd name="T47" fmla="*/ 1 h 176"/>
                <a:gd name="T48" fmla="*/ 3 w 146"/>
                <a:gd name="T49" fmla="*/ 1 h 176"/>
                <a:gd name="T50" fmla="*/ 4 w 146"/>
                <a:gd name="T51" fmla="*/ 1 h 176"/>
                <a:gd name="T52" fmla="*/ 3 w 146"/>
                <a:gd name="T53" fmla="*/ 1 h 176"/>
                <a:gd name="T54" fmla="*/ 3 w 146"/>
                <a:gd name="T55" fmla="*/ 1 h 176"/>
                <a:gd name="T56" fmla="*/ 3 w 146"/>
                <a:gd name="T57" fmla="*/ 1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6"/>
                <a:gd name="T88" fmla="*/ 0 h 176"/>
                <a:gd name="T89" fmla="*/ 146 w 146"/>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15" name="Freeform 36">
              <a:extLst>
                <a:ext uri="{FF2B5EF4-FFF2-40B4-BE49-F238E27FC236}">
                  <a16:creationId xmlns:a16="http://schemas.microsoft.com/office/drawing/2014/main" id="{4D78FBB4-A3AA-4CF4-B7AC-772C37F9DE0D}"/>
                </a:ext>
              </a:extLst>
            </p:cNvPr>
            <p:cNvSpPr>
              <a:spLocks noChangeArrowheads="1"/>
            </p:cNvSpPr>
            <p:nvPr/>
          </p:nvSpPr>
          <p:spPr bwMode="auto">
            <a:xfrm>
              <a:off x="2012" y="381"/>
              <a:ext cx="79" cy="64"/>
            </a:xfrm>
            <a:custGeom>
              <a:avLst/>
              <a:gdLst>
                <a:gd name="T0" fmla="*/ 3 w 92"/>
                <a:gd name="T1" fmla="*/ 1 h 92"/>
                <a:gd name="T2" fmla="*/ 5 w 92"/>
                <a:gd name="T3" fmla="*/ 1 h 92"/>
                <a:gd name="T4" fmla="*/ 6 w 92"/>
                <a:gd name="T5" fmla="*/ 1 h 92"/>
                <a:gd name="T6" fmla="*/ 5 w 92"/>
                <a:gd name="T7" fmla="*/ 1 h 92"/>
                <a:gd name="T8" fmla="*/ 3 w 92"/>
                <a:gd name="T9" fmla="*/ 1 h 92"/>
                <a:gd name="T10" fmla="*/ 3 w 92"/>
                <a:gd name="T11" fmla="*/ 1 h 92"/>
                <a:gd name="T12" fmla="*/ 3 w 92"/>
                <a:gd name="T13" fmla="*/ 1 h 92"/>
                <a:gd name="T14" fmla="*/ 3 w 92"/>
                <a:gd name="T15" fmla="*/ 1 h 92"/>
                <a:gd name="T16" fmla="*/ 3 w 92"/>
                <a:gd name="T17" fmla="*/ 1 h 92"/>
                <a:gd name="T18" fmla="*/ 3 w 92"/>
                <a:gd name="T19" fmla="*/ 1 h 92"/>
                <a:gd name="T20" fmla="*/ 3 w 92"/>
                <a:gd name="T21" fmla="*/ 1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2"/>
                <a:gd name="T34" fmla="*/ 0 h 92"/>
                <a:gd name="T35" fmla="*/ 92 w 92"/>
                <a:gd name="T36" fmla="*/ 92 h 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16" name="Freeform 37">
              <a:extLst>
                <a:ext uri="{FF2B5EF4-FFF2-40B4-BE49-F238E27FC236}">
                  <a16:creationId xmlns:a16="http://schemas.microsoft.com/office/drawing/2014/main" id="{0183FF0B-D9F2-42C3-AE32-38F4E6FE2215}"/>
                </a:ext>
              </a:extLst>
            </p:cNvPr>
            <p:cNvSpPr>
              <a:spLocks noChangeArrowheads="1"/>
            </p:cNvSpPr>
            <p:nvPr/>
          </p:nvSpPr>
          <p:spPr bwMode="auto">
            <a:xfrm>
              <a:off x="3951" y="1450"/>
              <a:ext cx="545" cy="463"/>
            </a:xfrm>
            <a:custGeom>
              <a:avLst/>
              <a:gdLst>
                <a:gd name="T0" fmla="*/ 14 w 633"/>
                <a:gd name="T1" fmla="*/ 1 h 660"/>
                <a:gd name="T2" fmla="*/ 12 w 633"/>
                <a:gd name="T3" fmla="*/ 1 h 660"/>
                <a:gd name="T4" fmla="*/ 9 w 633"/>
                <a:gd name="T5" fmla="*/ 1 h 660"/>
                <a:gd name="T6" fmla="*/ 7 w 633"/>
                <a:gd name="T7" fmla="*/ 1 h 660"/>
                <a:gd name="T8" fmla="*/ 6 w 633"/>
                <a:gd name="T9" fmla="*/ 1 h 660"/>
                <a:gd name="T10" fmla="*/ 4 w 633"/>
                <a:gd name="T11" fmla="*/ 1 h 660"/>
                <a:gd name="T12" fmla="*/ 3 w 633"/>
                <a:gd name="T13" fmla="*/ 1 h 660"/>
                <a:gd name="T14" fmla="*/ 0 w 633"/>
                <a:gd name="T15" fmla="*/ 1 h 660"/>
                <a:gd name="T16" fmla="*/ 5 w 633"/>
                <a:gd name="T17" fmla="*/ 1 h 660"/>
                <a:gd name="T18" fmla="*/ 8 w 633"/>
                <a:gd name="T19" fmla="*/ 1 h 660"/>
                <a:gd name="T20" fmla="*/ 9 w 633"/>
                <a:gd name="T21" fmla="*/ 1 h 660"/>
                <a:gd name="T22" fmla="*/ 11 w 633"/>
                <a:gd name="T23" fmla="*/ 1 h 660"/>
                <a:gd name="T24" fmla="*/ 15 w 633"/>
                <a:gd name="T25" fmla="*/ 1 h 660"/>
                <a:gd name="T26" fmla="*/ 17 w 633"/>
                <a:gd name="T27" fmla="*/ 1 h 660"/>
                <a:gd name="T28" fmla="*/ 20 w 633"/>
                <a:gd name="T29" fmla="*/ 1 h 660"/>
                <a:gd name="T30" fmla="*/ 22 w 633"/>
                <a:gd name="T31" fmla="*/ 1 h 660"/>
                <a:gd name="T32" fmla="*/ 22 w 633"/>
                <a:gd name="T33" fmla="*/ 1 h 660"/>
                <a:gd name="T34" fmla="*/ 23 w 633"/>
                <a:gd name="T35" fmla="*/ 1 h 660"/>
                <a:gd name="T36" fmla="*/ 25 w 633"/>
                <a:gd name="T37" fmla="*/ 1 h 660"/>
                <a:gd name="T38" fmla="*/ 27 w 633"/>
                <a:gd name="T39" fmla="*/ 1 h 660"/>
                <a:gd name="T40" fmla="*/ 29 w 633"/>
                <a:gd name="T41" fmla="*/ 1 h 660"/>
                <a:gd name="T42" fmla="*/ 29 w 633"/>
                <a:gd name="T43" fmla="*/ 1 h 660"/>
                <a:gd name="T44" fmla="*/ 30 w 633"/>
                <a:gd name="T45" fmla="*/ 1 h 660"/>
                <a:gd name="T46" fmla="*/ 33 w 633"/>
                <a:gd name="T47" fmla="*/ 1 h 660"/>
                <a:gd name="T48" fmla="*/ 34 w 633"/>
                <a:gd name="T49" fmla="*/ 1 h 660"/>
                <a:gd name="T50" fmla="*/ 36 w 633"/>
                <a:gd name="T51" fmla="*/ 1 h 660"/>
                <a:gd name="T52" fmla="*/ 40 w 633"/>
                <a:gd name="T53" fmla="*/ 1 h 660"/>
                <a:gd name="T54" fmla="*/ 41 w 633"/>
                <a:gd name="T55" fmla="*/ 1 h 660"/>
                <a:gd name="T56" fmla="*/ 42 w 633"/>
                <a:gd name="T57" fmla="*/ 1 h 660"/>
                <a:gd name="T58" fmla="*/ 42 w 633"/>
                <a:gd name="T59" fmla="*/ 1 h 660"/>
                <a:gd name="T60" fmla="*/ 36 w 633"/>
                <a:gd name="T61" fmla="*/ 1 h 660"/>
                <a:gd name="T62" fmla="*/ 35 w 633"/>
                <a:gd name="T63" fmla="*/ 1 h 660"/>
                <a:gd name="T64" fmla="*/ 31 w 633"/>
                <a:gd name="T65" fmla="*/ 1 h 660"/>
                <a:gd name="T66" fmla="*/ 31 w 633"/>
                <a:gd name="T67" fmla="*/ 1 h 660"/>
                <a:gd name="T68" fmla="*/ 30 w 633"/>
                <a:gd name="T69" fmla="*/ 1 h 660"/>
                <a:gd name="T70" fmla="*/ 28 w 633"/>
                <a:gd name="T71" fmla="*/ 1 h 660"/>
                <a:gd name="T72" fmla="*/ 26 w 633"/>
                <a:gd name="T73" fmla="*/ 1 h 660"/>
                <a:gd name="T74" fmla="*/ 26 w 633"/>
                <a:gd name="T75" fmla="*/ 1 h 660"/>
                <a:gd name="T76" fmla="*/ 25 w 633"/>
                <a:gd name="T77" fmla="*/ 1 h 660"/>
                <a:gd name="T78" fmla="*/ 22 w 633"/>
                <a:gd name="T79" fmla="*/ 1 h 660"/>
                <a:gd name="T80" fmla="*/ 19 w 633"/>
                <a:gd name="T81" fmla="*/ 1 h 660"/>
                <a:gd name="T82" fmla="*/ 19 w 633"/>
                <a:gd name="T83" fmla="*/ 1 h 660"/>
                <a:gd name="T84" fmla="*/ 18 w 633"/>
                <a:gd name="T85" fmla="*/ 1 h 660"/>
                <a:gd name="T86" fmla="*/ 19 w 633"/>
                <a:gd name="T87" fmla="*/ 1 h 660"/>
                <a:gd name="T88" fmla="*/ 16 w 633"/>
                <a:gd name="T89" fmla="*/ 1 h 660"/>
                <a:gd name="T90" fmla="*/ 14 w 633"/>
                <a:gd name="T91" fmla="*/ 1 h 660"/>
                <a:gd name="T92" fmla="*/ 14 w 633"/>
                <a:gd name="T93" fmla="*/ 1 h 660"/>
                <a:gd name="T94" fmla="*/ 14 w 633"/>
                <a:gd name="T95" fmla="*/ 1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33"/>
                <a:gd name="T145" fmla="*/ 0 h 660"/>
                <a:gd name="T146" fmla="*/ 633 w 633"/>
                <a:gd name="T147" fmla="*/ 660 h 6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17" name="Freeform 38">
              <a:extLst>
                <a:ext uri="{FF2B5EF4-FFF2-40B4-BE49-F238E27FC236}">
                  <a16:creationId xmlns:a16="http://schemas.microsoft.com/office/drawing/2014/main" id="{91F990DE-7618-4D8A-AC97-3F4C5FDD7041}"/>
                </a:ext>
              </a:extLst>
            </p:cNvPr>
            <p:cNvSpPr>
              <a:spLocks noChangeArrowheads="1"/>
            </p:cNvSpPr>
            <p:nvPr/>
          </p:nvSpPr>
          <p:spPr bwMode="auto">
            <a:xfrm>
              <a:off x="4120" y="1206"/>
              <a:ext cx="367" cy="196"/>
            </a:xfrm>
            <a:custGeom>
              <a:avLst/>
              <a:gdLst>
                <a:gd name="T0" fmla="*/ 6 w 426"/>
                <a:gd name="T1" fmla="*/ 1 h 280"/>
                <a:gd name="T2" fmla="*/ 5 w 426"/>
                <a:gd name="T3" fmla="*/ 1 h 280"/>
                <a:gd name="T4" fmla="*/ 4 w 426"/>
                <a:gd name="T5" fmla="*/ 1 h 280"/>
                <a:gd name="T6" fmla="*/ 3 w 426"/>
                <a:gd name="T7" fmla="*/ 1 h 280"/>
                <a:gd name="T8" fmla="*/ 3 w 426"/>
                <a:gd name="T9" fmla="*/ 1 h 280"/>
                <a:gd name="T10" fmla="*/ 3 w 426"/>
                <a:gd name="T11" fmla="*/ 1 h 280"/>
                <a:gd name="T12" fmla="*/ 3 w 426"/>
                <a:gd name="T13" fmla="*/ 1 h 280"/>
                <a:gd name="T14" fmla="*/ 3 w 426"/>
                <a:gd name="T15" fmla="*/ 1 h 280"/>
                <a:gd name="T16" fmla="*/ 6 w 426"/>
                <a:gd name="T17" fmla="*/ 1 h 280"/>
                <a:gd name="T18" fmla="*/ 9 w 426"/>
                <a:gd name="T19" fmla="*/ 1 h 280"/>
                <a:gd name="T20" fmla="*/ 9 w 426"/>
                <a:gd name="T21" fmla="*/ 1 h 280"/>
                <a:gd name="T22" fmla="*/ 10 w 426"/>
                <a:gd name="T23" fmla="*/ 1 h 280"/>
                <a:gd name="T24" fmla="*/ 10 w 426"/>
                <a:gd name="T25" fmla="*/ 1 h 280"/>
                <a:gd name="T26" fmla="*/ 9 w 426"/>
                <a:gd name="T27" fmla="*/ 1 h 280"/>
                <a:gd name="T28" fmla="*/ 12 w 426"/>
                <a:gd name="T29" fmla="*/ 1 h 280"/>
                <a:gd name="T30" fmla="*/ 14 w 426"/>
                <a:gd name="T31" fmla="*/ 1 h 280"/>
                <a:gd name="T32" fmla="*/ 15 w 426"/>
                <a:gd name="T33" fmla="*/ 1 h 280"/>
                <a:gd name="T34" fmla="*/ 16 w 426"/>
                <a:gd name="T35" fmla="*/ 1 h 280"/>
                <a:gd name="T36" fmla="*/ 17 w 426"/>
                <a:gd name="T37" fmla="*/ 1 h 280"/>
                <a:gd name="T38" fmla="*/ 19 w 426"/>
                <a:gd name="T39" fmla="*/ 1 h 280"/>
                <a:gd name="T40" fmla="*/ 22 w 426"/>
                <a:gd name="T41" fmla="*/ 1 h 280"/>
                <a:gd name="T42" fmla="*/ 25 w 426"/>
                <a:gd name="T43" fmla="*/ 1 h 280"/>
                <a:gd name="T44" fmla="*/ 25 w 426"/>
                <a:gd name="T45" fmla="*/ 1 h 280"/>
                <a:gd name="T46" fmla="*/ 22 w 426"/>
                <a:gd name="T47" fmla="*/ 1 h 280"/>
                <a:gd name="T48" fmla="*/ 25 w 426"/>
                <a:gd name="T49" fmla="*/ 1 h 280"/>
                <a:gd name="T50" fmla="*/ 28 w 426"/>
                <a:gd name="T51" fmla="*/ 1 h 280"/>
                <a:gd name="T52" fmla="*/ 29 w 426"/>
                <a:gd name="T53" fmla="*/ 1 h 280"/>
                <a:gd name="T54" fmla="*/ 29 w 426"/>
                <a:gd name="T55" fmla="*/ 1 h 280"/>
                <a:gd name="T56" fmla="*/ 25 w 426"/>
                <a:gd name="T57" fmla="*/ 1 h 280"/>
                <a:gd name="T58" fmla="*/ 21 w 426"/>
                <a:gd name="T59" fmla="*/ 1 h 280"/>
                <a:gd name="T60" fmla="*/ 21 w 426"/>
                <a:gd name="T61" fmla="*/ 1 h 280"/>
                <a:gd name="T62" fmla="*/ 20 w 426"/>
                <a:gd name="T63" fmla="*/ 1 h 280"/>
                <a:gd name="T64" fmla="*/ 16 w 426"/>
                <a:gd name="T65" fmla="*/ 1 h 280"/>
                <a:gd name="T66" fmla="*/ 11 w 426"/>
                <a:gd name="T67" fmla="*/ 1 h 280"/>
                <a:gd name="T68" fmla="*/ 9 w 426"/>
                <a:gd name="T69" fmla="*/ 1 h 280"/>
                <a:gd name="T70" fmla="*/ 6 w 426"/>
                <a:gd name="T71" fmla="*/ 1 h 280"/>
                <a:gd name="T72" fmla="*/ 5 w 426"/>
                <a:gd name="T73" fmla="*/ 1 h 280"/>
                <a:gd name="T74" fmla="*/ 5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280"/>
                <a:gd name="T116" fmla="*/ 426 w 426"/>
                <a:gd name="T117" fmla="*/ 280 h 2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18" name="Freeform 39">
              <a:extLst>
                <a:ext uri="{FF2B5EF4-FFF2-40B4-BE49-F238E27FC236}">
                  <a16:creationId xmlns:a16="http://schemas.microsoft.com/office/drawing/2014/main" id="{DCEDA67D-2B1B-4BC8-B39A-C2132AA1F3E7}"/>
                </a:ext>
              </a:extLst>
            </p:cNvPr>
            <p:cNvSpPr>
              <a:spLocks noChangeArrowheads="1"/>
            </p:cNvSpPr>
            <p:nvPr/>
          </p:nvSpPr>
          <p:spPr bwMode="auto">
            <a:xfrm>
              <a:off x="4395" y="1928"/>
              <a:ext cx="52" cy="54"/>
            </a:xfrm>
            <a:custGeom>
              <a:avLst/>
              <a:gdLst>
                <a:gd name="T0" fmla="*/ 3 w 60"/>
                <a:gd name="T1" fmla="*/ 1 h 78"/>
                <a:gd name="T2" fmla="*/ 0 w 60"/>
                <a:gd name="T3" fmla="*/ 1 h 78"/>
                <a:gd name="T4" fmla="*/ 3 w 60"/>
                <a:gd name="T5" fmla="*/ 1 h 78"/>
                <a:gd name="T6" fmla="*/ 3 w 60"/>
                <a:gd name="T7" fmla="*/ 1 h 78"/>
                <a:gd name="T8" fmla="*/ 3 w 60"/>
                <a:gd name="T9" fmla="*/ 1 h 78"/>
                <a:gd name="T10" fmla="*/ 4 w 60"/>
                <a:gd name="T11" fmla="*/ 1 h 78"/>
                <a:gd name="T12" fmla="*/ 3 w 60"/>
                <a:gd name="T13" fmla="*/ 1 h 78"/>
                <a:gd name="T14" fmla="*/ 0 60000 65536"/>
                <a:gd name="T15" fmla="*/ 0 60000 65536"/>
                <a:gd name="T16" fmla="*/ 0 60000 65536"/>
                <a:gd name="T17" fmla="*/ 0 60000 65536"/>
                <a:gd name="T18" fmla="*/ 0 60000 65536"/>
                <a:gd name="T19" fmla="*/ 0 60000 65536"/>
                <a:gd name="T20" fmla="*/ 0 60000 65536"/>
                <a:gd name="T21" fmla="*/ 0 w 60"/>
                <a:gd name="T22" fmla="*/ 0 h 78"/>
                <a:gd name="T23" fmla="*/ 60 w 60"/>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19" name="Freeform 40">
              <a:extLst>
                <a:ext uri="{FF2B5EF4-FFF2-40B4-BE49-F238E27FC236}">
                  <a16:creationId xmlns:a16="http://schemas.microsoft.com/office/drawing/2014/main" id="{77E74887-8B52-4A41-B8A0-F0A870CD4DF6}"/>
                </a:ext>
              </a:extLst>
            </p:cNvPr>
            <p:cNvSpPr>
              <a:spLocks noChangeArrowheads="1"/>
            </p:cNvSpPr>
            <p:nvPr/>
          </p:nvSpPr>
          <p:spPr bwMode="auto">
            <a:xfrm>
              <a:off x="4551" y="1844"/>
              <a:ext cx="189" cy="79"/>
            </a:xfrm>
            <a:custGeom>
              <a:avLst/>
              <a:gdLst>
                <a:gd name="T0" fmla="*/ 3 w 219"/>
                <a:gd name="T1" fmla="*/ 1 h 113"/>
                <a:gd name="T2" fmla="*/ 3 w 219"/>
                <a:gd name="T3" fmla="*/ 1 h 113"/>
                <a:gd name="T4" fmla="*/ 3 w 219"/>
                <a:gd name="T5" fmla="*/ 1 h 113"/>
                <a:gd name="T6" fmla="*/ 3 w 219"/>
                <a:gd name="T7" fmla="*/ 1 h 113"/>
                <a:gd name="T8" fmla="*/ 9 w 219"/>
                <a:gd name="T9" fmla="*/ 1 h 113"/>
                <a:gd name="T10" fmla="*/ 10 w 219"/>
                <a:gd name="T11" fmla="*/ 1 h 113"/>
                <a:gd name="T12" fmla="*/ 12 w 219"/>
                <a:gd name="T13" fmla="*/ 1 h 113"/>
                <a:gd name="T14" fmla="*/ 16 w 219"/>
                <a:gd name="T15" fmla="*/ 1 h 113"/>
                <a:gd name="T16" fmla="*/ 14 w 219"/>
                <a:gd name="T17" fmla="*/ 0 h 113"/>
                <a:gd name="T18" fmla="*/ 12 w 219"/>
                <a:gd name="T19" fmla="*/ 1 h 113"/>
                <a:gd name="T20" fmla="*/ 8 w 219"/>
                <a:gd name="T21" fmla="*/ 1 h 113"/>
                <a:gd name="T22" fmla="*/ 6 w 219"/>
                <a:gd name="T23" fmla="*/ 1 h 113"/>
                <a:gd name="T24" fmla="*/ 4 w 219"/>
                <a:gd name="T25" fmla="*/ 1 h 113"/>
                <a:gd name="T26" fmla="*/ 3 w 219"/>
                <a:gd name="T27" fmla="*/ 1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9"/>
                <a:gd name="T43" fmla="*/ 0 h 113"/>
                <a:gd name="T44" fmla="*/ 219 w 219"/>
                <a:gd name="T45" fmla="*/ 113 h 1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20" name="Freeform 41">
              <a:extLst>
                <a:ext uri="{FF2B5EF4-FFF2-40B4-BE49-F238E27FC236}">
                  <a16:creationId xmlns:a16="http://schemas.microsoft.com/office/drawing/2014/main" id="{9281DEE1-CBFB-4F07-896D-E1DE9DA87990}"/>
                </a:ext>
              </a:extLst>
            </p:cNvPr>
            <p:cNvSpPr>
              <a:spLocks noChangeArrowheads="1"/>
            </p:cNvSpPr>
            <p:nvPr/>
          </p:nvSpPr>
          <p:spPr bwMode="auto">
            <a:xfrm>
              <a:off x="4747" y="1797"/>
              <a:ext cx="119" cy="86"/>
            </a:xfrm>
            <a:custGeom>
              <a:avLst/>
              <a:gdLst>
                <a:gd name="T0" fmla="*/ 3 w 139"/>
                <a:gd name="T1" fmla="*/ 1 h 122"/>
                <a:gd name="T2" fmla="*/ 3 w 139"/>
                <a:gd name="T3" fmla="*/ 1 h 122"/>
                <a:gd name="T4" fmla="*/ 0 w 139"/>
                <a:gd name="T5" fmla="*/ 1 h 122"/>
                <a:gd name="T6" fmla="*/ 3 w 139"/>
                <a:gd name="T7" fmla="*/ 1 h 122"/>
                <a:gd name="T8" fmla="*/ 3 w 139"/>
                <a:gd name="T9" fmla="*/ 1 h 122"/>
                <a:gd name="T10" fmla="*/ 8 w 139"/>
                <a:gd name="T11" fmla="*/ 1 h 122"/>
                <a:gd name="T12" fmla="*/ 8 w 139"/>
                <a:gd name="T13" fmla="*/ 1 h 122"/>
                <a:gd name="T14" fmla="*/ 7 w 139"/>
                <a:gd name="T15" fmla="*/ 1 h 122"/>
                <a:gd name="T16" fmla="*/ 6 w 139"/>
                <a:gd name="T17" fmla="*/ 1 h 122"/>
                <a:gd name="T18" fmla="*/ 3 w 139"/>
                <a:gd name="T19" fmla="*/ 1 h 122"/>
                <a:gd name="T20" fmla="*/ 3 w 139"/>
                <a:gd name="T21" fmla="*/ 1 h 122"/>
                <a:gd name="T22" fmla="*/ 3 w 139"/>
                <a:gd name="T23" fmla="*/ 1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9"/>
                <a:gd name="T37" fmla="*/ 0 h 122"/>
                <a:gd name="T38" fmla="*/ 139 w 139"/>
                <a:gd name="T39" fmla="*/ 122 h 1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21" name="Freeform 42">
              <a:extLst>
                <a:ext uri="{FF2B5EF4-FFF2-40B4-BE49-F238E27FC236}">
                  <a16:creationId xmlns:a16="http://schemas.microsoft.com/office/drawing/2014/main" id="{0B6F4D4F-F3B5-4F7A-BF18-F5C987CFB4FD}"/>
                </a:ext>
              </a:extLst>
            </p:cNvPr>
            <p:cNvSpPr>
              <a:spLocks noChangeArrowheads="1"/>
            </p:cNvSpPr>
            <p:nvPr/>
          </p:nvSpPr>
          <p:spPr bwMode="auto">
            <a:xfrm>
              <a:off x="4810" y="1759"/>
              <a:ext cx="43" cy="24"/>
            </a:xfrm>
            <a:custGeom>
              <a:avLst/>
              <a:gdLst>
                <a:gd name="T0" fmla="*/ 4 w 49"/>
                <a:gd name="T1" fmla="*/ 0 h 35"/>
                <a:gd name="T2" fmla="*/ 4 w 49"/>
                <a:gd name="T3" fmla="*/ 1 h 35"/>
                <a:gd name="T4" fmla="*/ 4 w 49"/>
                <a:gd name="T5" fmla="*/ 1 h 35"/>
                <a:gd name="T6" fmla="*/ 4 w 49"/>
                <a:gd name="T7" fmla="*/ 1 h 35"/>
                <a:gd name="T8" fmla="*/ 4 w 49"/>
                <a:gd name="T9" fmla="*/ 0 h 35"/>
                <a:gd name="T10" fmla="*/ 0 60000 65536"/>
                <a:gd name="T11" fmla="*/ 0 60000 65536"/>
                <a:gd name="T12" fmla="*/ 0 60000 65536"/>
                <a:gd name="T13" fmla="*/ 0 60000 65536"/>
                <a:gd name="T14" fmla="*/ 0 60000 65536"/>
                <a:gd name="T15" fmla="*/ 0 w 49"/>
                <a:gd name="T16" fmla="*/ 0 h 35"/>
                <a:gd name="T17" fmla="*/ 49 w 49"/>
                <a:gd name="T18" fmla="*/ 35 h 35"/>
              </a:gdLst>
              <a:ahLst/>
              <a:cxnLst>
                <a:cxn ang="T10">
                  <a:pos x="T0" y="T1"/>
                </a:cxn>
                <a:cxn ang="T11">
                  <a:pos x="T2" y="T3"/>
                </a:cxn>
                <a:cxn ang="T12">
                  <a:pos x="T4" y="T5"/>
                </a:cxn>
                <a:cxn ang="T13">
                  <a:pos x="T6" y="T7"/>
                </a:cxn>
                <a:cxn ang="T14">
                  <a:pos x="T8" y="T9"/>
                </a:cxn>
              </a:cxnLst>
              <a:rect l="T15" t="T16" r="T17" b="T18"/>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22" name="Freeform 43">
              <a:extLst>
                <a:ext uri="{FF2B5EF4-FFF2-40B4-BE49-F238E27FC236}">
                  <a16:creationId xmlns:a16="http://schemas.microsoft.com/office/drawing/2014/main" id="{35299D64-E4F1-4FB8-9C98-6080D8F6E903}"/>
                </a:ext>
              </a:extLst>
            </p:cNvPr>
            <p:cNvSpPr>
              <a:spLocks noChangeArrowheads="1"/>
            </p:cNvSpPr>
            <p:nvPr/>
          </p:nvSpPr>
          <p:spPr bwMode="auto">
            <a:xfrm>
              <a:off x="2828" y="1304"/>
              <a:ext cx="142" cy="188"/>
            </a:xfrm>
            <a:custGeom>
              <a:avLst/>
              <a:gdLst>
                <a:gd name="T0" fmla="*/ 10 w 164"/>
                <a:gd name="T1" fmla="*/ 0 h 268"/>
                <a:gd name="T2" fmla="*/ 8 w 164"/>
                <a:gd name="T3" fmla="*/ 1 h 268"/>
                <a:gd name="T4" fmla="*/ 7 w 164"/>
                <a:gd name="T5" fmla="*/ 1 h 268"/>
                <a:gd name="T6" fmla="*/ 3 w 164"/>
                <a:gd name="T7" fmla="*/ 1 h 268"/>
                <a:gd name="T8" fmla="*/ 3 w 164"/>
                <a:gd name="T9" fmla="*/ 1 h 268"/>
                <a:gd name="T10" fmla="*/ 3 w 164"/>
                <a:gd name="T11" fmla="*/ 1 h 268"/>
                <a:gd name="T12" fmla="*/ 3 w 164"/>
                <a:gd name="T13" fmla="*/ 1 h 268"/>
                <a:gd name="T14" fmla="*/ 3 w 164"/>
                <a:gd name="T15" fmla="*/ 1 h 268"/>
                <a:gd name="T16" fmla="*/ 0 w 164"/>
                <a:gd name="T17" fmla="*/ 1 h 268"/>
                <a:gd name="T18" fmla="*/ 3 w 164"/>
                <a:gd name="T19" fmla="*/ 1 h 268"/>
                <a:gd name="T20" fmla="*/ 3 w 164"/>
                <a:gd name="T21" fmla="*/ 1 h 268"/>
                <a:gd name="T22" fmla="*/ 7 w 164"/>
                <a:gd name="T23" fmla="*/ 1 h 268"/>
                <a:gd name="T24" fmla="*/ 8 w 164"/>
                <a:gd name="T25" fmla="*/ 1 h 268"/>
                <a:gd name="T26" fmla="*/ 10 w 164"/>
                <a:gd name="T27" fmla="*/ 1 h 268"/>
                <a:gd name="T28" fmla="*/ 10 w 164"/>
                <a:gd name="T29" fmla="*/ 1 h 268"/>
                <a:gd name="T30" fmla="*/ 13 w 164"/>
                <a:gd name="T31" fmla="*/ 1 h 268"/>
                <a:gd name="T32" fmla="*/ 10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4"/>
                <a:gd name="T52" fmla="*/ 0 h 268"/>
                <a:gd name="T53" fmla="*/ 164 w 164"/>
                <a:gd name="T54" fmla="*/ 268 h 2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23" name="Freeform 44">
              <a:extLst>
                <a:ext uri="{FF2B5EF4-FFF2-40B4-BE49-F238E27FC236}">
                  <a16:creationId xmlns:a16="http://schemas.microsoft.com/office/drawing/2014/main" id="{7321A76B-F28F-4E59-A8AA-1A61BF397F7E}"/>
                </a:ext>
              </a:extLst>
            </p:cNvPr>
            <p:cNvSpPr>
              <a:spLocks noChangeArrowheads="1"/>
            </p:cNvSpPr>
            <p:nvPr/>
          </p:nvSpPr>
          <p:spPr bwMode="auto">
            <a:xfrm>
              <a:off x="3440" y="1013"/>
              <a:ext cx="57" cy="57"/>
            </a:xfrm>
            <a:custGeom>
              <a:avLst/>
              <a:gdLst>
                <a:gd name="T0" fmla="*/ 3 w 66"/>
                <a:gd name="T1" fmla="*/ 0 h 81"/>
                <a:gd name="T2" fmla="*/ 3 w 66"/>
                <a:gd name="T3" fmla="*/ 1 h 81"/>
                <a:gd name="T4" fmla="*/ 3 w 66"/>
                <a:gd name="T5" fmla="*/ 1 h 81"/>
                <a:gd name="T6" fmla="*/ 3 w 66"/>
                <a:gd name="T7" fmla="*/ 1 h 81"/>
                <a:gd name="T8" fmla="*/ 4 w 66"/>
                <a:gd name="T9" fmla="*/ 1 h 81"/>
                <a:gd name="T10" fmla="*/ 3 w 66"/>
                <a:gd name="T11" fmla="*/ 0 h 81"/>
                <a:gd name="T12" fmla="*/ 0 60000 65536"/>
                <a:gd name="T13" fmla="*/ 0 60000 65536"/>
                <a:gd name="T14" fmla="*/ 0 60000 65536"/>
                <a:gd name="T15" fmla="*/ 0 60000 65536"/>
                <a:gd name="T16" fmla="*/ 0 60000 65536"/>
                <a:gd name="T17" fmla="*/ 0 60000 65536"/>
                <a:gd name="T18" fmla="*/ 0 w 66"/>
                <a:gd name="T19" fmla="*/ 0 h 81"/>
                <a:gd name="T20" fmla="*/ 66 w 66"/>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24" name="Freeform 45">
              <a:extLst>
                <a:ext uri="{FF2B5EF4-FFF2-40B4-BE49-F238E27FC236}">
                  <a16:creationId xmlns:a16="http://schemas.microsoft.com/office/drawing/2014/main" id="{237E2D6B-8397-45DC-A983-B1E7DFAA9D07}"/>
                </a:ext>
              </a:extLst>
            </p:cNvPr>
            <p:cNvSpPr>
              <a:spLocks noChangeArrowheads="1"/>
            </p:cNvSpPr>
            <p:nvPr/>
          </p:nvSpPr>
          <p:spPr bwMode="auto">
            <a:xfrm>
              <a:off x="3823" y="1074"/>
              <a:ext cx="128" cy="171"/>
            </a:xfrm>
            <a:custGeom>
              <a:avLst/>
              <a:gdLst>
                <a:gd name="T0" fmla="*/ 7 w 148"/>
                <a:gd name="T1" fmla="*/ 0 h 244"/>
                <a:gd name="T2" fmla="*/ 4 w 148"/>
                <a:gd name="T3" fmla="*/ 1 h 244"/>
                <a:gd name="T4" fmla="*/ 3 w 148"/>
                <a:gd name="T5" fmla="*/ 1 h 244"/>
                <a:gd name="T6" fmla="*/ 3 w 148"/>
                <a:gd name="T7" fmla="*/ 1 h 244"/>
                <a:gd name="T8" fmla="*/ 3 w 148"/>
                <a:gd name="T9" fmla="*/ 1 h 244"/>
                <a:gd name="T10" fmla="*/ 3 w 148"/>
                <a:gd name="T11" fmla="*/ 1 h 244"/>
                <a:gd name="T12" fmla="*/ 4 w 148"/>
                <a:gd name="T13" fmla="*/ 1 h 244"/>
                <a:gd name="T14" fmla="*/ 6 w 148"/>
                <a:gd name="T15" fmla="*/ 1 h 244"/>
                <a:gd name="T16" fmla="*/ 7 w 148"/>
                <a:gd name="T17" fmla="*/ 1 h 244"/>
                <a:gd name="T18" fmla="*/ 9 w 148"/>
                <a:gd name="T19" fmla="*/ 1 h 244"/>
                <a:gd name="T20" fmla="*/ 8 w 148"/>
                <a:gd name="T21" fmla="*/ 1 h 244"/>
                <a:gd name="T22" fmla="*/ 10 w 148"/>
                <a:gd name="T23" fmla="*/ 1 h 244"/>
                <a:gd name="T24" fmla="*/ 8 w 148"/>
                <a:gd name="T25" fmla="*/ 1 h 244"/>
                <a:gd name="T26" fmla="*/ 7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8"/>
                <a:gd name="T43" fmla="*/ 0 h 244"/>
                <a:gd name="T44" fmla="*/ 148 w 148"/>
                <a:gd name="T45" fmla="*/ 244 h 2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25" name="Freeform 46">
              <a:extLst>
                <a:ext uri="{FF2B5EF4-FFF2-40B4-BE49-F238E27FC236}">
                  <a16:creationId xmlns:a16="http://schemas.microsoft.com/office/drawing/2014/main" id="{69955F14-64FD-4D28-8909-D3FF8DA78B81}"/>
                </a:ext>
              </a:extLst>
            </p:cNvPr>
            <p:cNvSpPr>
              <a:spLocks noChangeArrowheads="1"/>
            </p:cNvSpPr>
            <p:nvPr/>
          </p:nvSpPr>
          <p:spPr bwMode="auto">
            <a:xfrm>
              <a:off x="3715" y="1021"/>
              <a:ext cx="83" cy="128"/>
            </a:xfrm>
            <a:custGeom>
              <a:avLst/>
              <a:gdLst>
                <a:gd name="T0" fmla="*/ 3 w 96"/>
                <a:gd name="T1" fmla="*/ 1 h 183"/>
                <a:gd name="T2" fmla="*/ 3 w 96"/>
                <a:gd name="T3" fmla="*/ 1 h 183"/>
                <a:gd name="T4" fmla="*/ 4 w 96"/>
                <a:gd name="T5" fmla="*/ 1 h 183"/>
                <a:gd name="T6" fmla="*/ 4 w 96"/>
                <a:gd name="T7" fmla="*/ 1 h 183"/>
                <a:gd name="T8" fmla="*/ 5 w 96"/>
                <a:gd name="T9" fmla="*/ 1 h 183"/>
                <a:gd name="T10" fmla="*/ 5 w 96"/>
                <a:gd name="T11" fmla="*/ 1 h 183"/>
                <a:gd name="T12" fmla="*/ 4 w 96"/>
                <a:gd name="T13" fmla="*/ 1 h 183"/>
                <a:gd name="T14" fmla="*/ 3 w 96"/>
                <a:gd name="T15" fmla="*/ 1 h 183"/>
                <a:gd name="T16" fmla="*/ 3 w 96"/>
                <a:gd name="T17" fmla="*/ 1 h 183"/>
                <a:gd name="T18" fmla="*/ 3 w 96"/>
                <a:gd name="T19" fmla="*/ 1 h 183"/>
                <a:gd name="T20" fmla="*/ 3 w 96"/>
                <a:gd name="T21" fmla="*/ 1 h 183"/>
                <a:gd name="T22" fmla="*/ 4 w 96"/>
                <a:gd name="T23" fmla="*/ 1 h 183"/>
                <a:gd name="T24" fmla="*/ 5 w 96"/>
                <a:gd name="T25" fmla="*/ 1 h 183"/>
                <a:gd name="T26" fmla="*/ 6 w 96"/>
                <a:gd name="T27" fmla="*/ 1 h 183"/>
                <a:gd name="T28" fmla="*/ 7 w 96"/>
                <a:gd name="T29" fmla="*/ 1 h 183"/>
                <a:gd name="T30" fmla="*/ 6 w 96"/>
                <a:gd name="T31" fmla="*/ 1 h 183"/>
                <a:gd name="T32" fmla="*/ 6 w 96"/>
                <a:gd name="T33" fmla="*/ 1 h 183"/>
                <a:gd name="T34" fmla="*/ 5 w 96"/>
                <a:gd name="T35" fmla="*/ 1 h 183"/>
                <a:gd name="T36" fmla="*/ 4 w 96"/>
                <a:gd name="T37" fmla="*/ 1 h 183"/>
                <a:gd name="T38" fmla="*/ 4 w 96"/>
                <a:gd name="T39" fmla="*/ 1 h 183"/>
                <a:gd name="T40" fmla="*/ 3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83"/>
                <a:gd name="T65" fmla="*/ 96 w 96"/>
                <a:gd name="T66" fmla="*/ 183 h 1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26" name="Freeform 47">
              <a:extLst>
                <a:ext uri="{FF2B5EF4-FFF2-40B4-BE49-F238E27FC236}">
                  <a16:creationId xmlns:a16="http://schemas.microsoft.com/office/drawing/2014/main" id="{97FC0399-82F9-4DAC-AAC6-027C2A1AA182}"/>
                </a:ext>
              </a:extLst>
            </p:cNvPr>
            <p:cNvSpPr>
              <a:spLocks noChangeArrowheads="1"/>
            </p:cNvSpPr>
            <p:nvPr/>
          </p:nvSpPr>
          <p:spPr bwMode="auto">
            <a:xfrm>
              <a:off x="3771" y="1124"/>
              <a:ext cx="46" cy="122"/>
            </a:xfrm>
            <a:custGeom>
              <a:avLst/>
              <a:gdLst>
                <a:gd name="T0" fmla="*/ 3 w 54"/>
                <a:gd name="T1" fmla="*/ 0 h 175"/>
                <a:gd name="T2" fmla="*/ 0 w 54"/>
                <a:gd name="T3" fmla="*/ 1 h 175"/>
                <a:gd name="T4" fmla="*/ 3 w 54"/>
                <a:gd name="T5" fmla="*/ 1 h 175"/>
                <a:gd name="T6" fmla="*/ 3 w 54"/>
                <a:gd name="T7" fmla="*/ 1 h 175"/>
                <a:gd name="T8" fmla="*/ 3 w 54"/>
                <a:gd name="T9" fmla="*/ 1 h 175"/>
                <a:gd name="T10" fmla="*/ 3 w 54"/>
                <a:gd name="T11" fmla="*/ 1 h 175"/>
                <a:gd name="T12" fmla="*/ 3 w 54"/>
                <a:gd name="T13" fmla="*/ 1 h 175"/>
                <a:gd name="T14" fmla="*/ 3 w 54"/>
                <a:gd name="T15" fmla="*/ 1 h 175"/>
                <a:gd name="T16" fmla="*/ 3 w 54"/>
                <a:gd name="T17" fmla="*/ 1 h 175"/>
                <a:gd name="T18" fmla="*/ 3 w 54"/>
                <a:gd name="T19" fmla="*/ 1 h 175"/>
                <a:gd name="T20" fmla="*/ 3 w 54"/>
                <a:gd name="T21" fmla="*/ 1 h 175"/>
                <a:gd name="T22" fmla="*/ 3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
                <a:gd name="T37" fmla="*/ 0 h 175"/>
                <a:gd name="T38" fmla="*/ 54 w 54"/>
                <a:gd name="T39" fmla="*/ 175 h 1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27" name="Freeform 48">
              <a:extLst>
                <a:ext uri="{FF2B5EF4-FFF2-40B4-BE49-F238E27FC236}">
                  <a16:creationId xmlns:a16="http://schemas.microsoft.com/office/drawing/2014/main" id="{8364307B-A1DC-495D-A2B4-D04E012C4937}"/>
                </a:ext>
              </a:extLst>
            </p:cNvPr>
            <p:cNvSpPr>
              <a:spLocks noChangeArrowheads="1"/>
            </p:cNvSpPr>
            <p:nvPr/>
          </p:nvSpPr>
          <p:spPr bwMode="auto">
            <a:xfrm>
              <a:off x="3823" y="1252"/>
              <a:ext cx="75" cy="50"/>
            </a:xfrm>
            <a:custGeom>
              <a:avLst/>
              <a:gdLst>
                <a:gd name="T0" fmla="*/ 2 w 86"/>
                <a:gd name="T1" fmla="*/ 0 h 73"/>
                <a:gd name="T2" fmla="*/ 3 w 86"/>
                <a:gd name="T3" fmla="*/ 1 h 73"/>
                <a:gd name="T4" fmla="*/ 3 w 86"/>
                <a:gd name="T5" fmla="*/ 1 h 73"/>
                <a:gd name="T6" fmla="*/ 3 w 86"/>
                <a:gd name="T7" fmla="*/ 1 h 73"/>
                <a:gd name="T8" fmla="*/ 5 w 86"/>
                <a:gd name="T9" fmla="*/ 1 h 73"/>
                <a:gd name="T10" fmla="*/ 7 w 86"/>
                <a:gd name="T11" fmla="*/ 1 h 73"/>
                <a:gd name="T12" fmla="*/ 8 w 86"/>
                <a:gd name="T13" fmla="*/ 1 h 73"/>
                <a:gd name="T14" fmla="*/ 6 w 86"/>
                <a:gd name="T15" fmla="*/ 1 h 73"/>
                <a:gd name="T16" fmla="*/ 5 w 86"/>
                <a:gd name="T17" fmla="*/ 1 h 73"/>
                <a:gd name="T18" fmla="*/ 3 w 86"/>
                <a:gd name="T19" fmla="*/ 1 h 73"/>
                <a:gd name="T20" fmla="*/ 3 w 86"/>
                <a:gd name="T21" fmla="*/ 1 h 73"/>
                <a:gd name="T22" fmla="*/ 3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3"/>
                <a:gd name="T41" fmla="*/ 86 w 86"/>
                <a:gd name="T42" fmla="*/ 73 h 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28" name="Freeform 49">
              <a:extLst>
                <a:ext uri="{FF2B5EF4-FFF2-40B4-BE49-F238E27FC236}">
                  <a16:creationId xmlns:a16="http://schemas.microsoft.com/office/drawing/2014/main" id="{A837220B-E7D4-4F06-AACA-BEF2E8C2D77B}"/>
                </a:ext>
              </a:extLst>
            </p:cNvPr>
            <p:cNvSpPr>
              <a:spLocks noChangeArrowheads="1"/>
            </p:cNvSpPr>
            <p:nvPr/>
          </p:nvSpPr>
          <p:spPr bwMode="auto">
            <a:xfrm>
              <a:off x="3943" y="1163"/>
              <a:ext cx="95" cy="109"/>
            </a:xfrm>
            <a:custGeom>
              <a:avLst/>
              <a:gdLst>
                <a:gd name="T0" fmla="*/ 6 w 111"/>
                <a:gd name="T1" fmla="*/ 0 h 156"/>
                <a:gd name="T2" fmla="*/ 4 w 111"/>
                <a:gd name="T3" fmla="*/ 1 h 156"/>
                <a:gd name="T4" fmla="*/ 3 w 111"/>
                <a:gd name="T5" fmla="*/ 1 h 156"/>
                <a:gd name="T6" fmla="*/ 3 w 111"/>
                <a:gd name="T7" fmla="*/ 1 h 156"/>
                <a:gd name="T8" fmla="*/ 3 w 111"/>
                <a:gd name="T9" fmla="*/ 1 h 156"/>
                <a:gd name="T10" fmla="*/ 3 w 111"/>
                <a:gd name="T11" fmla="*/ 1 h 156"/>
                <a:gd name="T12" fmla="*/ 3 w 111"/>
                <a:gd name="T13" fmla="*/ 1 h 156"/>
                <a:gd name="T14" fmla="*/ 3 w 111"/>
                <a:gd name="T15" fmla="*/ 1 h 156"/>
                <a:gd name="T16" fmla="*/ 3 w 111"/>
                <a:gd name="T17" fmla="*/ 1 h 156"/>
                <a:gd name="T18" fmla="*/ 3 w 111"/>
                <a:gd name="T19" fmla="*/ 1 h 156"/>
                <a:gd name="T20" fmla="*/ 3 w 111"/>
                <a:gd name="T21" fmla="*/ 1 h 156"/>
                <a:gd name="T22" fmla="*/ 3 w 111"/>
                <a:gd name="T23" fmla="*/ 1 h 156"/>
                <a:gd name="T24" fmla="*/ 3 w 111"/>
                <a:gd name="T25" fmla="*/ 1 h 156"/>
                <a:gd name="T26" fmla="*/ 3 w 111"/>
                <a:gd name="T27" fmla="*/ 1 h 156"/>
                <a:gd name="T28" fmla="*/ 4 w 111"/>
                <a:gd name="T29" fmla="*/ 1 h 156"/>
                <a:gd name="T30" fmla="*/ 3 w 111"/>
                <a:gd name="T31" fmla="*/ 1 h 156"/>
                <a:gd name="T32" fmla="*/ 4 w 111"/>
                <a:gd name="T33" fmla="*/ 1 h 156"/>
                <a:gd name="T34" fmla="*/ 4 w 111"/>
                <a:gd name="T35" fmla="*/ 1 h 156"/>
                <a:gd name="T36" fmla="*/ 3 w 111"/>
                <a:gd name="T37" fmla="*/ 1 h 156"/>
                <a:gd name="T38" fmla="*/ 3 w 111"/>
                <a:gd name="T39" fmla="*/ 1 h 156"/>
                <a:gd name="T40" fmla="*/ 3 w 111"/>
                <a:gd name="T41" fmla="*/ 1 h 156"/>
                <a:gd name="T42" fmla="*/ 3 w 111"/>
                <a:gd name="T43" fmla="*/ 1 h 156"/>
                <a:gd name="T44" fmla="*/ 5 w 111"/>
                <a:gd name="T45" fmla="*/ 1 h 156"/>
                <a:gd name="T46" fmla="*/ 6 w 111"/>
                <a:gd name="T47" fmla="*/ 1 h 156"/>
                <a:gd name="T48" fmla="*/ 7 w 111"/>
                <a:gd name="T49" fmla="*/ 1 h 156"/>
                <a:gd name="T50" fmla="*/ 6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1"/>
                <a:gd name="T79" fmla="*/ 0 h 156"/>
                <a:gd name="T80" fmla="*/ 111 w 111"/>
                <a:gd name="T81" fmla="*/ 156 h 1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29" name="Freeform 50">
              <a:extLst>
                <a:ext uri="{FF2B5EF4-FFF2-40B4-BE49-F238E27FC236}">
                  <a16:creationId xmlns:a16="http://schemas.microsoft.com/office/drawing/2014/main" id="{0AA3C311-2E87-4964-A588-0258D3E65594}"/>
                </a:ext>
              </a:extLst>
            </p:cNvPr>
            <p:cNvSpPr>
              <a:spLocks noChangeArrowheads="1"/>
            </p:cNvSpPr>
            <p:nvPr/>
          </p:nvSpPr>
          <p:spPr bwMode="auto">
            <a:xfrm>
              <a:off x="3911" y="772"/>
              <a:ext cx="25" cy="67"/>
            </a:xfrm>
            <a:custGeom>
              <a:avLst/>
              <a:gdLst>
                <a:gd name="T0" fmla="*/ 3 w 30"/>
                <a:gd name="T1" fmla="*/ 0 h 94"/>
                <a:gd name="T2" fmla="*/ 0 w 30"/>
                <a:gd name="T3" fmla="*/ 1 h 94"/>
                <a:gd name="T4" fmla="*/ 3 w 30"/>
                <a:gd name="T5" fmla="*/ 1 h 94"/>
                <a:gd name="T6" fmla="*/ 1 w 30"/>
                <a:gd name="T7" fmla="*/ 1 h 94"/>
                <a:gd name="T8" fmla="*/ 3 w 30"/>
                <a:gd name="T9" fmla="*/ 1 h 94"/>
                <a:gd name="T10" fmla="*/ 3 w 30"/>
                <a:gd name="T11" fmla="*/ 1 h 94"/>
                <a:gd name="T12" fmla="*/ 3 w 30"/>
                <a:gd name="T13" fmla="*/ 1 h 94"/>
                <a:gd name="T14" fmla="*/ 3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94"/>
                <a:gd name="T26" fmla="*/ 30 w 30"/>
                <a:gd name="T27" fmla="*/ 94 h 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30" name="Freeform 51">
              <a:extLst>
                <a:ext uri="{FF2B5EF4-FFF2-40B4-BE49-F238E27FC236}">
                  <a16:creationId xmlns:a16="http://schemas.microsoft.com/office/drawing/2014/main" id="{7E722662-6690-4FB5-ADD5-E23A3734DA5B}"/>
                </a:ext>
              </a:extLst>
            </p:cNvPr>
            <p:cNvSpPr>
              <a:spLocks noChangeArrowheads="1"/>
            </p:cNvSpPr>
            <p:nvPr/>
          </p:nvSpPr>
          <p:spPr bwMode="auto">
            <a:xfrm>
              <a:off x="3927" y="883"/>
              <a:ext cx="70" cy="111"/>
            </a:xfrm>
            <a:custGeom>
              <a:avLst/>
              <a:gdLst>
                <a:gd name="T0" fmla="*/ 3 w 81"/>
                <a:gd name="T1" fmla="*/ 1 h 158"/>
                <a:gd name="T2" fmla="*/ 0 w 81"/>
                <a:gd name="T3" fmla="*/ 1 h 158"/>
                <a:gd name="T4" fmla="*/ 3 w 81"/>
                <a:gd name="T5" fmla="*/ 1 h 158"/>
                <a:gd name="T6" fmla="*/ 3 w 81"/>
                <a:gd name="T7" fmla="*/ 1 h 158"/>
                <a:gd name="T8" fmla="*/ 3 w 81"/>
                <a:gd name="T9" fmla="*/ 1 h 158"/>
                <a:gd name="T10" fmla="*/ 3 w 81"/>
                <a:gd name="T11" fmla="*/ 1 h 158"/>
                <a:gd name="T12" fmla="*/ 3 w 81"/>
                <a:gd name="T13" fmla="*/ 1 h 158"/>
                <a:gd name="T14" fmla="*/ 3 w 81"/>
                <a:gd name="T15" fmla="*/ 1 h 158"/>
                <a:gd name="T16" fmla="*/ 3 w 81"/>
                <a:gd name="T17" fmla="*/ 1 h 158"/>
                <a:gd name="T18" fmla="*/ 4 w 81"/>
                <a:gd name="T19" fmla="*/ 1 h 158"/>
                <a:gd name="T20" fmla="*/ 4 w 81"/>
                <a:gd name="T21" fmla="*/ 1 h 158"/>
                <a:gd name="T22" fmla="*/ 3 w 81"/>
                <a:gd name="T23" fmla="*/ 1 h 158"/>
                <a:gd name="T24" fmla="*/ 3 w 81"/>
                <a:gd name="T25" fmla="*/ 1 h 158"/>
                <a:gd name="T26" fmla="*/ 3 w 81"/>
                <a:gd name="T27" fmla="*/ 1 h 158"/>
                <a:gd name="T28" fmla="*/ 3 w 81"/>
                <a:gd name="T29" fmla="*/ 1 h 158"/>
                <a:gd name="T30" fmla="*/ 3 w 81"/>
                <a:gd name="T31" fmla="*/ 1 h 158"/>
                <a:gd name="T32" fmla="*/ 3 w 81"/>
                <a:gd name="T33" fmla="*/ 1 h 158"/>
                <a:gd name="T34" fmla="*/ 3 w 81"/>
                <a:gd name="T35" fmla="*/ 1 h 158"/>
                <a:gd name="T36" fmla="*/ 3 w 81"/>
                <a:gd name="T37" fmla="*/ 1 h 158"/>
                <a:gd name="T38" fmla="*/ 3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1"/>
                <a:gd name="T61" fmla="*/ 0 h 158"/>
                <a:gd name="T62" fmla="*/ 81 w 81"/>
                <a:gd name="T63" fmla="*/ 158 h 1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31" name="Freeform 52">
              <a:extLst>
                <a:ext uri="{FF2B5EF4-FFF2-40B4-BE49-F238E27FC236}">
                  <a16:creationId xmlns:a16="http://schemas.microsoft.com/office/drawing/2014/main" id="{FD7314D3-4923-4403-AA4A-441FF9978523}"/>
                </a:ext>
              </a:extLst>
            </p:cNvPr>
            <p:cNvSpPr>
              <a:spLocks noChangeArrowheads="1"/>
            </p:cNvSpPr>
            <p:nvPr/>
          </p:nvSpPr>
          <p:spPr bwMode="auto">
            <a:xfrm>
              <a:off x="3976" y="1029"/>
              <a:ext cx="74" cy="74"/>
            </a:xfrm>
            <a:custGeom>
              <a:avLst/>
              <a:gdLst>
                <a:gd name="T0" fmla="*/ 4 w 85"/>
                <a:gd name="T1" fmla="*/ 0 h 105"/>
                <a:gd name="T2" fmla="*/ 3 w 85"/>
                <a:gd name="T3" fmla="*/ 1 h 105"/>
                <a:gd name="T4" fmla="*/ 3 w 85"/>
                <a:gd name="T5" fmla="*/ 1 h 105"/>
                <a:gd name="T6" fmla="*/ 3 w 85"/>
                <a:gd name="T7" fmla="*/ 1 h 105"/>
                <a:gd name="T8" fmla="*/ 3 w 85"/>
                <a:gd name="T9" fmla="*/ 1 h 105"/>
                <a:gd name="T10" fmla="*/ 3 w 85"/>
                <a:gd name="T11" fmla="*/ 1 h 105"/>
                <a:gd name="T12" fmla="*/ 3 w 85"/>
                <a:gd name="T13" fmla="*/ 1 h 105"/>
                <a:gd name="T14" fmla="*/ 3 w 85"/>
                <a:gd name="T15" fmla="*/ 1 h 105"/>
                <a:gd name="T16" fmla="*/ 3 w 85"/>
                <a:gd name="T17" fmla="*/ 1 h 105"/>
                <a:gd name="T18" fmla="*/ 5 w 85"/>
                <a:gd name="T19" fmla="*/ 1 h 105"/>
                <a:gd name="T20" fmla="*/ 6 w 85"/>
                <a:gd name="T21" fmla="*/ 1 h 105"/>
                <a:gd name="T22" fmla="*/ 7 w 85"/>
                <a:gd name="T23" fmla="*/ 1 h 105"/>
                <a:gd name="T24" fmla="*/ 6 w 85"/>
                <a:gd name="T25" fmla="*/ 1 h 105"/>
                <a:gd name="T26" fmla="*/ 4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5"/>
                <a:gd name="T43" fmla="*/ 0 h 105"/>
                <a:gd name="T44" fmla="*/ 85 w 85"/>
                <a:gd name="T45" fmla="*/ 105 h 1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32" name="Freeform 53">
              <a:extLst>
                <a:ext uri="{FF2B5EF4-FFF2-40B4-BE49-F238E27FC236}">
                  <a16:creationId xmlns:a16="http://schemas.microsoft.com/office/drawing/2014/main" id="{9BD2CB3B-2C5A-4710-86D6-2DF9E7EA39C1}"/>
                </a:ext>
              </a:extLst>
            </p:cNvPr>
            <p:cNvSpPr>
              <a:spLocks noChangeArrowheads="1"/>
            </p:cNvSpPr>
            <p:nvPr/>
          </p:nvSpPr>
          <p:spPr bwMode="auto">
            <a:xfrm>
              <a:off x="4064" y="1161"/>
              <a:ext cx="33" cy="46"/>
            </a:xfrm>
            <a:custGeom>
              <a:avLst/>
              <a:gdLst>
                <a:gd name="T0" fmla="*/ 3 w 38"/>
                <a:gd name="T1" fmla="*/ 1 h 66"/>
                <a:gd name="T2" fmla="*/ 3 w 38"/>
                <a:gd name="T3" fmla="*/ 1 h 66"/>
                <a:gd name="T4" fmla="*/ 3 w 38"/>
                <a:gd name="T5" fmla="*/ 1 h 66"/>
                <a:gd name="T6" fmla="*/ 3 w 38"/>
                <a:gd name="T7" fmla="*/ 1 h 66"/>
                <a:gd name="T8" fmla="*/ 3 w 38"/>
                <a:gd name="T9" fmla="*/ 1 h 66"/>
                <a:gd name="T10" fmla="*/ 3 w 38"/>
                <a:gd name="T11" fmla="*/ 1 h 66"/>
                <a:gd name="T12" fmla="*/ 3 w 38"/>
                <a:gd name="T13" fmla="*/ 1 h 66"/>
                <a:gd name="T14" fmla="*/ 2 w 38"/>
                <a:gd name="T15" fmla="*/ 1 h 66"/>
                <a:gd name="T16" fmla="*/ 3 w 38"/>
                <a:gd name="T17" fmla="*/ 1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
                <a:gd name="T28" fmla="*/ 0 h 66"/>
                <a:gd name="T29" fmla="*/ 38 w 38"/>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33" name="Freeform 54">
              <a:extLst>
                <a:ext uri="{FF2B5EF4-FFF2-40B4-BE49-F238E27FC236}">
                  <a16:creationId xmlns:a16="http://schemas.microsoft.com/office/drawing/2014/main" id="{13CD304A-32E1-43C0-8C8C-9751AF31FC84}"/>
                </a:ext>
              </a:extLst>
            </p:cNvPr>
            <p:cNvSpPr>
              <a:spLocks noChangeArrowheads="1"/>
            </p:cNvSpPr>
            <p:nvPr/>
          </p:nvSpPr>
          <p:spPr bwMode="auto">
            <a:xfrm>
              <a:off x="4045" y="1238"/>
              <a:ext cx="21" cy="16"/>
            </a:xfrm>
            <a:custGeom>
              <a:avLst/>
              <a:gdLst>
                <a:gd name="T0" fmla="*/ 0 w 24"/>
                <a:gd name="T1" fmla="*/ 0 h 23"/>
                <a:gd name="T2" fmla="*/ 4 w 24"/>
                <a:gd name="T3" fmla="*/ 1 h 23"/>
                <a:gd name="T4" fmla="*/ 4 w 24"/>
                <a:gd name="T5" fmla="*/ 1 h 23"/>
                <a:gd name="T6" fmla="*/ 0 w 24"/>
                <a:gd name="T7" fmla="*/ 0 h 23"/>
                <a:gd name="T8" fmla="*/ 0 60000 65536"/>
                <a:gd name="T9" fmla="*/ 0 60000 65536"/>
                <a:gd name="T10" fmla="*/ 0 60000 65536"/>
                <a:gd name="T11" fmla="*/ 0 60000 65536"/>
                <a:gd name="T12" fmla="*/ 0 w 24"/>
                <a:gd name="T13" fmla="*/ 0 h 23"/>
                <a:gd name="T14" fmla="*/ 24 w 24"/>
                <a:gd name="T15" fmla="*/ 23 h 23"/>
              </a:gdLst>
              <a:ahLst/>
              <a:cxnLst>
                <a:cxn ang="T8">
                  <a:pos x="T0" y="T1"/>
                </a:cxn>
                <a:cxn ang="T9">
                  <a:pos x="T2" y="T3"/>
                </a:cxn>
                <a:cxn ang="T10">
                  <a:pos x="T4" y="T5"/>
                </a:cxn>
                <a:cxn ang="T11">
                  <a:pos x="T6" y="T7"/>
                </a:cxn>
              </a:cxnLst>
              <a:rect l="T12" t="T13" r="T14" b="T15"/>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34" name="Freeform 55">
              <a:extLst>
                <a:ext uri="{FF2B5EF4-FFF2-40B4-BE49-F238E27FC236}">
                  <a16:creationId xmlns:a16="http://schemas.microsoft.com/office/drawing/2014/main" id="{13A8F2C2-C8FC-409C-A23F-D094FEE00312}"/>
                </a:ext>
              </a:extLst>
            </p:cNvPr>
            <p:cNvSpPr>
              <a:spLocks noChangeArrowheads="1"/>
            </p:cNvSpPr>
            <p:nvPr/>
          </p:nvSpPr>
          <p:spPr bwMode="auto">
            <a:xfrm>
              <a:off x="4076" y="1228"/>
              <a:ext cx="52" cy="35"/>
            </a:xfrm>
            <a:custGeom>
              <a:avLst/>
              <a:gdLst>
                <a:gd name="T0" fmla="*/ 3 w 60"/>
                <a:gd name="T1" fmla="*/ 0 h 49"/>
                <a:gd name="T2" fmla="*/ 0 w 60"/>
                <a:gd name="T3" fmla="*/ 1 h 49"/>
                <a:gd name="T4" fmla="*/ 3 w 60"/>
                <a:gd name="T5" fmla="*/ 1 h 49"/>
                <a:gd name="T6" fmla="*/ 3 w 60"/>
                <a:gd name="T7" fmla="*/ 1 h 49"/>
                <a:gd name="T8" fmla="*/ 4 w 60"/>
                <a:gd name="T9" fmla="*/ 1 h 49"/>
                <a:gd name="T10" fmla="*/ 3 w 60"/>
                <a:gd name="T11" fmla="*/ 1 h 49"/>
                <a:gd name="T12" fmla="*/ 3 w 60"/>
                <a:gd name="T13" fmla="*/ 1 h 49"/>
                <a:gd name="T14" fmla="*/ 3 w 60"/>
                <a:gd name="T15" fmla="*/ 1 h 49"/>
                <a:gd name="T16" fmla="*/ 3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49"/>
                <a:gd name="T29" fmla="*/ 60 w 60"/>
                <a:gd name="T30" fmla="*/ 49 h 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35" name="Freeform 56">
              <a:extLst>
                <a:ext uri="{FF2B5EF4-FFF2-40B4-BE49-F238E27FC236}">
                  <a16:creationId xmlns:a16="http://schemas.microsoft.com/office/drawing/2014/main" id="{5BB310F5-5A0C-4542-9C7C-C29C6F8F2695}"/>
                </a:ext>
              </a:extLst>
            </p:cNvPr>
            <p:cNvSpPr>
              <a:spLocks noChangeArrowheads="1"/>
            </p:cNvSpPr>
            <p:nvPr/>
          </p:nvSpPr>
          <p:spPr bwMode="auto">
            <a:xfrm>
              <a:off x="4156" y="1294"/>
              <a:ext cx="27" cy="31"/>
            </a:xfrm>
            <a:custGeom>
              <a:avLst/>
              <a:gdLst>
                <a:gd name="T0" fmla="*/ 3 w 32"/>
                <a:gd name="T1" fmla="*/ 0 h 44"/>
                <a:gd name="T2" fmla="*/ 3 w 32"/>
                <a:gd name="T3" fmla="*/ 1 h 44"/>
                <a:gd name="T4" fmla="*/ 3 w 32"/>
                <a:gd name="T5" fmla="*/ 1 h 44"/>
                <a:gd name="T6" fmla="*/ 3 w 32"/>
                <a:gd name="T7" fmla="*/ 1 h 44"/>
                <a:gd name="T8" fmla="*/ 3 w 32"/>
                <a:gd name="T9" fmla="*/ 0 h 44"/>
                <a:gd name="T10" fmla="*/ 0 60000 65536"/>
                <a:gd name="T11" fmla="*/ 0 60000 65536"/>
                <a:gd name="T12" fmla="*/ 0 60000 65536"/>
                <a:gd name="T13" fmla="*/ 0 60000 65536"/>
                <a:gd name="T14" fmla="*/ 0 60000 65536"/>
                <a:gd name="T15" fmla="*/ 0 w 32"/>
                <a:gd name="T16" fmla="*/ 0 h 44"/>
                <a:gd name="T17" fmla="*/ 32 w 32"/>
                <a:gd name="T18" fmla="*/ 44 h 44"/>
              </a:gdLst>
              <a:ahLst/>
              <a:cxnLst>
                <a:cxn ang="T10">
                  <a:pos x="T0" y="T1"/>
                </a:cxn>
                <a:cxn ang="T11">
                  <a:pos x="T2" y="T3"/>
                </a:cxn>
                <a:cxn ang="T12">
                  <a:pos x="T4" y="T5"/>
                </a:cxn>
                <a:cxn ang="T13">
                  <a:pos x="T6" y="T7"/>
                </a:cxn>
                <a:cxn ang="T14">
                  <a:pos x="T8" y="T9"/>
                </a:cxn>
              </a:cxnLst>
              <a:rect l="T15" t="T16" r="T17" b="T18"/>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36" name="Freeform 57">
              <a:extLst>
                <a:ext uri="{FF2B5EF4-FFF2-40B4-BE49-F238E27FC236}">
                  <a16:creationId xmlns:a16="http://schemas.microsoft.com/office/drawing/2014/main" id="{3DA21737-C33F-41CA-9398-E97B42E85922}"/>
                </a:ext>
              </a:extLst>
            </p:cNvPr>
            <p:cNvSpPr>
              <a:spLocks noChangeArrowheads="1"/>
            </p:cNvSpPr>
            <p:nvPr/>
          </p:nvSpPr>
          <p:spPr bwMode="auto">
            <a:xfrm>
              <a:off x="4463" y="1255"/>
              <a:ext cx="53" cy="44"/>
            </a:xfrm>
            <a:custGeom>
              <a:avLst/>
              <a:gdLst>
                <a:gd name="T0" fmla="*/ 3 w 61"/>
                <a:gd name="T1" fmla="*/ 0 h 63"/>
                <a:gd name="T2" fmla="*/ 0 w 61"/>
                <a:gd name="T3" fmla="*/ 1 h 63"/>
                <a:gd name="T4" fmla="*/ 3 w 61"/>
                <a:gd name="T5" fmla="*/ 1 h 63"/>
                <a:gd name="T6" fmla="*/ 3 w 61"/>
                <a:gd name="T7" fmla="*/ 1 h 63"/>
                <a:gd name="T8" fmla="*/ 3 w 61"/>
                <a:gd name="T9" fmla="*/ 1 h 63"/>
                <a:gd name="T10" fmla="*/ 5 w 61"/>
                <a:gd name="T11" fmla="*/ 1 h 63"/>
                <a:gd name="T12" fmla="*/ 3 w 61"/>
                <a:gd name="T13" fmla="*/ 1 h 63"/>
                <a:gd name="T14" fmla="*/ 3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63"/>
                <a:gd name="T26" fmla="*/ 61 w 61"/>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37" name="Freeform 58">
              <a:extLst>
                <a:ext uri="{FF2B5EF4-FFF2-40B4-BE49-F238E27FC236}">
                  <a16:creationId xmlns:a16="http://schemas.microsoft.com/office/drawing/2014/main" id="{19EFA76B-7BFF-44FA-875D-64764D4477D5}"/>
                </a:ext>
              </a:extLst>
            </p:cNvPr>
            <p:cNvSpPr>
              <a:spLocks noChangeArrowheads="1"/>
            </p:cNvSpPr>
            <p:nvPr/>
          </p:nvSpPr>
          <p:spPr bwMode="auto">
            <a:xfrm>
              <a:off x="4006" y="1310"/>
              <a:ext cx="53" cy="47"/>
            </a:xfrm>
            <a:custGeom>
              <a:avLst/>
              <a:gdLst>
                <a:gd name="T0" fmla="*/ 3 w 61"/>
                <a:gd name="T1" fmla="*/ 1 h 67"/>
                <a:gd name="T2" fmla="*/ 3 w 61"/>
                <a:gd name="T3" fmla="*/ 1 h 67"/>
                <a:gd name="T4" fmla="*/ 3 w 61"/>
                <a:gd name="T5" fmla="*/ 1 h 67"/>
                <a:gd name="T6" fmla="*/ 3 w 61"/>
                <a:gd name="T7" fmla="*/ 1 h 67"/>
                <a:gd name="T8" fmla="*/ 3 w 61"/>
                <a:gd name="T9" fmla="*/ 1 h 67"/>
                <a:gd name="T10" fmla="*/ 5 w 61"/>
                <a:gd name="T11" fmla="*/ 1 h 67"/>
                <a:gd name="T12" fmla="*/ 4 w 61"/>
                <a:gd name="T13" fmla="*/ 1 h 67"/>
                <a:gd name="T14" fmla="*/ 4 w 61"/>
                <a:gd name="T15" fmla="*/ 1 h 67"/>
                <a:gd name="T16" fmla="*/ 4 w 61"/>
                <a:gd name="T17" fmla="*/ 1 h 67"/>
                <a:gd name="T18" fmla="*/ 3 w 61"/>
                <a:gd name="T19" fmla="*/ 1 h 67"/>
                <a:gd name="T20" fmla="*/ 4 w 61"/>
                <a:gd name="T21" fmla="*/ 1 h 67"/>
                <a:gd name="T22" fmla="*/ 3 w 61"/>
                <a:gd name="T23" fmla="*/ 1 h 67"/>
                <a:gd name="T24" fmla="*/ 3 w 61"/>
                <a:gd name="T25" fmla="*/ 1 h 67"/>
                <a:gd name="T26" fmla="*/ 3 w 61"/>
                <a:gd name="T27" fmla="*/ 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67"/>
                <a:gd name="T44" fmla="*/ 61 w 61"/>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38" name="Freeform 59">
              <a:extLst>
                <a:ext uri="{FF2B5EF4-FFF2-40B4-BE49-F238E27FC236}">
                  <a16:creationId xmlns:a16="http://schemas.microsoft.com/office/drawing/2014/main" id="{361D2DED-DFD0-4EF6-BE00-6E9BDFE7B56F}"/>
                </a:ext>
              </a:extLst>
            </p:cNvPr>
            <p:cNvSpPr>
              <a:spLocks noChangeArrowheads="1"/>
            </p:cNvSpPr>
            <p:nvPr/>
          </p:nvSpPr>
          <p:spPr bwMode="auto">
            <a:xfrm>
              <a:off x="3950" y="1328"/>
              <a:ext cx="37" cy="25"/>
            </a:xfrm>
            <a:custGeom>
              <a:avLst/>
              <a:gdLst>
                <a:gd name="T0" fmla="*/ 3 w 43"/>
                <a:gd name="T1" fmla="*/ 1 h 36"/>
                <a:gd name="T2" fmla="*/ 3 w 43"/>
                <a:gd name="T3" fmla="*/ 1 h 36"/>
                <a:gd name="T4" fmla="*/ 3 w 43"/>
                <a:gd name="T5" fmla="*/ 1 h 36"/>
                <a:gd name="T6" fmla="*/ 3 w 43"/>
                <a:gd name="T7" fmla="*/ 1 h 36"/>
                <a:gd name="T8" fmla="*/ 3 w 43"/>
                <a:gd name="T9" fmla="*/ 1 h 36"/>
                <a:gd name="T10" fmla="*/ 0 60000 65536"/>
                <a:gd name="T11" fmla="*/ 0 60000 65536"/>
                <a:gd name="T12" fmla="*/ 0 60000 65536"/>
                <a:gd name="T13" fmla="*/ 0 60000 65536"/>
                <a:gd name="T14" fmla="*/ 0 60000 65536"/>
                <a:gd name="T15" fmla="*/ 0 w 43"/>
                <a:gd name="T16" fmla="*/ 0 h 36"/>
                <a:gd name="T17" fmla="*/ 43 w 43"/>
                <a:gd name="T18" fmla="*/ 36 h 36"/>
              </a:gdLst>
              <a:ahLst/>
              <a:cxnLst>
                <a:cxn ang="T10">
                  <a:pos x="T0" y="T1"/>
                </a:cxn>
                <a:cxn ang="T11">
                  <a:pos x="T2" y="T3"/>
                </a:cxn>
                <a:cxn ang="T12">
                  <a:pos x="T4" y="T5"/>
                </a:cxn>
                <a:cxn ang="T13">
                  <a:pos x="T6" y="T7"/>
                </a:cxn>
                <a:cxn ang="T14">
                  <a:pos x="T8" y="T9"/>
                </a:cxn>
              </a:cxnLst>
              <a:rect l="T15" t="T16" r="T17" b="T18"/>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39" name="Freeform 60">
              <a:extLst>
                <a:ext uri="{FF2B5EF4-FFF2-40B4-BE49-F238E27FC236}">
                  <a16:creationId xmlns:a16="http://schemas.microsoft.com/office/drawing/2014/main" id="{F7561959-0390-4AE5-AE61-DBCBC5D4FB3C}"/>
                </a:ext>
              </a:extLst>
            </p:cNvPr>
            <p:cNvSpPr>
              <a:spLocks noChangeArrowheads="1"/>
            </p:cNvSpPr>
            <p:nvPr/>
          </p:nvSpPr>
          <p:spPr bwMode="auto">
            <a:xfrm>
              <a:off x="3926" y="1300"/>
              <a:ext cx="27" cy="29"/>
            </a:xfrm>
            <a:custGeom>
              <a:avLst/>
              <a:gdLst>
                <a:gd name="T0" fmla="*/ 3 w 32"/>
                <a:gd name="T1" fmla="*/ 0 h 41"/>
                <a:gd name="T2" fmla="*/ 0 w 32"/>
                <a:gd name="T3" fmla="*/ 1 h 41"/>
                <a:gd name="T4" fmla="*/ 3 w 32"/>
                <a:gd name="T5" fmla="*/ 1 h 41"/>
                <a:gd name="T6" fmla="*/ 3 w 32"/>
                <a:gd name="T7" fmla="*/ 1 h 41"/>
                <a:gd name="T8" fmla="*/ 3 w 32"/>
                <a:gd name="T9" fmla="*/ 1 h 41"/>
                <a:gd name="T10" fmla="*/ 3 w 32"/>
                <a:gd name="T11" fmla="*/ 1 h 41"/>
                <a:gd name="T12" fmla="*/ 3 w 32"/>
                <a:gd name="T13" fmla="*/ 1 h 41"/>
                <a:gd name="T14" fmla="*/ 3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41"/>
                <a:gd name="T26" fmla="*/ 32 w 32"/>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40" name="Freeform 61">
              <a:extLst>
                <a:ext uri="{FF2B5EF4-FFF2-40B4-BE49-F238E27FC236}">
                  <a16:creationId xmlns:a16="http://schemas.microsoft.com/office/drawing/2014/main" id="{A5FCB32E-6F3E-4736-9273-71073533C752}"/>
                </a:ext>
              </a:extLst>
            </p:cNvPr>
            <p:cNvSpPr>
              <a:spLocks noChangeArrowheads="1"/>
            </p:cNvSpPr>
            <p:nvPr/>
          </p:nvSpPr>
          <p:spPr bwMode="auto">
            <a:xfrm>
              <a:off x="3965" y="1311"/>
              <a:ext cx="39" cy="22"/>
            </a:xfrm>
            <a:custGeom>
              <a:avLst/>
              <a:gdLst>
                <a:gd name="T0" fmla="*/ 3 w 45"/>
                <a:gd name="T1" fmla="*/ 0 h 32"/>
                <a:gd name="T2" fmla="*/ 0 w 45"/>
                <a:gd name="T3" fmla="*/ 1 h 32"/>
                <a:gd name="T4" fmla="*/ 3 w 45"/>
                <a:gd name="T5" fmla="*/ 1 h 32"/>
                <a:gd name="T6" fmla="*/ 3 w 45"/>
                <a:gd name="T7" fmla="*/ 1 h 32"/>
                <a:gd name="T8" fmla="*/ 3 w 45"/>
                <a:gd name="T9" fmla="*/ 1 h 32"/>
                <a:gd name="T10" fmla="*/ 3 w 45"/>
                <a:gd name="T11" fmla="*/ 0 h 32"/>
                <a:gd name="T12" fmla="*/ 0 60000 65536"/>
                <a:gd name="T13" fmla="*/ 0 60000 65536"/>
                <a:gd name="T14" fmla="*/ 0 60000 65536"/>
                <a:gd name="T15" fmla="*/ 0 60000 65536"/>
                <a:gd name="T16" fmla="*/ 0 60000 65536"/>
                <a:gd name="T17" fmla="*/ 0 60000 65536"/>
                <a:gd name="T18" fmla="*/ 0 w 45"/>
                <a:gd name="T19" fmla="*/ 0 h 32"/>
                <a:gd name="T20" fmla="*/ 45 w 45"/>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41" name="Freeform 62">
              <a:extLst>
                <a:ext uri="{FF2B5EF4-FFF2-40B4-BE49-F238E27FC236}">
                  <a16:creationId xmlns:a16="http://schemas.microsoft.com/office/drawing/2014/main" id="{F9B04B96-691A-496E-AAAD-0ADC2CBDBB6D}"/>
                </a:ext>
              </a:extLst>
            </p:cNvPr>
            <p:cNvSpPr>
              <a:spLocks noChangeArrowheads="1"/>
            </p:cNvSpPr>
            <p:nvPr/>
          </p:nvSpPr>
          <p:spPr bwMode="auto">
            <a:xfrm>
              <a:off x="3908" y="1000"/>
              <a:ext cx="31" cy="52"/>
            </a:xfrm>
            <a:custGeom>
              <a:avLst/>
              <a:gdLst>
                <a:gd name="T0" fmla="*/ 4 w 35"/>
                <a:gd name="T1" fmla="*/ 0 h 74"/>
                <a:gd name="T2" fmla="*/ 4 w 35"/>
                <a:gd name="T3" fmla="*/ 1 h 74"/>
                <a:gd name="T4" fmla="*/ 4 w 35"/>
                <a:gd name="T5" fmla="*/ 1 h 74"/>
                <a:gd name="T6" fmla="*/ 0 w 35"/>
                <a:gd name="T7" fmla="*/ 1 h 74"/>
                <a:gd name="T8" fmla="*/ 4 w 35"/>
                <a:gd name="T9" fmla="*/ 1 h 74"/>
                <a:gd name="T10" fmla="*/ 4 w 35"/>
                <a:gd name="T11" fmla="*/ 1 h 74"/>
                <a:gd name="T12" fmla="*/ 4 w 35"/>
                <a:gd name="T13" fmla="*/ 1 h 74"/>
                <a:gd name="T14" fmla="*/ 4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74"/>
                <a:gd name="T26" fmla="*/ 35 w 35"/>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42" name="Freeform 63">
              <a:extLst>
                <a:ext uri="{FF2B5EF4-FFF2-40B4-BE49-F238E27FC236}">
                  <a16:creationId xmlns:a16="http://schemas.microsoft.com/office/drawing/2014/main" id="{6E0B3DBB-C900-4F7F-BF04-44243EEBA1EB}"/>
                </a:ext>
              </a:extLst>
            </p:cNvPr>
            <p:cNvSpPr>
              <a:spLocks noChangeArrowheads="1"/>
            </p:cNvSpPr>
            <p:nvPr/>
          </p:nvSpPr>
          <p:spPr bwMode="auto">
            <a:xfrm>
              <a:off x="3967" y="992"/>
              <a:ext cx="22" cy="51"/>
            </a:xfrm>
            <a:custGeom>
              <a:avLst/>
              <a:gdLst>
                <a:gd name="T0" fmla="*/ 4 w 25"/>
                <a:gd name="T1" fmla="*/ 1 h 73"/>
                <a:gd name="T2" fmla="*/ 4 w 25"/>
                <a:gd name="T3" fmla="*/ 1 h 73"/>
                <a:gd name="T4" fmla="*/ 0 w 25"/>
                <a:gd name="T5" fmla="*/ 1 h 73"/>
                <a:gd name="T6" fmla="*/ 4 w 25"/>
                <a:gd name="T7" fmla="*/ 1 h 73"/>
                <a:gd name="T8" fmla="*/ 4 w 25"/>
                <a:gd name="T9" fmla="*/ 1 h 73"/>
                <a:gd name="T10" fmla="*/ 4 w 25"/>
                <a:gd name="T11" fmla="*/ 1 h 73"/>
                <a:gd name="T12" fmla="*/ 4 w 25"/>
                <a:gd name="T13" fmla="*/ 1 h 73"/>
                <a:gd name="T14" fmla="*/ 0 60000 65536"/>
                <a:gd name="T15" fmla="*/ 0 60000 65536"/>
                <a:gd name="T16" fmla="*/ 0 60000 65536"/>
                <a:gd name="T17" fmla="*/ 0 60000 65536"/>
                <a:gd name="T18" fmla="*/ 0 60000 65536"/>
                <a:gd name="T19" fmla="*/ 0 60000 65536"/>
                <a:gd name="T20" fmla="*/ 0 60000 65536"/>
                <a:gd name="T21" fmla="*/ 0 w 25"/>
                <a:gd name="T22" fmla="*/ 0 h 73"/>
                <a:gd name="T23" fmla="*/ 25 w 25"/>
                <a:gd name="T24" fmla="*/ 73 h 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43" name="Freeform 64">
              <a:extLst>
                <a:ext uri="{FF2B5EF4-FFF2-40B4-BE49-F238E27FC236}">
                  <a16:creationId xmlns:a16="http://schemas.microsoft.com/office/drawing/2014/main" id="{08491CBD-929C-41CC-8BAC-5BD24A3134A1}"/>
                </a:ext>
              </a:extLst>
            </p:cNvPr>
            <p:cNvSpPr>
              <a:spLocks noChangeArrowheads="1"/>
            </p:cNvSpPr>
            <p:nvPr/>
          </p:nvSpPr>
          <p:spPr bwMode="auto">
            <a:xfrm>
              <a:off x="3992" y="976"/>
              <a:ext cx="12" cy="23"/>
            </a:xfrm>
            <a:custGeom>
              <a:avLst/>
              <a:gdLst>
                <a:gd name="T0" fmla="*/ 3 w 14"/>
                <a:gd name="T1" fmla="*/ 0 h 33"/>
                <a:gd name="T2" fmla="*/ 1 w 14"/>
                <a:gd name="T3" fmla="*/ 1 h 33"/>
                <a:gd name="T4" fmla="*/ 3 w 14"/>
                <a:gd name="T5" fmla="*/ 1 h 33"/>
                <a:gd name="T6" fmla="*/ 3 w 14"/>
                <a:gd name="T7" fmla="*/ 0 h 33"/>
                <a:gd name="T8" fmla="*/ 0 60000 65536"/>
                <a:gd name="T9" fmla="*/ 0 60000 65536"/>
                <a:gd name="T10" fmla="*/ 0 60000 65536"/>
                <a:gd name="T11" fmla="*/ 0 60000 65536"/>
                <a:gd name="T12" fmla="*/ 0 w 14"/>
                <a:gd name="T13" fmla="*/ 0 h 33"/>
                <a:gd name="T14" fmla="*/ 14 w 14"/>
                <a:gd name="T15" fmla="*/ 33 h 33"/>
              </a:gdLst>
              <a:ahLst/>
              <a:cxnLst>
                <a:cxn ang="T8">
                  <a:pos x="T0" y="T1"/>
                </a:cxn>
                <a:cxn ang="T9">
                  <a:pos x="T2" y="T3"/>
                </a:cxn>
                <a:cxn ang="T10">
                  <a:pos x="T4" y="T5"/>
                </a:cxn>
                <a:cxn ang="T11">
                  <a:pos x="T6" y="T7"/>
                </a:cxn>
              </a:cxnLst>
              <a:rect l="T12" t="T13" r="T14" b="T15"/>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44" name="Freeform 65">
              <a:extLst>
                <a:ext uri="{FF2B5EF4-FFF2-40B4-BE49-F238E27FC236}">
                  <a16:creationId xmlns:a16="http://schemas.microsoft.com/office/drawing/2014/main" id="{743D7734-5068-4C3B-81D6-F673C33AA9EA}"/>
                </a:ext>
              </a:extLst>
            </p:cNvPr>
            <p:cNvSpPr>
              <a:spLocks noChangeArrowheads="1"/>
            </p:cNvSpPr>
            <p:nvPr/>
          </p:nvSpPr>
          <p:spPr bwMode="auto">
            <a:xfrm>
              <a:off x="4004" y="987"/>
              <a:ext cx="24" cy="45"/>
            </a:xfrm>
            <a:custGeom>
              <a:avLst/>
              <a:gdLst>
                <a:gd name="T0" fmla="*/ 3 w 28"/>
                <a:gd name="T1" fmla="*/ 0 h 64"/>
                <a:gd name="T2" fmla="*/ 3 w 28"/>
                <a:gd name="T3" fmla="*/ 1 h 64"/>
                <a:gd name="T4" fmla="*/ 3 w 28"/>
                <a:gd name="T5" fmla="*/ 1 h 64"/>
                <a:gd name="T6" fmla="*/ 3 w 28"/>
                <a:gd name="T7" fmla="*/ 1 h 64"/>
                <a:gd name="T8" fmla="*/ 0 w 28"/>
                <a:gd name="T9" fmla="*/ 1 h 64"/>
                <a:gd name="T10" fmla="*/ 3 w 28"/>
                <a:gd name="T11" fmla="*/ 1 h 64"/>
                <a:gd name="T12" fmla="*/ 3 w 28"/>
                <a:gd name="T13" fmla="*/ 1 h 64"/>
                <a:gd name="T14" fmla="*/ 3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64"/>
                <a:gd name="T26" fmla="*/ 28 w 28"/>
                <a:gd name="T27" fmla="*/ 64 h 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45" name="Freeform 66">
              <a:extLst>
                <a:ext uri="{FF2B5EF4-FFF2-40B4-BE49-F238E27FC236}">
                  <a16:creationId xmlns:a16="http://schemas.microsoft.com/office/drawing/2014/main" id="{A28C1282-8544-4F17-899B-2C2E25A504E3}"/>
                </a:ext>
              </a:extLst>
            </p:cNvPr>
            <p:cNvSpPr>
              <a:spLocks noChangeArrowheads="1"/>
            </p:cNvSpPr>
            <p:nvPr/>
          </p:nvSpPr>
          <p:spPr bwMode="auto">
            <a:xfrm>
              <a:off x="3694" y="1052"/>
              <a:ext cx="14" cy="25"/>
            </a:xfrm>
            <a:custGeom>
              <a:avLst/>
              <a:gdLst>
                <a:gd name="T0" fmla="*/ 4 w 16"/>
                <a:gd name="T1" fmla="*/ 1 h 36"/>
                <a:gd name="T2" fmla="*/ 0 w 16"/>
                <a:gd name="T3" fmla="*/ 1 h 36"/>
                <a:gd name="T4" fmla="*/ 4 w 16"/>
                <a:gd name="T5" fmla="*/ 1 h 36"/>
                <a:gd name="T6" fmla="*/ 4 w 16"/>
                <a:gd name="T7" fmla="*/ 1 h 36"/>
                <a:gd name="T8" fmla="*/ 0 60000 65536"/>
                <a:gd name="T9" fmla="*/ 0 60000 65536"/>
                <a:gd name="T10" fmla="*/ 0 60000 65536"/>
                <a:gd name="T11" fmla="*/ 0 60000 65536"/>
                <a:gd name="T12" fmla="*/ 0 w 16"/>
                <a:gd name="T13" fmla="*/ 0 h 36"/>
                <a:gd name="T14" fmla="*/ 16 w 16"/>
                <a:gd name="T15" fmla="*/ 36 h 36"/>
              </a:gdLst>
              <a:ahLst/>
              <a:cxnLst>
                <a:cxn ang="T8">
                  <a:pos x="T0" y="T1"/>
                </a:cxn>
                <a:cxn ang="T9">
                  <a:pos x="T2" y="T3"/>
                </a:cxn>
                <a:cxn ang="T10">
                  <a:pos x="T4" y="T5"/>
                </a:cxn>
                <a:cxn ang="T11">
                  <a:pos x="T6" y="T7"/>
                </a:cxn>
              </a:cxnLst>
              <a:rect l="T12" t="T13" r="T14" b="T15"/>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46" name="Freeform 67">
              <a:extLst>
                <a:ext uri="{FF2B5EF4-FFF2-40B4-BE49-F238E27FC236}">
                  <a16:creationId xmlns:a16="http://schemas.microsoft.com/office/drawing/2014/main" id="{962B0D8B-E295-480F-91EE-14B72724EBF4}"/>
                </a:ext>
              </a:extLst>
            </p:cNvPr>
            <p:cNvSpPr>
              <a:spLocks noChangeArrowheads="1"/>
            </p:cNvSpPr>
            <p:nvPr/>
          </p:nvSpPr>
          <p:spPr bwMode="auto">
            <a:xfrm>
              <a:off x="3683" y="1030"/>
              <a:ext cx="11" cy="14"/>
            </a:xfrm>
            <a:custGeom>
              <a:avLst/>
              <a:gdLst>
                <a:gd name="T0" fmla="*/ 3 w 13"/>
                <a:gd name="T1" fmla="*/ 1 h 20"/>
                <a:gd name="T2" fmla="*/ 1 w 13"/>
                <a:gd name="T3" fmla="*/ 1 h 20"/>
                <a:gd name="T4" fmla="*/ 3 w 13"/>
                <a:gd name="T5" fmla="*/ 1 h 20"/>
                <a:gd name="T6" fmla="*/ 3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47" name="Freeform 68">
              <a:extLst>
                <a:ext uri="{FF2B5EF4-FFF2-40B4-BE49-F238E27FC236}">
                  <a16:creationId xmlns:a16="http://schemas.microsoft.com/office/drawing/2014/main" id="{400BE81A-D67C-414C-8824-BC7D942E872F}"/>
                </a:ext>
              </a:extLst>
            </p:cNvPr>
            <p:cNvSpPr>
              <a:spLocks noChangeArrowheads="1"/>
            </p:cNvSpPr>
            <p:nvPr/>
          </p:nvSpPr>
          <p:spPr bwMode="auto">
            <a:xfrm>
              <a:off x="3678" y="1013"/>
              <a:ext cx="14" cy="14"/>
            </a:xfrm>
            <a:custGeom>
              <a:avLst/>
              <a:gdLst>
                <a:gd name="T0" fmla="*/ 4 w 16"/>
                <a:gd name="T1" fmla="*/ 1 h 19"/>
                <a:gd name="T2" fmla="*/ 0 w 16"/>
                <a:gd name="T3" fmla="*/ 1 h 19"/>
                <a:gd name="T4" fmla="*/ 4 w 16"/>
                <a:gd name="T5" fmla="*/ 1 h 19"/>
                <a:gd name="T6" fmla="*/ 4 w 16"/>
                <a:gd name="T7" fmla="*/ 1 h 19"/>
                <a:gd name="T8" fmla="*/ 0 60000 65536"/>
                <a:gd name="T9" fmla="*/ 0 60000 65536"/>
                <a:gd name="T10" fmla="*/ 0 60000 65536"/>
                <a:gd name="T11" fmla="*/ 0 60000 65536"/>
                <a:gd name="T12" fmla="*/ 0 w 16"/>
                <a:gd name="T13" fmla="*/ 0 h 19"/>
                <a:gd name="T14" fmla="*/ 16 w 16"/>
                <a:gd name="T15" fmla="*/ 19 h 19"/>
              </a:gdLst>
              <a:ahLst/>
              <a:cxnLst>
                <a:cxn ang="T8">
                  <a:pos x="T0" y="T1"/>
                </a:cxn>
                <a:cxn ang="T9">
                  <a:pos x="T2" y="T3"/>
                </a:cxn>
                <a:cxn ang="T10">
                  <a:pos x="T4" y="T5"/>
                </a:cxn>
                <a:cxn ang="T11">
                  <a:pos x="T6" y="T7"/>
                </a:cxn>
              </a:cxnLst>
              <a:rect l="T12" t="T13" r="T14" b="T15"/>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48" name="Freeform 69">
              <a:extLst>
                <a:ext uri="{FF2B5EF4-FFF2-40B4-BE49-F238E27FC236}">
                  <a16:creationId xmlns:a16="http://schemas.microsoft.com/office/drawing/2014/main" id="{A14883EF-88D5-4186-B74F-75266E5138D8}"/>
                </a:ext>
              </a:extLst>
            </p:cNvPr>
            <p:cNvSpPr>
              <a:spLocks noChangeArrowheads="1"/>
            </p:cNvSpPr>
            <p:nvPr/>
          </p:nvSpPr>
          <p:spPr bwMode="auto">
            <a:xfrm>
              <a:off x="3664" y="976"/>
              <a:ext cx="13" cy="18"/>
            </a:xfrm>
            <a:custGeom>
              <a:avLst/>
              <a:gdLst>
                <a:gd name="T0" fmla="*/ 6 w 14"/>
                <a:gd name="T1" fmla="*/ 0 h 25"/>
                <a:gd name="T2" fmla="*/ 0 w 14"/>
                <a:gd name="T3" fmla="*/ 1 h 25"/>
                <a:gd name="T4" fmla="*/ 7 w 14"/>
                <a:gd name="T5" fmla="*/ 1 h 25"/>
                <a:gd name="T6" fmla="*/ 6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49" name="Freeform 70">
              <a:extLst>
                <a:ext uri="{FF2B5EF4-FFF2-40B4-BE49-F238E27FC236}">
                  <a16:creationId xmlns:a16="http://schemas.microsoft.com/office/drawing/2014/main" id="{C031E2C4-A236-448C-A655-DB6FF5347DC8}"/>
                </a:ext>
              </a:extLst>
            </p:cNvPr>
            <p:cNvSpPr>
              <a:spLocks noChangeArrowheads="1"/>
            </p:cNvSpPr>
            <p:nvPr/>
          </p:nvSpPr>
          <p:spPr bwMode="auto">
            <a:xfrm>
              <a:off x="3667" y="999"/>
              <a:ext cx="18" cy="13"/>
            </a:xfrm>
            <a:custGeom>
              <a:avLst/>
              <a:gdLst>
                <a:gd name="T0" fmla="*/ 2 w 22"/>
                <a:gd name="T1" fmla="*/ 0 h 18"/>
                <a:gd name="T2" fmla="*/ 2 w 22"/>
                <a:gd name="T3" fmla="*/ 1 h 18"/>
                <a:gd name="T4" fmla="*/ 2 w 22"/>
                <a:gd name="T5" fmla="*/ 1 h 18"/>
                <a:gd name="T6" fmla="*/ 2 w 22"/>
                <a:gd name="T7" fmla="*/ 0 h 18"/>
                <a:gd name="T8" fmla="*/ 0 60000 65536"/>
                <a:gd name="T9" fmla="*/ 0 60000 65536"/>
                <a:gd name="T10" fmla="*/ 0 60000 65536"/>
                <a:gd name="T11" fmla="*/ 0 60000 65536"/>
                <a:gd name="T12" fmla="*/ 0 w 22"/>
                <a:gd name="T13" fmla="*/ 0 h 18"/>
                <a:gd name="T14" fmla="*/ 22 w 22"/>
                <a:gd name="T15" fmla="*/ 18 h 18"/>
              </a:gdLst>
              <a:ahLst/>
              <a:cxnLst>
                <a:cxn ang="T8">
                  <a:pos x="T0" y="T1"/>
                </a:cxn>
                <a:cxn ang="T9">
                  <a:pos x="T2" y="T3"/>
                </a:cxn>
                <a:cxn ang="T10">
                  <a:pos x="T4" y="T5"/>
                </a:cxn>
                <a:cxn ang="T11">
                  <a:pos x="T6" y="T7"/>
                </a:cxn>
              </a:cxnLst>
              <a:rect l="T12" t="T13" r="T14" b="T15"/>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50" name="Freeform 71">
              <a:extLst>
                <a:ext uri="{FF2B5EF4-FFF2-40B4-BE49-F238E27FC236}">
                  <a16:creationId xmlns:a16="http://schemas.microsoft.com/office/drawing/2014/main" id="{DAEF4640-0DEB-47EA-AB09-18CF527A79B8}"/>
                </a:ext>
              </a:extLst>
            </p:cNvPr>
            <p:cNvSpPr>
              <a:spLocks noChangeArrowheads="1"/>
            </p:cNvSpPr>
            <p:nvPr/>
          </p:nvSpPr>
          <p:spPr bwMode="auto">
            <a:xfrm>
              <a:off x="4628" y="1582"/>
              <a:ext cx="52" cy="56"/>
            </a:xfrm>
            <a:custGeom>
              <a:avLst/>
              <a:gdLst>
                <a:gd name="T0" fmla="*/ 3 w 60"/>
                <a:gd name="T1" fmla="*/ 1 h 81"/>
                <a:gd name="T2" fmla="*/ 3 w 60"/>
                <a:gd name="T3" fmla="*/ 1 h 81"/>
                <a:gd name="T4" fmla="*/ 3 w 60"/>
                <a:gd name="T5" fmla="*/ 1 h 81"/>
                <a:gd name="T6" fmla="*/ 3 w 60"/>
                <a:gd name="T7" fmla="*/ 1 h 81"/>
                <a:gd name="T8" fmla="*/ 3 w 60"/>
                <a:gd name="T9" fmla="*/ 1 h 81"/>
                <a:gd name="T10" fmla="*/ 3 w 60"/>
                <a:gd name="T11" fmla="*/ 1 h 81"/>
                <a:gd name="T12" fmla="*/ 3 w 60"/>
                <a:gd name="T13" fmla="*/ 1 h 81"/>
                <a:gd name="T14" fmla="*/ 3 w 60"/>
                <a:gd name="T15" fmla="*/ 1 h 81"/>
                <a:gd name="T16" fmla="*/ 3 w 60"/>
                <a:gd name="T17" fmla="*/ 1 h 81"/>
                <a:gd name="T18" fmla="*/ 3 w 60"/>
                <a:gd name="T19" fmla="*/ 1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81"/>
                <a:gd name="T32" fmla="*/ 60 w 60"/>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51" name="Freeform 72">
              <a:extLst>
                <a:ext uri="{FF2B5EF4-FFF2-40B4-BE49-F238E27FC236}">
                  <a16:creationId xmlns:a16="http://schemas.microsoft.com/office/drawing/2014/main" id="{5BF979DE-6E77-4185-A34E-98D5CA8BA536}"/>
                </a:ext>
              </a:extLst>
            </p:cNvPr>
            <p:cNvSpPr>
              <a:spLocks noChangeArrowheads="1"/>
            </p:cNvSpPr>
            <p:nvPr/>
          </p:nvSpPr>
          <p:spPr bwMode="auto">
            <a:xfrm>
              <a:off x="4894" y="1536"/>
              <a:ext cx="61" cy="43"/>
            </a:xfrm>
            <a:custGeom>
              <a:avLst/>
              <a:gdLst>
                <a:gd name="T0" fmla="*/ 3 w 71"/>
                <a:gd name="T1" fmla="*/ 1 h 61"/>
                <a:gd name="T2" fmla="*/ 3 w 71"/>
                <a:gd name="T3" fmla="*/ 1 h 61"/>
                <a:gd name="T4" fmla="*/ 1 w 71"/>
                <a:gd name="T5" fmla="*/ 1 h 61"/>
                <a:gd name="T6" fmla="*/ 3 w 71"/>
                <a:gd name="T7" fmla="*/ 1 h 61"/>
                <a:gd name="T8" fmla="*/ 3 w 71"/>
                <a:gd name="T9" fmla="*/ 1 h 61"/>
                <a:gd name="T10" fmla="*/ 3 w 71"/>
                <a:gd name="T11" fmla="*/ 1 h 61"/>
                <a:gd name="T12" fmla="*/ 3 w 71"/>
                <a:gd name="T13" fmla="*/ 0 h 61"/>
                <a:gd name="T14" fmla="*/ 4 w 71"/>
                <a:gd name="T15" fmla="*/ 1 h 61"/>
                <a:gd name="T16" fmla="*/ 3 w 71"/>
                <a:gd name="T17" fmla="*/ 1 h 61"/>
                <a:gd name="T18" fmla="*/ 3 w 71"/>
                <a:gd name="T19" fmla="*/ 1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61"/>
                <a:gd name="T32" fmla="*/ 71 w 71"/>
                <a:gd name="T33" fmla="*/ 61 h 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52" name="Freeform 73">
              <a:extLst>
                <a:ext uri="{FF2B5EF4-FFF2-40B4-BE49-F238E27FC236}">
                  <a16:creationId xmlns:a16="http://schemas.microsoft.com/office/drawing/2014/main" id="{B3AD5B8C-8F9C-4447-B9BC-03809112C05E}"/>
                </a:ext>
              </a:extLst>
            </p:cNvPr>
            <p:cNvSpPr>
              <a:spLocks noChangeArrowheads="1"/>
            </p:cNvSpPr>
            <p:nvPr/>
          </p:nvSpPr>
          <p:spPr bwMode="auto">
            <a:xfrm>
              <a:off x="4710" y="1513"/>
              <a:ext cx="20" cy="21"/>
            </a:xfrm>
            <a:custGeom>
              <a:avLst/>
              <a:gdLst>
                <a:gd name="T0" fmla="*/ 3 w 23"/>
                <a:gd name="T1" fmla="*/ 0 h 30"/>
                <a:gd name="T2" fmla="*/ 0 w 23"/>
                <a:gd name="T3" fmla="*/ 1 h 30"/>
                <a:gd name="T4" fmla="*/ 3 w 23"/>
                <a:gd name="T5" fmla="*/ 1 h 30"/>
                <a:gd name="T6" fmla="*/ 3 w 23"/>
                <a:gd name="T7" fmla="*/ 0 h 30"/>
                <a:gd name="T8" fmla="*/ 0 60000 65536"/>
                <a:gd name="T9" fmla="*/ 0 60000 65536"/>
                <a:gd name="T10" fmla="*/ 0 60000 65536"/>
                <a:gd name="T11" fmla="*/ 0 60000 65536"/>
                <a:gd name="T12" fmla="*/ 0 w 23"/>
                <a:gd name="T13" fmla="*/ 0 h 30"/>
                <a:gd name="T14" fmla="*/ 23 w 23"/>
                <a:gd name="T15" fmla="*/ 30 h 30"/>
              </a:gdLst>
              <a:ahLst/>
              <a:cxnLst>
                <a:cxn ang="T8">
                  <a:pos x="T0" y="T1"/>
                </a:cxn>
                <a:cxn ang="T9">
                  <a:pos x="T2" y="T3"/>
                </a:cxn>
                <a:cxn ang="T10">
                  <a:pos x="T4" y="T5"/>
                </a:cxn>
                <a:cxn ang="T11">
                  <a:pos x="T6" y="T7"/>
                </a:cxn>
              </a:cxnLst>
              <a:rect l="T12" t="T13" r="T14" b="T15"/>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53" name="Freeform 74">
              <a:extLst>
                <a:ext uri="{FF2B5EF4-FFF2-40B4-BE49-F238E27FC236}">
                  <a16:creationId xmlns:a16="http://schemas.microsoft.com/office/drawing/2014/main" id="{D06AD26A-1181-49EC-815E-99A88288834D}"/>
                </a:ext>
              </a:extLst>
            </p:cNvPr>
            <p:cNvSpPr>
              <a:spLocks noChangeArrowheads="1"/>
            </p:cNvSpPr>
            <p:nvPr/>
          </p:nvSpPr>
          <p:spPr bwMode="auto">
            <a:xfrm>
              <a:off x="4701" y="1492"/>
              <a:ext cx="23" cy="16"/>
            </a:xfrm>
            <a:custGeom>
              <a:avLst/>
              <a:gdLst>
                <a:gd name="T0" fmla="*/ 4 w 26"/>
                <a:gd name="T1" fmla="*/ 0 h 23"/>
                <a:gd name="T2" fmla="*/ 0 w 26"/>
                <a:gd name="T3" fmla="*/ 1 h 23"/>
                <a:gd name="T4" fmla="*/ 4 w 26"/>
                <a:gd name="T5" fmla="*/ 1 h 23"/>
                <a:gd name="T6" fmla="*/ 4 w 26"/>
                <a:gd name="T7" fmla="*/ 0 h 23"/>
                <a:gd name="T8" fmla="*/ 0 60000 65536"/>
                <a:gd name="T9" fmla="*/ 0 60000 65536"/>
                <a:gd name="T10" fmla="*/ 0 60000 65536"/>
                <a:gd name="T11" fmla="*/ 0 60000 65536"/>
                <a:gd name="T12" fmla="*/ 0 w 26"/>
                <a:gd name="T13" fmla="*/ 0 h 23"/>
                <a:gd name="T14" fmla="*/ 26 w 26"/>
                <a:gd name="T15" fmla="*/ 23 h 23"/>
              </a:gdLst>
              <a:ahLst/>
              <a:cxnLst>
                <a:cxn ang="T8">
                  <a:pos x="T0" y="T1"/>
                </a:cxn>
                <a:cxn ang="T9">
                  <a:pos x="T2" y="T3"/>
                </a:cxn>
                <a:cxn ang="T10">
                  <a:pos x="T4" y="T5"/>
                </a:cxn>
                <a:cxn ang="T11">
                  <a:pos x="T6" y="T7"/>
                </a:cxn>
              </a:cxnLst>
              <a:rect l="T12" t="T13" r="T14" b="T15"/>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54" name="Freeform 75">
              <a:extLst>
                <a:ext uri="{FF2B5EF4-FFF2-40B4-BE49-F238E27FC236}">
                  <a16:creationId xmlns:a16="http://schemas.microsoft.com/office/drawing/2014/main" id="{89CF6750-9EDD-4549-A3B5-57493F8820B5}"/>
                </a:ext>
              </a:extLst>
            </p:cNvPr>
            <p:cNvSpPr>
              <a:spLocks noChangeArrowheads="1"/>
            </p:cNvSpPr>
            <p:nvPr/>
          </p:nvSpPr>
          <p:spPr bwMode="auto">
            <a:xfrm>
              <a:off x="4525" y="1311"/>
              <a:ext cx="27" cy="31"/>
            </a:xfrm>
            <a:custGeom>
              <a:avLst/>
              <a:gdLst>
                <a:gd name="T0" fmla="*/ 3 w 32"/>
                <a:gd name="T1" fmla="*/ 0 h 44"/>
                <a:gd name="T2" fmla="*/ 3 w 32"/>
                <a:gd name="T3" fmla="*/ 1 h 44"/>
                <a:gd name="T4" fmla="*/ 3 w 32"/>
                <a:gd name="T5" fmla="*/ 1 h 44"/>
                <a:gd name="T6" fmla="*/ 3 w 32"/>
                <a:gd name="T7" fmla="*/ 1 h 44"/>
                <a:gd name="T8" fmla="*/ 3 w 32"/>
                <a:gd name="T9" fmla="*/ 0 h 44"/>
                <a:gd name="T10" fmla="*/ 0 60000 65536"/>
                <a:gd name="T11" fmla="*/ 0 60000 65536"/>
                <a:gd name="T12" fmla="*/ 0 60000 65536"/>
                <a:gd name="T13" fmla="*/ 0 60000 65536"/>
                <a:gd name="T14" fmla="*/ 0 60000 65536"/>
                <a:gd name="T15" fmla="*/ 0 w 32"/>
                <a:gd name="T16" fmla="*/ 0 h 44"/>
                <a:gd name="T17" fmla="*/ 32 w 32"/>
                <a:gd name="T18" fmla="*/ 44 h 44"/>
              </a:gdLst>
              <a:ahLst/>
              <a:cxnLst>
                <a:cxn ang="T10">
                  <a:pos x="T0" y="T1"/>
                </a:cxn>
                <a:cxn ang="T11">
                  <a:pos x="T2" y="T3"/>
                </a:cxn>
                <a:cxn ang="T12">
                  <a:pos x="T4" y="T5"/>
                </a:cxn>
                <a:cxn ang="T13">
                  <a:pos x="T6" y="T7"/>
                </a:cxn>
                <a:cxn ang="T14">
                  <a:pos x="T8" y="T9"/>
                </a:cxn>
              </a:cxnLst>
              <a:rect l="T15" t="T16" r="T17" b="T18"/>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55" name="Freeform 76">
              <a:extLst>
                <a:ext uri="{FF2B5EF4-FFF2-40B4-BE49-F238E27FC236}">
                  <a16:creationId xmlns:a16="http://schemas.microsoft.com/office/drawing/2014/main" id="{6B63B6A2-BB16-473C-BF38-1262B64F3358}"/>
                </a:ext>
              </a:extLst>
            </p:cNvPr>
            <p:cNvSpPr>
              <a:spLocks noChangeArrowheads="1"/>
            </p:cNvSpPr>
            <p:nvPr/>
          </p:nvSpPr>
          <p:spPr bwMode="auto">
            <a:xfrm>
              <a:off x="4564" y="1351"/>
              <a:ext cx="30" cy="31"/>
            </a:xfrm>
            <a:custGeom>
              <a:avLst/>
              <a:gdLst>
                <a:gd name="T0" fmla="*/ 4 w 34"/>
                <a:gd name="T1" fmla="*/ 0 h 44"/>
                <a:gd name="T2" fmla="*/ 4 w 34"/>
                <a:gd name="T3" fmla="*/ 1 h 44"/>
                <a:gd name="T4" fmla="*/ 4 w 34"/>
                <a:gd name="T5" fmla="*/ 1 h 44"/>
                <a:gd name="T6" fmla="*/ 4 w 34"/>
                <a:gd name="T7" fmla="*/ 1 h 44"/>
                <a:gd name="T8" fmla="*/ 4 w 34"/>
                <a:gd name="T9" fmla="*/ 0 h 44"/>
                <a:gd name="T10" fmla="*/ 0 60000 65536"/>
                <a:gd name="T11" fmla="*/ 0 60000 65536"/>
                <a:gd name="T12" fmla="*/ 0 60000 65536"/>
                <a:gd name="T13" fmla="*/ 0 60000 65536"/>
                <a:gd name="T14" fmla="*/ 0 60000 65536"/>
                <a:gd name="T15" fmla="*/ 0 w 34"/>
                <a:gd name="T16" fmla="*/ 0 h 44"/>
                <a:gd name="T17" fmla="*/ 34 w 34"/>
                <a:gd name="T18" fmla="*/ 44 h 44"/>
              </a:gdLst>
              <a:ahLst/>
              <a:cxnLst>
                <a:cxn ang="T10">
                  <a:pos x="T0" y="T1"/>
                </a:cxn>
                <a:cxn ang="T11">
                  <a:pos x="T2" y="T3"/>
                </a:cxn>
                <a:cxn ang="T12">
                  <a:pos x="T4" y="T5"/>
                </a:cxn>
                <a:cxn ang="T13">
                  <a:pos x="T6" y="T7"/>
                </a:cxn>
                <a:cxn ang="T14">
                  <a:pos x="T8" y="T9"/>
                </a:cxn>
              </a:cxnLst>
              <a:rect l="T15" t="T16" r="T17" b="T18"/>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56" name="Freeform 77">
              <a:extLst>
                <a:ext uri="{FF2B5EF4-FFF2-40B4-BE49-F238E27FC236}">
                  <a16:creationId xmlns:a16="http://schemas.microsoft.com/office/drawing/2014/main" id="{B732605D-F2F2-4D08-BAA9-667EAD7F2EA0}"/>
                </a:ext>
              </a:extLst>
            </p:cNvPr>
            <p:cNvSpPr>
              <a:spLocks noChangeArrowheads="1"/>
            </p:cNvSpPr>
            <p:nvPr/>
          </p:nvSpPr>
          <p:spPr bwMode="auto">
            <a:xfrm>
              <a:off x="4595" y="1410"/>
              <a:ext cx="32" cy="26"/>
            </a:xfrm>
            <a:custGeom>
              <a:avLst/>
              <a:gdLst>
                <a:gd name="T0" fmla="*/ 3 w 38"/>
                <a:gd name="T1" fmla="*/ 1 h 37"/>
                <a:gd name="T2" fmla="*/ 3 w 38"/>
                <a:gd name="T3" fmla="*/ 1 h 37"/>
                <a:gd name="T4" fmla="*/ 3 w 38"/>
                <a:gd name="T5" fmla="*/ 1 h 37"/>
                <a:gd name="T6" fmla="*/ 3 w 38"/>
                <a:gd name="T7" fmla="*/ 1 h 37"/>
                <a:gd name="T8" fmla="*/ 3 w 38"/>
                <a:gd name="T9" fmla="*/ 1 h 37"/>
                <a:gd name="T10" fmla="*/ 0 60000 65536"/>
                <a:gd name="T11" fmla="*/ 0 60000 65536"/>
                <a:gd name="T12" fmla="*/ 0 60000 65536"/>
                <a:gd name="T13" fmla="*/ 0 60000 65536"/>
                <a:gd name="T14" fmla="*/ 0 60000 65536"/>
                <a:gd name="T15" fmla="*/ 0 w 38"/>
                <a:gd name="T16" fmla="*/ 0 h 37"/>
                <a:gd name="T17" fmla="*/ 38 w 38"/>
                <a:gd name="T18" fmla="*/ 37 h 37"/>
              </a:gdLst>
              <a:ahLst/>
              <a:cxnLst>
                <a:cxn ang="T10">
                  <a:pos x="T0" y="T1"/>
                </a:cxn>
                <a:cxn ang="T11">
                  <a:pos x="T2" y="T3"/>
                </a:cxn>
                <a:cxn ang="T12">
                  <a:pos x="T4" y="T5"/>
                </a:cxn>
                <a:cxn ang="T13">
                  <a:pos x="T6" y="T7"/>
                </a:cxn>
                <a:cxn ang="T14">
                  <a:pos x="T8" y="T9"/>
                </a:cxn>
              </a:cxnLst>
              <a:rect l="T15" t="T16" r="T17" b="T18"/>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57" name="Freeform 78">
              <a:extLst>
                <a:ext uri="{FF2B5EF4-FFF2-40B4-BE49-F238E27FC236}">
                  <a16:creationId xmlns:a16="http://schemas.microsoft.com/office/drawing/2014/main" id="{BC464A84-1264-497E-B568-25442150DA48}"/>
                </a:ext>
              </a:extLst>
            </p:cNvPr>
            <p:cNvSpPr>
              <a:spLocks noChangeArrowheads="1"/>
            </p:cNvSpPr>
            <p:nvPr/>
          </p:nvSpPr>
          <p:spPr bwMode="auto">
            <a:xfrm>
              <a:off x="4634" y="1400"/>
              <a:ext cx="32" cy="25"/>
            </a:xfrm>
            <a:custGeom>
              <a:avLst/>
              <a:gdLst>
                <a:gd name="T0" fmla="*/ 3 w 38"/>
                <a:gd name="T1" fmla="*/ 1 h 34"/>
                <a:gd name="T2" fmla="*/ 3 w 38"/>
                <a:gd name="T3" fmla="*/ 1 h 34"/>
                <a:gd name="T4" fmla="*/ 3 w 38"/>
                <a:gd name="T5" fmla="*/ 1 h 34"/>
                <a:gd name="T6" fmla="*/ 3 w 38"/>
                <a:gd name="T7" fmla="*/ 1 h 34"/>
                <a:gd name="T8" fmla="*/ 3 w 38"/>
                <a:gd name="T9" fmla="*/ 1 h 34"/>
                <a:gd name="T10" fmla="*/ 0 60000 65536"/>
                <a:gd name="T11" fmla="*/ 0 60000 65536"/>
                <a:gd name="T12" fmla="*/ 0 60000 65536"/>
                <a:gd name="T13" fmla="*/ 0 60000 65536"/>
                <a:gd name="T14" fmla="*/ 0 60000 65536"/>
                <a:gd name="T15" fmla="*/ 0 w 38"/>
                <a:gd name="T16" fmla="*/ 0 h 34"/>
                <a:gd name="T17" fmla="*/ 38 w 38"/>
                <a:gd name="T18" fmla="*/ 34 h 34"/>
              </a:gdLst>
              <a:ahLst/>
              <a:cxnLst>
                <a:cxn ang="T10">
                  <a:pos x="T0" y="T1"/>
                </a:cxn>
                <a:cxn ang="T11">
                  <a:pos x="T2" y="T3"/>
                </a:cxn>
                <a:cxn ang="T12">
                  <a:pos x="T4" y="T5"/>
                </a:cxn>
                <a:cxn ang="T13">
                  <a:pos x="T6" y="T7"/>
                </a:cxn>
                <a:cxn ang="T14">
                  <a:pos x="T8" y="T9"/>
                </a:cxn>
              </a:cxnLst>
              <a:rect l="T15" t="T16" r="T17" b="T18"/>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58" name="Freeform 79">
              <a:extLst>
                <a:ext uri="{FF2B5EF4-FFF2-40B4-BE49-F238E27FC236}">
                  <a16:creationId xmlns:a16="http://schemas.microsoft.com/office/drawing/2014/main" id="{A2000C35-B107-4959-9B9D-95CD022353DF}"/>
                </a:ext>
              </a:extLst>
            </p:cNvPr>
            <p:cNvSpPr>
              <a:spLocks noChangeArrowheads="1"/>
            </p:cNvSpPr>
            <p:nvPr/>
          </p:nvSpPr>
          <p:spPr bwMode="auto">
            <a:xfrm>
              <a:off x="4623" y="1367"/>
              <a:ext cx="30" cy="19"/>
            </a:xfrm>
            <a:custGeom>
              <a:avLst/>
              <a:gdLst>
                <a:gd name="T0" fmla="*/ 3 w 35"/>
                <a:gd name="T1" fmla="*/ 1 h 27"/>
                <a:gd name="T2" fmla="*/ 3 w 35"/>
                <a:gd name="T3" fmla="*/ 1 h 27"/>
                <a:gd name="T4" fmla="*/ 3 w 35"/>
                <a:gd name="T5" fmla="*/ 1 h 27"/>
                <a:gd name="T6" fmla="*/ 3 w 35"/>
                <a:gd name="T7" fmla="*/ 1 h 27"/>
                <a:gd name="T8" fmla="*/ 3 w 35"/>
                <a:gd name="T9" fmla="*/ 1 h 27"/>
                <a:gd name="T10" fmla="*/ 0 60000 65536"/>
                <a:gd name="T11" fmla="*/ 0 60000 65536"/>
                <a:gd name="T12" fmla="*/ 0 60000 65536"/>
                <a:gd name="T13" fmla="*/ 0 60000 65536"/>
                <a:gd name="T14" fmla="*/ 0 60000 65536"/>
                <a:gd name="T15" fmla="*/ 0 w 35"/>
                <a:gd name="T16" fmla="*/ 0 h 27"/>
                <a:gd name="T17" fmla="*/ 35 w 35"/>
                <a:gd name="T18" fmla="*/ 27 h 27"/>
              </a:gdLst>
              <a:ahLst/>
              <a:cxnLst>
                <a:cxn ang="T10">
                  <a:pos x="T0" y="T1"/>
                </a:cxn>
                <a:cxn ang="T11">
                  <a:pos x="T2" y="T3"/>
                </a:cxn>
                <a:cxn ang="T12">
                  <a:pos x="T4" y="T5"/>
                </a:cxn>
                <a:cxn ang="T13">
                  <a:pos x="T6" y="T7"/>
                </a:cxn>
                <a:cxn ang="T14">
                  <a:pos x="T8" y="T9"/>
                </a:cxn>
              </a:cxnLst>
              <a:rect l="T15" t="T16" r="T17" b="T18"/>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59" name="Freeform 80">
              <a:extLst>
                <a:ext uri="{FF2B5EF4-FFF2-40B4-BE49-F238E27FC236}">
                  <a16:creationId xmlns:a16="http://schemas.microsoft.com/office/drawing/2014/main" id="{B34CA54E-61AC-4F30-8E66-861BB425A3FC}"/>
                </a:ext>
              </a:extLst>
            </p:cNvPr>
            <p:cNvSpPr>
              <a:spLocks noChangeArrowheads="1"/>
            </p:cNvSpPr>
            <p:nvPr/>
          </p:nvSpPr>
          <p:spPr bwMode="auto">
            <a:xfrm>
              <a:off x="4593" y="1343"/>
              <a:ext cx="30" cy="33"/>
            </a:xfrm>
            <a:custGeom>
              <a:avLst/>
              <a:gdLst>
                <a:gd name="T0" fmla="*/ 3 w 35"/>
                <a:gd name="T1" fmla="*/ 1 h 47"/>
                <a:gd name="T2" fmla="*/ 3 w 35"/>
                <a:gd name="T3" fmla="*/ 1 h 47"/>
                <a:gd name="T4" fmla="*/ 3 w 35"/>
                <a:gd name="T5" fmla="*/ 1 h 47"/>
                <a:gd name="T6" fmla="*/ 3 w 35"/>
                <a:gd name="T7" fmla="*/ 1 h 47"/>
                <a:gd name="T8" fmla="*/ 3 w 35"/>
                <a:gd name="T9" fmla="*/ 1 h 47"/>
                <a:gd name="T10" fmla="*/ 3 w 35"/>
                <a:gd name="T11" fmla="*/ 1 h 47"/>
                <a:gd name="T12" fmla="*/ 0 60000 65536"/>
                <a:gd name="T13" fmla="*/ 0 60000 65536"/>
                <a:gd name="T14" fmla="*/ 0 60000 65536"/>
                <a:gd name="T15" fmla="*/ 0 60000 65536"/>
                <a:gd name="T16" fmla="*/ 0 60000 65536"/>
                <a:gd name="T17" fmla="*/ 0 60000 65536"/>
                <a:gd name="T18" fmla="*/ 0 w 35"/>
                <a:gd name="T19" fmla="*/ 0 h 47"/>
                <a:gd name="T20" fmla="*/ 35 w 35"/>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60" name="Freeform 81">
              <a:extLst>
                <a:ext uri="{FF2B5EF4-FFF2-40B4-BE49-F238E27FC236}">
                  <a16:creationId xmlns:a16="http://schemas.microsoft.com/office/drawing/2014/main" id="{5DD1A58E-A22B-4896-BC79-4E2BC5E7377C}"/>
                </a:ext>
              </a:extLst>
            </p:cNvPr>
            <p:cNvSpPr>
              <a:spLocks noChangeArrowheads="1"/>
            </p:cNvSpPr>
            <p:nvPr/>
          </p:nvSpPr>
          <p:spPr bwMode="auto">
            <a:xfrm>
              <a:off x="4556" y="1329"/>
              <a:ext cx="27" cy="24"/>
            </a:xfrm>
            <a:custGeom>
              <a:avLst/>
              <a:gdLst>
                <a:gd name="T0" fmla="*/ 3 w 32"/>
                <a:gd name="T1" fmla="*/ 1 h 35"/>
                <a:gd name="T2" fmla="*/ 3 w 32"/>
                <a:gd name="T3" fmla="*/ 1 h 35"/>
                <a:gd name="T4" fmla="*/ 3 w 32"/>
                <a:gd name="T5" fmla="*/ 1 h 35"/>
                <a:gd name="T6" fmla="*/ 3 w 32"/>
                <a:gd name="T7" fmla="*/ 1 h 35"/>
                <a:gd name="T8" fmla="*/ 3 w 32"/>
                <a:gd name="T9" fmla="*/ 1 h 35"/>
                <a:gd name="T10" fmla="*/ 0 60000 65536"/>
                <a:gd name="T11" fmla="*/ 0 60000 65536"/>
                <a:gd name="T12" fmla="*/ 0 60000 65536"/>
                <a:gd name="T13" fmla="*/ 0 60000 65536"/>
                <a:gd name="T14" fmla="*/ 0 60000 65536"/>
                <a:gd name="T15" fmla="*/ 0 w 32"/>
                <a:gd name="T16" fmla="*/ 0 h 35"/>
                <a:gd name="T17" fmla="*/ 32 w 32"/>
                <a:gd name="T18" fmla="*/ 35 h 35"/>
              </a:gdLst>
              <a:ahLst/>
              <a:cxnLst>
                <a:cxn ang="T10">
                  <a:pos x="T0" y="T1"/>
                </a:cxn>
                <a:cxn ang="T11">
                  <a:pos x="T2" y="T3"/>
                </a:cxn>
                <a:cxn ang="T12">
                  <a:pos x="T4" y="T5"/>
                </a:cxn>
                <a:cxn ang="T13">
                  <a:pos x="T6" y="T7"/>
                </a:cxn>
                <a:cxn ang="T14">
                  <a:pos x="T8" y="T9"/>
                </a:cxn>
              </a:cxnLst>
              <a:rect l="T15" t="T16" r="T17" b="T18"/>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61" name="Freeform 82">
              <a:extLst>
                <a:ext uri="{FF2B5EF4-FFF2-40B4-BE49-F238E27FC236}">
                  <a16:creationId xmlns:a16="http://schemas.microsoft.com/office/drawing/2014/main" id="{A5BAC2C0-FAD9-40AA-BCE4-8F4902362F1F}"/>
                </a:ext>
              </a:extLst>
            </p:cNvPr>
            <p:cNvSpPr>
              <a:spLocks noChangeArrowheads="1"/>
            </p:cNvSpPr>
            <p:nvPr/>
          </p:nvSpPr>
          <p:spPr bwMode="auto">
            <a:xfrm>
              <a:off x="4602" y="1378"/>
              <a:ext cx="27" cy="24"/>
            </a:xfrm>
            <a:custGeom>
              <a:avLst/>
              <a:gdLst>
                <a:gd name="T0" fmla="*/ 3 w 32"/>
                <a:gd name="T1" fmla="*/ 1 h 35"/>
                <a:gd name="T2" fmla="*/ 3 w 32"/>
                <a:gd name="T3" fmla="*/ 1 h 35"/>
                <a:gd name="T4" fmla="*/ 3 w 32"/>
                <a:gd name="T5" fmla="*/ 1 h 35"/>
                <a:gd name="T6" fmla="*/ 3 w 32"/>
                <a:gd name="T7" fmla="*/ 1 h 35"/>
                <a:gd name="T8" fmla="*/ 3 w 32"/>
                <a:gd name="T9" fmla="*/ 1 h 35"/>
                <a:gd name="T10" fmla="*/ 0 60000 65536"/>
                <a:gd name="T11" fmla="*/ 0 60000 65536"/>
                <a:gd name="T12" fmla="*/ 0 60000 65536"/>
                <a:gd name="T13" fmla="*/ 0 60000 65536"/>
                <a:gd name="T14" fmla="*/ 0 60000 65536"/>
                <a:gd name="T15" fmla="*/ 0 w 32"/>
                <a:gd name="T16" fmla="*/ 0 h 35"/>
                <a:gd name="T17" fmla="*/ 32 w 32"/>
                <a:gd name="T18" fmla="*/ 35 h 35"/>
              </a:gdLst>
              <a:ahLst/>
              <a:cxnLst>
                <a:cxn ang="T10">
                  <a:pos x="T0" y="T1"/>
                </a:cxn>
                <a:cxn ang="T11">
                  <a:pos x="T2" y="T3"/>
                </a:cxn>
                <a:cxn ang="T12">
                  <a:pos x="T4" y="T5"/>
                </a:cxn>
                <a:cxn ang="T13">
                  <a:pos x="T6" y="T7"/>
                </a:cxn>
                <a:cxn ang="T14">
                  <a:pos x="T8" y="T9"/>
                </a:cxn>
              </a:cxnLst>
              <a:rect l="T15" t="T16" r="T17" b="T18"/>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62" name="Freeform 83">
              <a:extLst>
                <a:ext uri="{FF2B5EF4-FFF2-40B4-BE49-F238E27FC236}">
                  <a16:creationId xmlns:a16="http://schemas.microsoft.com/office/drawing/2014/main" id="{7F67227E-65F2-4FEC-BDFF-73D516A48117}"/>
                </a:ext>
              </a:extLst>
            </p:cNvPr>
            <p:cNvSpPr>
              <a:spLocks noChangeArrowheads="1"/>
            </p:cNvSpPr>
            <p:nvPr/>
          </p:nvSpPr>
          <p:spPr bwMode="auto">
            <a:xfrm>
              <a:off x="2750" y="93"/>
              <a:ext cx="162" cy="101"/>
            </a:xfrm>
            <a:custGeom>
              <a:avLst/>
              <a:gdLst>
                <a:gd name="T0" fmla="*/ 11 w 189"/>
                <a:gd name="T1" fmla="*/ 1 h 144"/>
                <a:gd name="T2" fmla="*/ 11 w 189"/>
                <a:gd name="T3" fmla="*/ 1 h 144"/>
                <a:gd name="T4" fmla="*/ 11 w 189"/>
                <a:gd name="T5" fmla="*/ 1 h 144"/>
                <a:gd name="T6" fmla="*/ 11 w 189"/>
                <a:gd name="T7" fmla="*/ 1 h 144"/>
                <a:gd name="T8" fmla="*/ 8 w 189"/>
                <a:gd name="T9" fmla="*/ 1 h 144"/>
                <a:gd name="T10" fmla="*/ 7 w 189"/>
                <a:gd name="T11" fmla="*/ 1 h 144"/>
                <a:gd name="T12" fmla="*/ 6 w 189"/>
                <a:gd name="T13" fmla="*/ 1 h 144"/>
                <a:gd name="T14" fmla="*/ 4 w 189"/>
                <a:gd name="T15" fmla="*/ 1 h 144"/>
                <a:gd name="T16" fmla="*/ 4 w 189"/>
                <a:gd name="T17" fmla="*/ 1 h 144"/>
                <a:gd name="T18" fmla="*/ 5 w 189"/>
                <a:gd name="T19" fmla="*/ 1 h 144"/>
                <a:gd name="T20" fmla="*/ 7 w 189"/>
                <a:gd name="T21" fmla="*/ 1 h 144"/>
                <a:gd name="T22" fmla="*/ 6 w 189"/>
                <a:gd name="T23" fmla="*/ 1 h 144"/>
                <a:gd name="T24" fmla="*/ 5 w 189"/>
                <a:gd name="T25" fmla="*/ 1 h 144"/>
                <a:gd name="T26" fmla="*/ 4 w 189"/>
                <a:gd name="T27" fmla="*/ 1 h 144"/>
                <a:gd name="T28" fmla="*/ 3 w 189"/>
                <a:gd name="T29" fmla="*/ 1 h 144"/>
                <a:gd name="T30" fmla="*/ 3 w 189"/>
                <a:gd name="T31" fmla="*/ 1 h 144"/>
                <a:gd name="T32" fmla="*/ 3 w 189"/>
                <a:gd name="T33" fmla="*/ 1 h 144"/>
                <a:gd name="T34" fmla="*/ 3 w 189"/>
                <a:gd name="T35" fmla="*/ 1 h 144"/>
                <a:gd name="T36" fmla="*/ 3 w 189"/>
                <a:gd name="T37" fmla="*/ 1 h 144"/>
                <a:gd name="T38" fmla="*/ 4 w 189"/>
                <a:gd name="T39" fmla="*/ 1 h 144"/>
                <a:gd name="T40" fmla="*/ 6 w 189"/>
                <a:gd name="T41" fmla="*/ 1 h 144"/>
                <a:gd name="T42" fmla="*/ 7 w 189"/>
                <a:gd name="T43" fmla="*/ 1 h 144"/>
                <a:gd name="T44" fmla="*/ 11 w 189"/>
                <a:gd name="T45" fmla="*/ 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9"/>
                <a:gd name="T70" fmla="*/ 0 h 144"/>
                <a:gd name="T71" fmla="*/ 189 w 189"/>
                <a:gd name="T72" fmla="*/ 144 h 1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63" name="Freeform 84">
              <a:extLst>
                <a:ext uri="{FF2B5EF4-FFF2-40B4-BE49-F238E27FC236}">
                  <a16:creationId xmlns:a16="http://schemas.microsoft.com/office/drawing/2014/main" id="{CD1430F8-57F2-47A1-9309-2C43160AD311}"/>
                </a:ext>
              </a:extLst>
            </p:cNvPr>
            <p:cNvSpPr>
              <a:spLocks noChangeArrowheads="1"/>
            </p:cNvSpPr>
            <p:nvPr/>
          </p:nvSpPr>
          <p:spPr bwMode="auto">
            <a:xfrm>
              <a:off x="2847" y="191"/>
              <a:ext cx="46" cy="11"/>
            </a:xfrm>
            <a:custGeom>
              <a:avLst/>
              <a:gdLst>
                <a:gd name="T0" fmla="*/ 3 w 53"/>
                <a:gd name="T1" fmla="*/ 0 h 17"/>
                <a:gd name="T2" fmla="*/ 3 w 53"/>
                <a:gd name="T3" fmla="*/ 1 h 17"/>
                <a:gd name="T4" fmla="*/ 3 w 53"/>
                <a:gd name="T5" fmla="*/ 1 h 17"/>
                <a:gd name="T6" fmla="*/ 3 w 53"/>
                <a:gd name="T7" fmla="*/ 1 h 17"/>
                <a:gd name="T8" fmla="*/ 3 w 53"/>
                <a:gd name="T9" fmla="*/ 0 h 17"/>
                <a:gd name="T10" fmla="*/ 0 60000 65536"/>
                <a:gd name="T11" fmla="*/ 0 60000 65536"/>
                <a:gd name="T12" fmla="*/ 0 60000 65536"/>
                <a:gd name="T13" fmla="*/ 0 60000 65536"/>
                <a:gd name="T14" fmla="*/ 0 60000 65536"/>
                <a:gd name="T15" fmla="*/ 0 w 53"/>
                <a:gd name="T16" fmla="*/ 0 h 17"/>
                <a:gd name="T17" fmla="*/ 53 w 53"/>
                <a:gd name="T18" fmla="*/ 17 h 17"/>
              </a:gdLst>
              <a:ahLst/>
              <a:cxnLst>
                <a:cxn ang="T10">
                  <a:pos x="T0" y="T1"/>
                </a:cxn>
                <a:cxn ang="T11">
                  <a:pos x="T2" y="T3"/>
                </a:cxn>
                <a:cxn ang="T12">
                  <a:pos x="T4" y="T5"/>
                </a:cxn>
                <a:cxn ang="T13">
                  <a:pos x="T6" y="T7"/>
                </a:cxn>
                <a:cxn ang="T14">
                  <a:pos x="T8" y="T9"/>
                </a:cxn>
              </a:cxnLst>
              <a:rect l="T15" t="T16" r="T17" b="T18"/>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64" name="Freeform 85">
              <a:extLst>
                <a:ext uri="{FF2B5EF4-FFF2-40B4-BE49-F238E27FC236}">
                  <a16:creationId xmlns:a16="http://schemas.microsoft.com/office/drawing/2014/main" id="{5BE35CAB-9843-4684-9342-2A2B65FD2220}"/>
                </a:ext>
              </a:extLst>
            </p:cNvPr>
            <p:cNvSpPr>
              <a:spLocks noChangeArrowheads="1"/>
            </p:cNvSpPr>
            <p:nvPr/>
          </p:nvSpPr>
          <p:spPr bwMode="auto">
            <a:xfrm>
              <a:off x="3082" y="45"/>
              <a:ext cx="49" cy="26"/>
            </a:xfrm>
            <a:custGeom>
              <a:avLst/>
              <a:gdLst>
                <a:gd name="T0" fmla="*/ 3 w 57"/>
                <a:gd name="T1" fmla="*/ 1 h 37"/>
                <a:gd name="T2" fmla="*/ 3 w 57"/>
                <a:gd name="T3" fmla="*/ 1 h 37"/>
                <a:gd name="T4" fmla="*/ 3 w 57"/>
                <a:gd name="T5" fmla="*/ 1 h 37"/>
                <a:gd name="T6" fmla="*/ 3 w 57"/>
                <a:gd name="T7" fmla="*/ 1 h 37"/>
                <a:gd name="T8" fmla="*/ 3 w 57"/>
                <a:gd name="T9" fmla="*/ 0 h 37"/>
                <a:gd name="T10" fmla="*/ 3 w 57"/>
                <a:gd name="T11" fmla="*/ 1 h 37"/>
                <a:gd name="T12" fmla="*/ 0 60000 65536"/>
                <a:gd name="T13" fmla="*/ 0 60000 65536"/>
                <a:gd name="T14" fmla="*/ 0 60000 65536"/>
                <a:gd name="T15" fmla="*/ 0 60000 65536"/>
                <a:gd name="T16" fmla="*/ 0 60000 65536"/>
                <a:gd name="T17" fmla="*/ 0 60000 65536"/>
                <a:gd name="T18" fmla="*/ 0 w 57"/>
                <a:gd name="T19" fmla="*/ 0 h 37"/>
                <a:gd name="T20" fmla="*/ 57 w 57"/>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65" name="Freeform 86">
              <a:extLst>
                <a:ext uri="{FF2B5EF4-FFF2-40B4-BE49-F238E27FC236}">
                  <a16:creationId xmlns:a16="http://schemas.microsoft.com/office/drawing/2014/main" id="{5A5F74F7-73BA-4E4F-8940-38C2B77E234D}"/>
                </a:ext>
              </a:extLst>
            </p:cNvPr>
            <p:cNvSpPr>
              <a:spLocks noChangeArrowheads="1"/>
            </p:cNvSpPr>
            <p:nvPr/>
          </p:nvSpPr>
          <p:spPr bwMode="auto">
            <a:xfrm>
              <a:off x="3117" y="57"/>
              <a:ext cx="58" cy="19"/>
            </a:xfrm>
            <a:custGeom>
              <a:avLst/>
              <a:gdLst>
                <a:gd name="T0" fmla="*/ 3 w 68"/>
                <a:gd name="T1" fmla="*/ 0 h 26"/>
                <a:gd name="T2" fmla="*/ 3 w 68"/>
                <a:gd name="T3" fmla="*/ 1 h 26"/>
                <a:gd name="T4" fmla="*/ 3 w 68"/>
                <a:gd name="T5" fmla="*/ 1 h 26"/>
                <a:gd name="T6" fmla="*/ 3 w 68"/>
                <a:gd name="T7" fmla="*/ 1 h 26"/>
                <a:gd name="T8" fmla="*/ 3 w 68"/>
                <a:gd name="T9" fmla="*/ 0 h 26"/>
                <a:gd name="T10" fmla="*/ 0 60000 65536"/>
                <a:gd name="T11" fmla="*/ 0 60000 65536"/>
                <a:gd name="T12" fmla="*/ 0 60000 65536"/>
                <a:gd name="T13" fmla="*/ 0 60000 65536"/>
                <a:gd name="T14" fmla="*/ 0 60000 65536"/>
                <a:gd name="T15" fmla="*/ 0 w 68"/>
                <a:gd name="T16" fmla="*/ 0 h 26"/>
                <a:gd name="T17" fmla="*/ 68 w 68"/>
                <a:gd name="T18" fmla="*/ 26 h 26"/>
              </a:gdLst>
              <a:ahLst/>
              <a:cxnLst>
                <a:cxn ang="T10">
                  <a:pos x="T0" y="T1"/>
                </a:cxn>
                <a:cxn ang="T11">
                  <a:pos x="T2" y="T3"/>
                </a:cxn>
                <a:cxn ang="T12">
                  <a:pos x="T4" y="T5"/>
                </a:cxn>
                <a:cxn ang="T13">
                  <a:pos x="T6" y="T7"/>
                </a:cxn>
                <a:cxn ang="T14">
                  <a:pos x="T8" y="T9"/>
                </a:cxn>
              </a:cxnLst>
              <a:rect l="T15" t="T16" r="T17" b="T18"/>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66" name="Freeform 87">
              <a:extLst>
                <a:ext uri="{FF2B5EF4-FFF2-40B4-BE49-F238E27FC236}">
                  <a16:creationId xmlns:a16="http://schemas.microsoft.com/office/drawing/2014/main" id="{166DA416-3EDE-4399-B155-41B446AED8AA}"/>
                </a:ext>
              </a:extLst>
            </p:cNvPr>
            <p:cNvSpPr>
              <a:spLocks noChangeArrowheads="1"/>
            </p:cNvSpPr>
            <p:nvPr/>
          </p:nvSpPr>
          <p:spPr bwMode="auto">
            <a:xfrm>
              <a:off x="3179" y="60"/>
              <a:ext cx="58" cy="30"/>
            </a:xfrm>
            <a:custGeom>
              <a:avLst/>
              <a:gdLst>
                <a:gd name="T0" fmla="*/ 5 w 66"/>
                <a:gd name="T1" fmla="*/ 1 h 43"/>
                <a:gd name="T2" fmla="*/ 4 w 66"/>
                <a:gd name="T3" fmla="*/ 1 h 43"/>
                <a:gd name="T4" fmla="*/ 4 w 66"/>
                <a:gd name="T5" fmla="*/ 1 h 43"/>
                <a:gd name="T6" fmla="*/ 4 w 66"/>
                <a:gd name="T7" fmla="*/ 1 h 43"/>
                <a:gd name="T8" fmla="*/ 4 w 66"/>
                <a:gd name="T9" fmla="*/ 1 h 43"/>
                <a:gd name="T10" fmla="*/ 6 w 66"/>
                <a:gd name="T11" fmla="*/ 1 h 43"/>
                <a:gd name="T12" fmla="*/ 5 w 66"/>
                <a:gd name="T13" fmla="*/ 1 h 43"/>
                <a:gd name="T14" fmla="*/ 0 60000 65536"/>
                <a:gd name="T15" fmla="*/ 0 60000 65536"/>
                <a:gd name="T16" fmla="*/ 0 60000 65536"/>
                <a:gd name="T17" fmla="*/ 0 60000 65536"/>
                <a:gd name="T18" fmla="*/ 0 60000 65536"/>
                <a:gd name="T19" fmla="*/ 0 60000 65536"/>
                <a:gd name="T20" fmla="*/ 0 60000 65536"/>
                <a:gd name="T21" fmla="*/ 0 w 66"/>
                <a:gd name="T22" fmla="*/ 0 h 43"/>
                <a:gd name="T23" fmla="*/ 66 w 66"/>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67" name="Freeform 88">
              <a:extLst>
                <a:ext uri="{FF2B5EF4-FFF2-40B4-BE49-F238E27FC236}">
                  <a16:creationId xmlns:a16="http://schemas.microsoft.com/office/drawing/2014/main" id="{5CFA9C4F-CB9E-425B-832D-8082019BE1A0}"/>
                </a:ext>
              </a:extLst>
            </p:cNvPr>
            <p:cNvSpPr>
              <a:spLocks noChangeArrowheads="1"/>
            </p:cNvSpPr>
            <p:nvPr/>
          </p:nvSpPr>
          <p:spPr bwMode="auto">
            <a:xfrm>
              <a:off x="3581" y="85"/>
              <a:ext cx="101" cy="29"/>
            </a:xfrm>
            <a:custGeom>
              <a:avLst/>
              <a:gdLst>
                <a:gd name="T0" fmla="*/ 3 w 117"/>
                <a:gd name="T1" fmla="*/ 0 h 41"/>
                <a:gd name="T2" fmla="*/ 3 w 117"/>
                <a:gd name="T3" fmla="*/ 1 h 41"/>
                <a:gd name="T4" fmla="*/ 3 w 117"/>
                <a:gd name="T5" fmla="*/ 1 h 41"/>
                <a:gd name="T6" fmla="*/ 5 w 117"/>
                <a:gd name="T7" fmla="*/ 1 h 41"/>
                <a:gd name="T8" fmla="*/ 8 w 117"/>
                <a:gd name="T9" fmla="*/ 1 h 41"/>
                <a:gd name="T10" fmla="*/ 6 w 117"/>
                <a:gd name="T11" fmla="*/ 1 h 41"/>
                <a:gd name="T12" fmla="*/ 3 w 117"/>
                <a:gd name="T13" fmla="*/ 0 h 41"/>
                <a:gd name="T14" fmla="*/ 0 60000 65536"/>
                <a:gd name="T15" fmla="*/ 0 60000 65536"/>
                <a:gd name="T16" fmla="*/ 0 60000 65536"/>
                <a:gd name="T17" fmla="*/ 0 60000 65536"/>
                <a:gd name="T18" fmla="*/ 0 60000 65536"/>
                <a:gd name="T19" fmla="*/ 0 60000 65536"/>
                <a:gd name="T20" fmla="*/ 0 60000 65536"/>
                <a:gd name="T21" fmla="*/ 0 w 117"/>
                <a:gd name="T22" fmla="*/ 0 h 41"/>
                <a:gd name="T23" fmla="*/ 117 w 117"/>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68" name="Freeform 89">
              <a:extLst>
                <a:ext uri="{FF2B5EF4-FFF2-40B4-BE49-F238E27FC236}">
                  <a16:creationId xmlns:a16="http://schemas.microsoft.com/office/drawing/2014/main" id="{D5535233-1E22-4AFB-9CAC-686CE0B49DC2}"/>
                </a:ext>
              </a:extLst>
            </p:cNvPr>
            <p:cNvSpPr>
              <a:spLocks noChangeArrowheads="1"/>
            </p:cNvSpPr>
            <p:nvPr/>
          </p:nvSpPr>
          <p:spPr bwMode="auto">
            <a:xfrm>
              <a:off x="3684" y="84"/>
              <a:ext cx="53" cy="23"/>
            </a:xfrm>
            <a:custGeom>
              <a:avLst/>
              <a:gdLst>
                <a:gd name="T0" fmla="*/ 3 w 62"/>
                <a:gd name="T1" fmla="*/ 1 h 32"/>
                <a:gd name="T2" fmla="*/ 3 w 62"/>
                <a:gd name="T3" fmla="*/ 1 h 32"/>
                <a:gd name="T4" fmla="*/ 3 w 62"/>
                <a:gd name="T5" fmla="*/ 1 h 32"/>
                <a:gd name="T6" fmla="*/ 3 w 62"/>
                <a:gd name="T7" fmla="*/ 1 h 32"/>
                <a:gd name="T8" fmla="*/ 3 w 62"/>
                <a:gd name="T9" fmla="*/ 1 h 32"/>
                <a:gd name="T10" fmla="*/ 0 60000 65536"/>
                <a:gd name="T11" fmla="*/ 0 60000 65536"/>
                <a:gd name="T12" fmla="*/ 0 60000 65536"/>
                <a:gd name="T13" fmla="*/ 0 60000 65536"/>
                <a:gd name="T14" fmla="*/ 0 60000 65536"/>
                <a:gd name="T15" fmla="*/ 0 w 62"/>
                <a:gd name="T16" fmla="*/ 0 h 32"/>
                <a:gd name="T17" fmla="*/ 62 w 62"/>
                <a:gd name="T18" fmla="*/ 32 h 32"/>
              </a:gdLst>
              <a:ahLst/>
              <a:cxnLst>
                <a:cxn ang="T10">
                  <a:pos x="T0" y="T1"/>
                </a:cxn>
                <a:cxn ang="T11">
                  <a:pos x="T2" y="T3"/>
                </a:cxn>
                <a:cxn ang="T12">
                  <a:pos x="T4" y="T5"/>
                </a:cxn>
                <a:cxn ang="T13">
                  <a:pos x="T6" y="T7"/>
                </a:cxn>
                <a:cxn ang="T14">
                  <a:pos x="T8" y="T9"/>
                </a:cxn>
              </a:cxnLst>
              <a:rect l="T15" t="T16" r="T17" b="T18"/>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69" name="Freeform 90">
              <a:extLst>
                <a:ext uri="{FF2B5EF4-FFF2-40B4-BE49-F238E27FC236}">
                  <a16:creationId xmlns:a16="http://schemas.microsoft.com/office/drawing/2014/main" id="{E1C5E26C-F8A3-4EA9-A5A6-65740E40E278}"/>
                </a:ext>
              </a:extLst>
            </p:cNvPr>
            <p:cNvSpPr>
              <a:spLocks noChangeArrowheads="1"/>
            </p:cNvSpPr>
            <p:nvPr/>
          </p:nvSpPr>
          <p:spPr bwMode="auto">
            <a:xfrm>
              <a:off x="3660" y="111"/>
              <a:ext cx="42" cy="16"/>
            </a:xfrm>
            <a:custGeom>
              <a:avLst/>
              <a:gdLst>
                <a:gd name="T0" fmla="*/ 3 w 49"/>
                <a:gd name="T1" fmla="*/ 1 h 23"/>
                <a:gd name="T2" fmla="*/ 3 w 49"/>
                <a:gd name="T3" fmla="*/ 1 h 23"/>
                <a:gd name="T4" fmla="*/ 3 w 49"/>
                <a:gd name="T5" fmla="*/ 1 h 23"/>
                <a:gd name="T6" fmla="*/ 3 w 49"/>
                <a:gd name="T7" fmla="*/ 1 h 23"/>
                <a:gd name="T8" fmla="*/ 0 60000 65536"/>
                <a:gd name="T9" fmla="*/ 0 60000 65536"/>
                <a:gd name="T10" fmla="*/ 0 60000 65536"/>
                <a:gd name="T11" fmla="*/ 0 60000 65536"/>
                <a:gd name="T12" fmla="*/ 0 w 49"/>
                <a:gd name="T13" fmla="*/ 0 h 23"/>
                <a:gd name="T14" fmla="*/ 49 w 49"/>
                <a:gd name="T15" fmla="*/ 23 h 23"/>
              </a:gdLst>
              <a:ahLst/>
              <a:cxnLst>
                <a:cxn ang="T8">
                  <a:pos x="T0" y="T1"/>
                </a:cxn>
                <a:cxn ang="T9">
                  <a:pos x="T2" y="T3"/>
                </a:cxn>
                <a:cxn ang="T10">
                  <a:pos x="T4" y="T5"/>
                </a:cxn>
                <a:cxn ang="T11">
                  <a:pos x="T6" y="T7"/>
                </a:cxn>
              </a:cxnLst>
              <a:rect l="T12" t="T13" r="T14" b="T15"/>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70" name="Freeform 91">
              <a:extLst>
                <a:ext uri="{FF2B5EF4-FFF2-40B4-BE49-F238E27FC236}">
                  <a16:creationId xmlns:a16="http://schemas.microsoft.com/office/drawing/2014/main" id="{D1B024E9-4F8A-4089-AD83-964A7C0A520B}"/>
                </a:ext>
              </a:extLst>
            </p:cNvPr>
            <p:cNvSpPr>
              <a:spLocks noChangeArrowheads="1"/>
            </p:cNvSpPr>
            <p:nvPr/>
          </p:nvSpPr>
          <p:spPr bwMode="auto">
            <a:xfrm>
              <a:off x="3950" y="321"/>
              <a:ext cx="87" cy="106"/>
            </a:xfrm>
            <a:custGeom>
              <a:avLst/>
              <a:gdLst>
                <a:gd name="T0" fmla="*/ 3 w 102"/>
                <a:gd name="T1" fmla="*/ 0 h 152"/>
                <a:gd name="T2" fmla="*/ 0 w 102"/>
                <a:gd name="T3" fmla="*/ 1 h 152"/>
                <a:gd name="T4" fmla="*/ 3 w 102"/>
                <a:gd name="T5" fmla="*/ 1 h 152"/>
                <a:gd name="T6" fmla="*/ 3 w 102"/>
                <a:gd name="T7" fmla="*/ 1 h 152"/>
                <a:gd name="T8" fmla="*/ 3 w 102"/>
                <a:gd name="T9" fmla="*/ 1 h 152"/>
                <a:gd name="T10" fmla="*/ 5 w 102"/>
                <a:gd name="T11" fmla="*/ 1 h 152"/>
                <a:gd name="T12" fmla="*/ 5 w 102"/>
                <a:gd name="T13" fmla="*/ 1 h 152"/>
                <a:gd name="T14" fmla="*/ 4 w 102"/>
                <a:gd name="T15" fmla="*/ 1 h 152"/>
                <a:gd name="T16" fmla="*/ 3 w 102"/>
                <a:gd name="T17" fmla="*/ 1 h 152"/>
                <a:gd name="T18" fmla="*/ 3 w 102"/>
                <a:gd name="T19" fmla="*/ 1 h 152"/>
                <a:gd name="T20" fmla="*/ 3 w 102"/>
                <a:gd name="T21" fmla="*/ 1 h 152"/>
                <a:gd name="T22" fmla="*/ 3 w 102"/>
                <a:gd name="T23" fmla="*/ 1 h 152"/>
                <a:gd name="T24" fmla="*/ 3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2"/>
                <a:gd name="T40" fmla="*/ 0 h 152"/>
                <a:gd name="T41" fmla="*/ 102 w 102"/>
                <a:gd name="T42" fmla="*/ 152 h 1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71" name="Freeform 92">
              <a:extLst>
                <a:ext uri="{FF2B5EF4-FFF2-40B4-BE49-F238E27FC236}">
                  <a16:creationId xmlns:a16="http://schemas.microsoft.com/office/drawing/2014/main" id="{0E839F96-6D21-40E2-83B9-E71F9B055888}"/>
                </a:ext>
              </a:extLst>
            </p:cNvPr>
            <p:cNvSpPr>
              <a:spLocks noChangeArrowheads="1"/>
            </p:cNvSpPr>
            <p:nvPr/>
          </p:nvSpPr>
          <p:spPr bwMode="auto">
            <a:xfrm>
              <a:off x="4020" y="431"/>
              <a:ext cx="63" cy="73"/>
            </a:xfrm>
            <a:custGeom>
              <a:avLst/>
              <a:gdLst>
                <a:gd name="T0" fmla="*/ 3 w 74"/>
                <a:gd name="T1" fmla="*/ 1 h 103"/>
                <a:gd name="T2" fmla="*/ 4 w 74"/>
                <a:gd name="T3" fmla="*/ 1 h 103"/>
                <a:gd name="T4" fmla="*/ 3 w 74"/>
                <a:gd name="T5" fmla="*/ 1 h 103"/>
                <a:gd name="T6" fmla="*/ 3 w 74"/>
                <a:gd name="T7" fmla="*/ 1 h 103"/>
                <a:gd name="T8" fmla="*/ 3 w 74"/>
                <a:gd name="T9" fmla="*/ 1 h 103"/>
                <a:gd name="T10" fmla="*/ 3 w 74"/>
                <a:gd name="T11" fmla="*/ 1 h 103"/>
                <a:gd name="T12" fmla="*/ 0 w 74"/>
                <a:gd name="T13" fmla="*/ 1 h 103"/>
                <a:gd name="T14" fmla="*/ 3 w 74"/>
                <a:gd name="T15" fmla="*/ 1 h 103"/>
                <a:gd name="T16" fmla="*/ 3 w 74"/>
                <a:gd name="T17" fmla="*/ 1 h 103"/>
                <a:gd name="T18" fmla="*/ 2 w 74"/>
                <a:gd name="T19" fmla="*/ 1 h 103"/>
                <a:gd name="T20" fmla="*/ 3 w 74"/>
                <a:gd name="T21" fmla="*/ 1 h 103"/>
                <a:gd name="T22" fmla="*/ 3 w 74"/>
                <a:gd name="T23" fmla="*/ 1 h 103"/>
                <a:gd name="T24" fmla="*/ 3 w 74"/>
                <a:gd name="T25" fmla="*/ 1 h 103"/>
                <a:gd name="T26" fmla="*/ 3 w 74"/>
                <a:gd name="T27" fmla="*/ 1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4"/>
                <a:gd name="T43" fmla="*/ 0 h 103"/>
                <a:gd name="T44" fmla="*/ 74 w 74"/>
                <a:gd name="T45" fmla="*/ 103 h 10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72" name="Freeform 93">
              <a:extLst>
                <a:ext uri="{FF2B5EF4-FFF2-40B4-BE49-F238E27FC236}">
                  <a16:creationId xmlns:a16="http://schemas.microsoft.com/office/drawing/2014/main" id="{DFDFC87B-A96E-4F3C-AD1F-CFA9D2F639E1}"/>
                </a:ext>
              </a:extLst>
            </p:cNvPr>
            <p:cNvSpPr>
              <a:spLocks noChangeArrowheads="1"/>
            </p:cNvSpPr>
            <p:nvPr/>
          </p:nvSpPr>
          <p:spPr bwMode="auto">
            <a:xfrm>
              <a:off x="3978" y="506"/>
              <a:ext cx="126" cy="176"/>
            </a:xfrm>
            <a:custGeom>
              <a:avLst/>
              <a:gdLst>
                <a:gd name="T0" fmla="*/ 6 w 146"/>
                <a:gd name="T1" fmla="*/ 1 h 252"/>
                <a:gd name="T2" fmla="*/ 4 w 146"/>
                <a:gd name="T3" fmla="*/ 1 h 252"/>
                <a:gd name="T4" fmla="*/ 4 w 146"/>
                <a:gd name="T5" fmla="*/ 1 h 252"/>
                <a:gd name="T6" fmla="*/ 3 w 146"/>
                <a:gd name="T7" fmla="*/ 1 h 252"/>
                <a:gd name="T8" fmla="*/ 3 w 146"/>
                <a:gd name="T9" fmla="*/ 1 h 252"/>
                <a:gd name="T10" fmla="*/ 3 w 146"/>
                <a:gd name="T11" fmla="*/ 1 h 252"/>
                <a:gd name="T12" fmla="*/ 3 w 146"/>
                <a:gd name="T13" fmla="*/ 1 h 252"/>
                <a:gd name="T14" fmla="*/ 3 w 146"/>
                <a:gd name="T15" fmla="*/ 1 h 252"/>
                <a:gd name="T16" fmla="*/ 3 w 146"/>
                <a:gd name="T17" fmla="*/ 1 h 252"/>
                <a:gd name="T18" fmla="*/ 3 w 146"/>
                <a:gd name="T19" fmla="*/ 1 h 252"/>
                <a:gd name="T20" fmla="*/ 3 w 146"/>
                <a:gd name="T21" fmla="*/ 1 h 252"/>
                <a:gd name="T22" fmla="*/ 3 w 146"/>
                <a:gd name="T23" fmla="*/ 1 h 252"/>
                <a:gd name="T24" fmla="*/ 4 w 146"/>
                <a:gd name="T25" fmla="*/ 1 h 252"/>
                <a:gd name="T26" fmla="*/ 3 w 146"/>
                <a:gd name="T27" fmla="*/ 1 h 252"/>
                <a:gd name="T28" fmla="*/ 3 w 146"/>
                <a:gd name="T29" fmla="*/ 1 h 252"/>
                <a:gd name="T30" fmla="*/ 5 w 146"/>
                <a:gd name="T31" fmla="*/ 1 h 252"/>
                <a:gd name="T32" fmla="*/ 6 w 146"/>
                <a:gd name="T33" fmla="*/ 1 h 252"/>
                <a:gd name="T34" fmla="*/ 8 w 146"/>
                <a:gd name="T35" fmla="*/ 1 h 252"/>
                <a:gd name="T36" fmla="*/ 8 w 146"/>
                <a:gd name="T37" fmla="*/ 1 h 252"/>
                <a:gd name="T38" fmla="*/ 9 w 146"/>
                <a:gd name="T39" fmla="*/ 1 h 252"/>
                <a:gd name="T40" fmla="*/ 10 w 146"/>
                <a:gd name="T41" fmla="*/ 1 h 252"/>
                <a:gd name="T42" fmla="*/ 10 w 146"/>
                <a:gd name="T43" fmla="*/ 1 h 252"/>
                <a:gd name="T44" fmla="*/ 9 w 146"/>
                <a:gd name="T45" fmla="*/ 1 h 252"/>
                <a:gd name="T46" fmla="*/ 9 w 146"/>
                <a:gd name="T47" fmla="*/ 1 h 252"/>
                <a:gd name="T48" fmla="*/ 7 w 146"/>
                <a:gd name="T49" fmla="*/ 0 h 252"/>
                <a:gd name="T50" fmla="*/ 6 w 146"/>
                <a:gd name="T51" fmla="*/ 1 h 252"/>
                <a:gd name="T52" fmla="*/ 7 w 146"/>
                <a:gd name="T53" fmla="*/ 1 h 252"/>
                <a:gd name="T54" fmla="*/ 7 w 146"/>
                <a:gd name="T55" fmla="*/ 1 h 252"/>
                <a:gd name="T56" fmla="*/ 6 w 146"/>
                <a:gd name="T57" fmla="*/ 1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6"/>
                <a:gd name="T88" fmla="*/ 0 h 252"/>
                <a:gd name="T89" fmla="*/ 146 w 146"/>
                <a:gd name="T90" fmla="*/ 252 h 2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73" name="Freeform 94">
              <a:extLst>
                <a:ext uri="{FF2B5EF4-FFF2-40B4-BE49-F238E27FC236}">
                  <a16:creationId xmlns:a16="http://schemas.microsoft.com/office/drawing/2014/main" id="{B9877B8C-EFD8-4C88-BDDF-03D7C2716C52}"/>
                </a:ext>
              </a:extLst>
            </p:cNvPr>
            <p:cNvSpPr>
              <a:spLocks noChangeArrowheads="1"/>
            </p:cNvSpPr>
            <p:nvPr/>
          </p:nvSpPr>
          <p:spPr bwMode="auto">
            <a:xfrm>
              <a:off x="2758" y="35"/>
              <a:ext cx="60" cy="28"/>
            </a:xfrm>
            <a:custGeom>
              <a:avLst/>
              <a:gdLst>
                <a:gd name="T0" fmla="*/ 3 w 70"/>
                <a:gd name="T1" fmla="*/ 0 h 40"/>
                <a:gd name="T2" fmla="*/ 4 w 70"/>
                <a:gd name="T3" fmla="*/ 1 h 40"/>
                <a:gd name="T4" fmla="*/ 3 w 70"/>
                <a:gd name="T5" fmla="*/ 1 h 40"/>
                <a:gd name="T6" fmla="*/ 3 w 70"/>
                <a:gd name="T7" fmla="*/ 1 h 40"/>
                <a:gd name="T8" fmla="*/ 3 w 70"/>
                <a:gd name="T9" fmla="*/ 1 h 40"/>
                <a:gd name="T10" fmla="*/ 1 w 70"/>
                <a:gd name="T11" fmla="*/ 1 h 40"/>
                <a:gd name="T12" fmla="*/ 3 w 70"/>
                <a:gd name="T13" fmla="*/ 1 h 40"/>
                <a:gd name="T14" fmla="*/ 3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40"/>
                <a:gd name="T26" fmla="*/ 70 w 70"/>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74" name="Freeform 95">
              <a:extLst>
                <a:ext uri="{FF2B5EF4-FFF2-40B4-BE49-F238E27FC236}">
                  <a16:creationId xmlns:a16="http://schemas.microsoft.com/office/drawing/2014/main" id="{04BFD347-C333-4C8C-8EB4-5A8777CDD5D7}"/>
                </a:ext>
              </a:extLst>
            </p:cNvPr>
            <p:cNvSpPr>
              <a:spLocks noChangeArrowheads="1"/>
            </p:cNvSpPr>
            <p:nvPr/>
          </p:nvSpPr>
          <p:spPr bwMode="auto">
            <a:xfrm>
              <a:off x="2635" y="43"/>
              <a:ext cx="22" cy="21"/>
            </a:xfrm>
            <a:custGeom>
              <a:avLst/>
              <a:gdLst>
                <a:gd name="T0" fmla="*/ 3 w 26"/>
                <a:gd name="T1" fmla="*/ 0 h 29"/>
                <a:gd name="T2" fmla="*/ 0 w 26"/>
                <a:gd name="T3" fmla="*/ 1 h 29"/>
                <a:gd name="T4" fmla="*/ 3 w 26"/>
                <a:gd name="T5" fmla="*/ 1 h 29"/>
                <a:gd name="T6" fmla="*/ 3 w 26"/>
                <a:gd name="T7" fmla="*/ 0 h 29"/>
                <a:gd name="T8" fmla="*/ 0 60000 65536"/>
                <a:gd name="T9" fmla="*/ 0 60000 65536"/>
                <a:gd name="T10" fmla="*/ 0 60000 65536"/>
                <a:gd name="T11" fmla="*/ 0 60000 65536"/>
                <a:gd name="T12" fmla="*/ 0 w 26"/>
                <a:gd name="T13" fmla="*/ 0 h 29"/>
                <a:gd name="T14" fmla="*/ 26 w 26"/>
                <a:gd name="T15" fmla="*/ 29 h 29"/>
              </a:gdLst>
              <a:ahLst/>
              <a:cxnLst>
                <a:cxn ang="T8">
                  <a:pos x="T0" y="T1"/>
                </a:cxn>
                <a:cxn ang="T9">
                  <a:pos x="T2" y="T3"/>
                </a:cxn>
                <a:cxn ang="T10">
                  <a:pos x="T4" y="T5"/>
                </a:cxn>
                <a:cxn ang="T11">
                  <a:pos x="T6" y="T7"/>
                </a:cxn>
              </a:cxnLst>
              <a:rect l="T12" t="T13" r="T14" b="T15"/>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75" name="Freeform 96">
              <a:extLst>
                <a:ext uri="{FF2B5EF4-FFF2-40B4-BE49-F238E27FC236}">
                  <a16:creationId xmlns:a16="http://schemas.microsoft.com/office/drawing/2014/main" id="{2382CC2C-9351-4827-8724-AB6F68CA5BCB}"/>
                </a:ext>
              </a:extLst>
            </p:cNvPr>
            <p:cNvSpPr>
              <a:spLocks noChangeArrowheads="1"/>
            </p:cNvSpPr>
            <p:nvPr/>
          </p:nvSpPr>
          <p:spPr bwMode="auto">
            <a:xfrm>
              <a:off x="2663" y="42"/>
              <a:ext cx="42" cy="25"/>
            </a:xfrm>
            <a:custGeom>
              <a:avLst/>
              <a:gdLst>
                <a:gd name="T0" fmla="*/ 3 w 49"/>
                <a:gd name="T1" fmla="*/ 1 h 36"/>
                <a:gd name="T2" fmla="*/ 0 w 49"/>
                <a:gd name="T3" fmla="*/ 1 h 36"/>
                <a:gd name="T4" fmla="*/ 3 w 49"/>
                <a:gd name="T5" fmla="*/ 1 h 36"/>
                <a:gd name="T6" fmla="*/ 3 w 49"/>
                <a:gd name="T7" fmla="*/ 1 h 36"/>
                <a:gd name="T8" fmla="*/ 3 w 49"/>
                <a:gd name="T9" fmla="*/ 1 h 36"/>
                <a:gd name="T10" fmla="*/ 3 w 49"/>
                <a:gd name="T11" fmla="*/ 1 h 36"/>
                <a:gd name="T12" fmla="*/ 0 60000 65536"/>
                <a:gd name="T13" fmla="*/ 0 60000 65536"/>
                <a:gd name="T14" fmla="*/ 0 60000 65536"/>
                <a:gd name="T15" fmla="*/ 0 60000 65536"/>
                <a:gd name="T16" fmla="*/ 0 60000 65536"/>
                <a:gd name="T17" fmla="*/ 0 60000 65536"/>
                <a:gd name="T18" fmla="*/ 0 w 49"/>
                <a:gd name="T19" fmla="*/ 0 h 36"/>
                <a:gd name="T20" fmla="*/ 49 w 49"/>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76" name="Freeform 97">
              <a:extLst>
                <a:ext uri="{FF2B5EF4-FFF2-40B4-BE49-F238E27FC236}">
                  <a16:creationId xmlns:a16="http://schemas.microsoft.com/office/drawing/2014/main" id="{E44E7CA1-0C07-43E9-B447-8C760A0BA258}"/>
                </a:ext>
              </a:extLst>
            </p:cNvPr>
            <p:cNvSpPr>
              <a:spLocks noChangeArrowheads="1"/>
            </p:cNvSpPr>
            <p:nvPr/>
          </p:nvSpPr>
          <p:spPr bwMode="auto">
            <a:xfrm>
              <a:off x="2733" y="34"/>
              <a:ext cx="23" cy="15"/>
            </a:xfrm>
            <a:custGeom>
              <a:avLst/>
              <a:gdLst>
                <a:gd name="T0" fmla="*/ 3 w 27"/>
                <a:gd name="T1" fmla="*/ 0 h 22"/>
                <a:gd name="T2" fmla="*/ 3 w 27"/>
                <a:gd name="T3" fmla="*/ 1 h 22"/>
                <a:gd name="T4" fmla="*/ 3 w 27"/>
                <a:gd name="T5" fmla="*/ 1 h 22"/>
                <a:gd name="T6" fmla="*/ 3 w 27"/>
                <a:gd name="T7" fmla="*/ 0 h 22"/>
                <a:gd name="T8" fmla="*/ 0 60000 65536"/>
                <a:gd name="T9" fmla="*/ 0 60000 65536"/>
                <a:gd name="T10" fmla="*/ 0 60000 65536"/>
                <a:gd name="T11" fmla="*/ 0 60000 65536"/>
                <a:gd name="T12" fmla="*/ 0 w 27"/>
                <a:gd name="T13" fmla="*/ 0 h 22"/>
                <a:gd name="T14" fmla="*/ 27 w 27"/>
                <a:gd name="T15" fmla="*/ 22 h 22"/>
              </a:gdLst>
              <a:ahLst/>
              <a:cxnLst>
                <a:cxn ang="T8">
                  <a:pos x="T0" y="T1"/>
                </a:cxn>
                <a:cxn ang="T9">
                  <a:pos x="T2" y="T3"/>
                </a:cxn>
                <a:cxn ang="T10">
                  <a:pos x="T4" y="T5"/>
                </a:cxn>
                <a:cxn ang="T11">
                  <a:pos x="T6" y="T7"/>
                </a:cxn>
              </a:cxnLst>
              <a:rect l="T12" t="T13" r="T14" b="T15"/>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77" name="Freeform 98">
              <a:extLst>
                <a:ext uri="{FF2B5EF4-FFF2-40B4-BE49-F238E27FC236}">
                  <a16:creationId xmlns:a16="http://schemas.microsoft.com/office/drawing/2014/main" id="{F01B504F-A25D-405F-A278-8B06B5211487}"/>
                </a:ext>
              </a:extLst>
            </p:cNvPr>
            <p:cNvSpPr>
              <a:spLocks noChangeArrowheads="1"/>
            </p:cNvSpPr>
            <p:nvPr/>
          </p:nvSpPr>
          <p:spPr bwMode="auto">
            <a:xfrm>
              <a:off x="2712" y="50"/>
              <a:ext cx="17" cy="13"/>
            </a:xfrm>
            <a:custGeom>
              <a:avLst/>
              <a:gdLst>
                <a:gd name="T0" fmla="*/ 3 w 20"/>
                <a:gd name="T1" fmla="*/ 0 h 18"/>
                <a:gd name="T2" fmla="*/ 3 w 20"/>
                <a:gd name="T3" fmla="*/ 1 h 18"/>
                <a:gd name="T4" fmla="*/ 3 w 20"/>
                <a:gd name="T5" fmla="*/ 0 h 18"/>
                <a:gd name="T6" fmla="*/ 0 60000 65536"/>
                <a:gd name="T7" fmla="*/ 0 60000 65536"/>
                <a:gd name="T8" fmla="*/ 0 60000 65536"/>
                <a:gd name="T9" fmla="*/ 0 w 20"/>
                <a:gd name="T10" fmla="*/ 0 h 18"/>
                <a:gd name="T11" fmla="*/ 20 w 20"/>
                <a:gd name="T12" fmla="*/ 18 h 18"/>
              </a:gdLst>
              <a:ahLst/>
              <a:cxnLst>
                <a:cxn ang="T6">
                  <a:pos x="T0" y="T1"/>
                </a:cxn>
                <a:cxn ang="T7">
                  <a:pos x="T2" y="T3"/>
                </a:cxn>
                <a:cxn ang="T8">
                  <a:pos x="T4" y="T5"/>
                </a:cxn>
              </a:cxnLst>
              <a:rect l="T9" t="T10" r="T11" b="T12"/>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78" name="Freeform 99">
              <a:extLst>
                <a:ext uri="{FF2B5EF4-FFF2-40B4-BE49-F238E27FC236}">
                  <a16:creationId xmlns:a16="http://schemas.microsoft.com/office/drawing/2014/main" id="{45856BE9-21DB-4261-884C-B44EDF553A4E}"/>
                </a:ext>
              </a:extLst>
            </p:cNvPr>
            <p:cNvSpPr>
              <a:spLocks noChangeArrowheads="1"/>
            </p:cNvSpPr>
            <p:nvPr/>
          </p:nvSpPr>
          <p:spPr bwMode="auto">
            <a:xfrm>
              <a:off x="4023" y="65"/>
              <a:ext cx="21" cy="31"/>
            </a:xfrm>
            <a:custGeom>
              <a:avLst/>
              <a:gdLst>
                <a:gd name="T0" fmla="*/ 4 w 24"/>
                <a:gd name="T1" fmla="*/ 0 h 44"/>
                <a:gd name="T2" fmla="*/ 4 w 24"/>
                <a:gd name="T3" fmla="*/ 1 h 44"/>
                <a:gd name="T4" fmla="*/ 0 w 24"/>
                <a:gd name="T5" fmla="*/ 1 h 44"/>
                <a:gd name="T6" fmla="*/ 4 w 24"/>
                <a:gd name="T7" fmla="*/ 1 h 44"/>
                <a:gd name="T8" fmla="*/ 4 w 24"/>
                <a:gd name="T9" fmla="*/ 0 h 44"/>
                <a:gd name="T10" fmla="*/ 0 60000 65536"/>
                <a:gd name="T11" fmla="*/ 0 60000 65536"/>
                <a:gd name="T12" fmla="*/ 0 60000 65536"/>
                <a:gd name="T13" fmla="*/ 0 60000 65536"/>
                <a:gd name="T14" fmla="*/ 0 60000 65536"/>
                <a:gd name="T15" fmla="*/ 0 w 24"/>
                <a:gd name="T16" fmla="*/ 0 h 44"/>
                <a:gd name="T17" fmla="*/ 24 w 24"/>
                <a:gd name="T18" fmla="*/ 44 h 44"/>
              </a:gdLst>
              <a:ahLst/>
              <a:cxnLst>
                <a:cxn ang="T10">
                  <a:pos x="T0" y="T1"/>
                </a:cxn>
                <a:cxn ang="T11">
                  <a:pos x="T2" y="T3"/>
                </a:cxn>
                <a:cxn ang="T12">
                  <a:pos x="T4" y="T5"/>
                </a:cxn>
                <a:cxn ang="T13">
                  <a:pos x="T6" y="T7"/>
                </a:cxn>
                <a:cxn ang="T14">
                  <a:pos x="T8" y="T9"/>
                </a:cxn>
              </a:cxnLst>
              <a:rect l="T15" t="T16" r="T17" b="T18"/>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79" name="Freeform 100">
              <a:extLst>
                <a:ext uri="{FF2B5EF4-FFF2-40B4-BE49-F238E27FC236}">
                  <a16:creationId xmlns:a16="http://schemas.microsoft.com/office/drawing/2014/main" id="{E99C12B6-D31A-4EEA-A02F-0A9E99A3F5B2}"/>
                </a:ext>
              </a:extLst>
            </p:cNvPr>
            <p:cNvSpPr>
              <a:spLocks noChangeArrowheads="1"/>
            </p:cNvSpPr>
            <p:nvPr/>
          </p:nvSpPr>
          <p:spPr bwMode="auto">
            <a:xfrm>
              <a:off x="3007" y="1423"/>
              <a:ext cx="35" cy="17"/>
            </a:xfrm>
            <a:custGeom>
              <a:avLst/>
              <a:gdLst>
                <a:gd name="T0" fmla="*/ 3 w 41"/>
                <a:gd name="T1" fmla="*/ 0 h 24"/>
                <a:gd name="T2" fmla="*/ 3 w 41"/>
                <a:gd name="T3" fmla="*/ 1 h 24"/>
                <a:gd name="T4" fmla="*/ 3 w 41"/>
                <a:gd name="T5" fmla="*/ 0 h 24"/>
                <a:gd name="T6" fmla="*/ 0 60000 65536"/>
                <a:gd name="T7" fmla="*/ 0 60000 65536"/>
                <a:gd name="T8" fmla="*/ 0 60000 65536"/>
                <a:gd name="T9" fmla="*/ 0 w 41"/>
                <a:gd name="T10" fmla="*/ 0 h 24"/>
                <a:gd name="T11" fmla="*/ 41 w 41"/>
                <a:gd name="T12" fmla="*/ 24 h 24"/>
              </a:gdLst>
              <a:ahLst/>
              <a:cxnLst>
                <a:cxn ang="T6">
                  <a:pos x="T0" y="T1"/>
                </a:cxn>
                <a:cxn ang="T7">
                  <a:pos x="T2" y="T3"/>
                </a:cxn>
                <a:cxn ang="T8">
                  <a:pos x="T4" y="T5"/>
                </a:cxn>
              </a:cxnLst>
              <a:rect l="T9" t="T10" r="T11" b="T12"/>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80" name="Freeform 101">
              <a:extLst>
                <a:ext uri="{FF2B5EF4-FFF2-40B4-BE49-F238E27FC236}">
                  <a16:creationId xmlns:a16="http://schemas.microsoft.com/office/drawing/2014/main" id="{21C4731B-5D4F-4A82-A607-3536D13D6979}"/>
                </a:ext>
              </a:extLst>
            </p:cNvPr>
            <p:cNvSpPr>
              <a:spLocks noChangeArrowheads="1"/>
            </p:cNvSpPr>
            <p:nvPr/>
          </p:nvSpPr>
          <p:spPr bwMode="auto">
            <a:xfrm>
              <a:off x="3053" y="1416"/>
              <a:ext cx="11" cy="14"/>
            </a:xfrm>
            <a:custGeom>
              <a:avLst/>
              <a:gdLst>
                <a:gd name="T0" fmla="*/ 3 w 13"/>
                <a:gd name="T1" fmla="*/ 1 h 20"/>
                <a:gd name="T2" fmla="*/ 1 w 13"/>
                <a:gd name="T3" fmla="*/ 1 h 20"/>
                <a:gd name="T4" fmla="*/ 3 w 13"/>
                <a:gd name="T5" fmla="*/ 1 h 20"/>
                <a:gd name="T6" fmla="*/ 3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81" name="Freeform 102">
              <a:extLst>
                <a:ext uri="{FF2B5EF4-FFF2-40B4-BE49-F238E27FC236}">
                  <a16:creationId xmlns:a16="http://schemas.microsoft.com/office/drawing/2014/main" id="{64BFC528-541B-49D9-AE43-B39E012A2B32}"/>
                </a:ext>
              </a:extLst>
            </p:cNvPr>
            <p:cNvSpPr>
              <a:spLocks noChangeArrowheads="1"/>
            </p:cNvSpPr>
            <p:nvPr/>
          </p:nvSpPr>
          <p:spPr bwMode="auto">
            <a:xfrm>
              <a:off x="2976" y="1272"/>
              <a:ext cx="10" cy="14"/>
            </a:xfrm>
            <a:custGeom>
              <a:avLst/>
              <a:gdLst>
                <a:gd name="T0" fmla="*/ 2 w 13"/>
                <a:gd name="T1" fmla="*/ 1 h 20"/>
                <a:gd name="T2" fmla="*/ 1 w 13"/>
                <a:gd name="T3" fmla="*/ 1 h 20"/>
                <a:gd name="T4" fmla="*/ 2 w 13"/>
                <a:gd name="T5" fmla="*/ 1 h 20"/>
                <a:gd name="T6" fmla="*/ 2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82" name="Freeform 103">
              <a:extLst>
                <a:ext uri="{FF2B5EF4-FFF2-40B4-BE49-F238E27FC236}">
                  <a16:creationId xmlns:a16="http://schemas.microsoft.com/office/drawing/2014/main" id="{CDEBBE0B-D69A-444D-B75F-B7E6215CFBA8}"/>
                </a:ext>
              </a:extLst>
            </p:cNvPr>
            <p:cNvSpPr>
              <a:spLocks noChangeArrowheads="1"/>
            </p:cNvSpPr>
            <p:nvPr/>
          </p:nvSpPr>
          <p:spPr bwMode="auto">
            <a:xfrm>
              <a:off x="3045" y="1204"/>
              <a:ext cx="12" cy="18"/>
            </a:xfrm>
            <a:custGeom>
              <a:avLst/>
              <a:gdLst>
                <a:gd name="T0" fmla="*/ 3 w 14"/>
                <a:gd name="T1" fmla="*/ 0 h 25"/>
                <a:gd name="T2" fmla="*/ 0 w 14"/>
                <a:gd name="T3" fmla="*/ 1 h 25"/>
                <a:gd name="T4" fmla="*/ 3 w 14"/>
                <a:gd name="T5" fmla="*/ 1 h 25"/>
                <a:gd name="T6" fmla="*/ 3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83" name="Freeform 104">
              <a:extLst>
                <a:ext uri="{FF2B5EF4-FFF2-40B4-BE49-F238E27FC236}">
                  <a16:creationId xmlns:a16="http://schemas.microsoft.com/office/drawing/2014/main" id="{06BA4409-1021-4814-A3A9-68B0BC62BA94}"/>
                </a:ext>
              </a:extLst>
            </p:cNvPr>
            <p:cNvSpPr>
              <a:spLocks noChangeArrowheads="1"/>
            </p:cNvSpPr>
            <p:nvPr/>
          </p:nvSpPr>
          <p:spPr bwMode="auto">
            <a:xfrm>
              <a:off x="3017" y="1203"/>
              <a:ext cx="13" cy="18"/>
            </a:xfrm>
            <a:custGeom>
              <a:avLst/>
              <a:gdLst>
                <a:gd name="T0" fmla="*/ 6 w 14"/>
                <a:gd name="T1" fmla="*/ 0 h 25"/>
                <a:gd name="T2" fmla="*/ 0 w 14"/>
                <a:gd name="T3" fmla="*/ 1 h 25"/>
                <a:gd name="T4" fmla="*/ 7 w 14"/>
                <a:gd name="T5" fmla="*/ 1 h 25"/>
                <a:gd name="T6" fmla="*/ 6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84" name="Freeform 105">
              <a:extLst>
                <a:ext uri="{FF2B5EF4-FFF2-40B4-BE49-F238E27FC236}">
                  <a16:creationId xmlns:a16="http://schemas.microsoft.com/office/drawing/2014/main" id="{DC838DF0-2D51-4431-87FF-16D76813D8A1}"/>
                </a:ext>
              </a:extLst>
            </p:cNvPr>
            <p:cNvSpPr>
              <a:spLocks noChangeArrowheads="1"/>
            </p:cNvSpPr>
            <p:nvPr/>
          </p:nvSpPr>
          <p:spPr bwMode="auto">
            <a:xfrm>
              <a:off x="3004" y="1224"/>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85" name="Freeform 106">
              <a:extLst>
                <a:ext uri="{FF2B5EF4-FFF2-40B4-BE49-F238E27FC236}">
                  <a16:creationId xmlns:a16="http://schemas.microsoft.com/office/drawing/2014/main" id="{4F475125-8901-4E44-95A3-B723A78F1E7E}"/>
                </a:ext>
              </a:extLst>
            </p:cNvPr>
            <p:cNvSpPr>
              <a:spLocks noChangeArrowheads="1"/>
            </p:cNvSpPr>
            <p:nvPr/>
          </p:nvSpPr>
          <p:spPr bwMode="auto">
            <a:xfrm>
              <a:off x="2976" y="1256"/>
              <a:ext cx="10" cy="14"/>
            </a:xfrm>
            <a:custGeom>
              <a:avLst/>
              <a:gdLst>
                <a:gd name="T0" fmla="*/ 2 w 13"/>
                <a:gd name="T1" fmla="*/ 1 h 20"/>
                <a:gd name="T2" fmla="*/ 1 w 13"/>
                <a:gd name="T3" fmla="*/ 1 h 20"/>
                <a:gd name="T4" fmla="*/ 2 w 13"/>
                <a:gd name="T5" fmla="*/ 1 h 20"/>
                <a:gd name="T6" fmla="*/ 2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86" name="Freeform 107">
              <a:extLst>
                <a:ext uri="{FF2B5EF4-FFF2-40B4-BE49-F238E27FC236}">
                  <a16:creationId xmlns:a16="http://schemas.microsoft.com/office/drawing/2014/main" id="{BA5D945A-09C7-4B59-B125-6D5ECF4F9DB2}"/>
                </a:ext>
              </a:extLst>
            </p:cNvPr>
            <p:cNvSpPr>
              <a:spLocks noChangeArrowheads="1"/>
            </p:cNvSpPr>
            <p:nvPr/>
          </p:nvSpPr>
          <p:spPr bwMode="auto">
            <a:xfrm>
              <a:off x="2997" y="1243"/>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87" name="Freeform 108">
              <a:extLst>
                <a:ext uri="{FF2B5EF4-FFF2-40B4-BE49-F238E27FC236}">
                  <a16:creationId xmlns:a16="http://schemas.microsoft.com/office/drawing/2014/main" id="{07844EFA-6A02-4248-B013-86BDDC30C7AD}"/>
                </a:ext>
              </a:extLst>
            </p:cNvPr>
            <p:cNvSpPr>
              <a:spLocks noChangeArrowheads="1"/>
            </p:cNvSpPr>
            <p:nvPr/>
          </p:nvSpPr>
          <p:spPr bwMode="auto">
            <a:xfrm>
              <a:off x="2154" y="320"/>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88" name="Freeform 109">
              <a:extLst>
                <a:ext uri="{FF2B5EF4-FFF2-40B4-BE49-F238E27FC236}">
                  <a16:creationId xmlns:a16="http://schemas.microsoft.com/office/drawing/2014/main" id="{CB146D3C-099B-46E7-9EA6-772173400ED7}"/>
                </a:ext>
              </a:extLst>
            </p:cNvPr>
            <p:cNvSpPr>
              <a:spLocks noChangeArrowheads="1"/>
            </p:cNvSpPr>
            <p:nvPr/>
          </p:nvSpPr>
          <p:spPr bwMode="auto">
            <a:xfrm>
              <a:off x="2084" y="288"/>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0289" name="Freeform 110">
              <a:extLst>
                <a:ext uri="{FF2B5EF4-FFF2-40B4-BE49-F238E27FC236}">
                  <a16:creationId xmlns:a16="http://schemas.microsoft.com/office/drawing/2014/main" id="{DFE3E616-D824-4900-93EE-EAC4DF9F7EA2}"/>
                </a:ext>
              </a:extLst>
            </p:cNvPr>
            <p:cNvSpPr>
              <a:spLocks noChangeArrowheads="1"/>
            </p:cNvSpPr>
            <p:nvPr/>
          </p:nvSpPr>
          <p:spPr bwMode="auto">
            <a:xfrm>
              <a:off x="1810" y="85"/>
              <a:ext cx="2370" cy="1537"/>
            </a:xfrm>
            <a:custGeom>
              <a:avLst/>
              <a:gdLst>
                <a:gd name="T0" fmla="*/ 5636 w 2060"/>
                <a:gd name="T1" fmla="*/ 194 h 1644"/>
                <a:gd name="T2" fmla="*/ 4154 w 2060"/>
                <a:gd name="T3" fmla="*/ 177 h 1644"/>
                <a:gd name="T4" fmla="*/ 1967 w 2060"/>
                <a:gd name="T5" fmla="*/ 193 h 1644"/>
                <a:gd name="T6" fmla="*/ 578 w 2060"/>
                <a:gd name="T7" fmla="*/ 226 h 1644"/>
                <a:gd name="T8" fmla="*/ 150 w 2060"/>
                <a:gd name="T9" fmla="*/ 280 h 1644"/>
                <a:gd name="T10" fmla="*/ 1812 w 2060"/>
                <a:gd name="T11" fmla="*/ 316 h 1644"/>
                <a:gd name="T12" fmla="*/ 3828 w 2060"/>
                <a:gd name="T13" fmla="*/ 311 h 1644"/>
                <a:gd name="T14" fmla="*/ 4945 w 2060"/>
                <a:gd name="T15" fmla="*/ 339 h 1644"/>
                <a:gd name="T16" fmla="*/ 5636 w 2060"/>
                <a:gd name="T17" fmla="*/ 432 h 1644"/>
                <a:gd name="T18" fmla="*/ 6203 w 2060"/>
                <a:gd name="T19" fmla="*/ 484 h 1644"/>
                <a:gd name="T20" fmla="*/ 8782 w 2060"/>
                <a:gd name="T21" fmla="*/ 468 h 1644"/>
                <a:gd name="T22" fmla="*/ 10183 w 2060"/>
                <a:gd name="T23" fmla="*/ 411 h 1644"/>
                <a:gd name="T24" fmla="*/ 11032 w 2060"/>
                <a:gd name="T25" fmla="*/ 344 h 1644"/>
                <a:gd name="T26" fmla="*/ 12446 w 2060"/>
                <a:gd name="T27" fmla="*/ 298 h 1644"/>
                <a:gd name="T28" fmla="*/ 9936 w 2060"/>
                <a:gd name="T29" fmla="*/ 255 h 1644"/>
                <a:gd name="T30" fmla="*/ 10183 w 2060"/>
                <a:gd name="T31" fmla="*/ 244 h 1644"/>
                <a:gd name="T32" fmla="*/ 12510 w 2060"/>
                <a:gd name="T33" fmla="*/ 273 h 1644"/>
                <a:gd name="T34" fmla="*/ 13693 w 2060"/>
                <a:gd name="T35" fmla="*/ 236 h 1644"/>
                <a:gd name="T36" fmla="*/ 13042 w 2060"/>
                <a:gd name="T37" fmla="*/ 228 h 1644"/>
                <a:gd name="T38" fmla="*/ 11587 w 2060"/>
                <a:gd name="T39" fmla="*/ 213 h 1644"/>
                <a:gd name="T40" fmla="*/ 14234 w 2060"/>
                <a:gd name="T41" fmla="*/ 227 h 1644"/>
                <a:gd name="T42" fmla="*/ 16152 w 2060"/>
                <a:gd name="T43" fmla="*/ 254 h 1644"/>
                <a:gd name="T44" fmla="*/ 17133 w 2060"/>
                <a:gd name="T45" fmla="*/ 308 h 1644"/>
                <a:gd name="T46" fmla="*/ 20046 w 2060"/>
                <a:gd name="T47" fmla="*/ 252 h 1644"/>
                <a:gd name="T48" fmla="*/ 21239 w 2060"/>
                <a:gd name="T49" fmla="*/ 306 h 1644"/>
                <a:gd name="T50" fmla="*/ 21292 w 2060"/>
                <a:gd name="T51" fmla="*/ 261 h 1644"/>
                <a:gd name="T52" fmla="*/ 21942 w 2060"/>
                <a:gd name="T53" fmla="*/ 238 h 1644"/>
                <a:gd name="T54" fmla="*/ 22235 w 2060"/>
                <a:gd name="T55" fmla="*/ 162 h 1644"/>
                <a:gd name="T56" fmla="*/ 22739 w 2060"/>
                <a:gd name="T57" fmla="*/ 158 h 1644"/>
                <a:gd name="T58" fmla="*/ 22981 w 2060"/>
                <a:gd name="T59" fmla="*/ 127 h 1644"/>
                <a:gd name="T60" fmla="*/ 22517 w 2060"/>
                <a:gd name="T61" fmla="*/ 67 h 1644"/>
                <a:gd name="T62" fmla="*/ 23682 w 2060"/>
                <a:gd name="T63" fmla="*/ 32 h 1644"/>
                <a:gd name="T64" fmla="*/ 24275 w 2060"/>
                <a:gd name="T65" fmla="*/ 62 h 1644"/>
                <a:gd name="T66" fmla="*/ 24218 w 2060"/>
                <a:gd name="T67" fmla="*/ 36 h 1644"/>
                <a:gd name="T68" fmla="*/ 24623 w 2060"/>
                <a:gd name="T69" fmla="*/ 16 h 1644"/>
                <a:gd name="T70" fmla="*/ 25411 w 2060"/>
                <a:gd name="T71" fmla="*/ 0 h 1644"/>
                <a:gd name="T72" fmla="*/ 22699 w 2060"/>
                <a:gd name="T73" fmla="*/ 19 h 1644"/>
                <a:gd name="T74" fmla="*/ 19731 w 2060"/>
                <a:gd name="T75" fmla="*/ 25 h 1644"/>
                <a:gd name="T76" fmla="*/ 16826 w 2060"/>
                <a:gd name="T77" fmla="*/ 8 h 1644"/>
                <a:gd name="T78" fmla="*/ 14100 w 2060"/>
                <a:gd name="T79" fmla="*/ 20 h 1644"/>
                <a:gd name="T80" fmla="*/ 12963 w 2060"/>
                <a:gd name="T81" fmla="*/ 50 h 1644"/>
                <a:gd name="T82" fmla="*/ 11545 w 2060"/>
                <a:gd name="T83" fmla="*/ 41 h 1644"/>
                <a:gd name="T84" fmla="*/ 9452 w 2060"/>
                <a:gd name="T85" fmla="*/ 54 h 1644"/>
                <a:gd name="T86" fmla="*/ 8317 w 2060"/>
                <a:gd name="T87" fmla="*/ 41 h 1644"/>
                <a:gd name="T88" fmla="*/ 4544 w 2060"/>
                <a:gd name="T89" fmla="*/ 74 h 1644"/>
                <a:gd name="T90" fmla="*/ 6685 w 2060"/>
                <a:gd name="T91" fmla="*/ 63 h 1644"/>
                <a:gd name="T92" fmla="*/ 7948 w 2060"/>
                <a:gd name="T93" fmla="*/ 81 h 1644"/>
                <a:gd name="T94" fmla="*/ 5533 w 2060"/>
                <a:gd name="T95" fmla="*/ 106 h 1644"/>
                <a:gd name="T96" fmla="*/ 3433 w 2060"/>
                <a:gd name="T97" fmla="*/ 123 h 1644"/>
                <a:gd name="T98" fmla="*/ 2081 w 2060"/>
                <a:gd name="T99" fmla="*/ 158 h 1644"/>
                <a:gd name="T100" fmla="*/ 3534 w 2060"/>
                <a:gd name="T101" fmla="*/ 165 h 1644"/>
                <a:gd name="T102" fmla="*/ 4747 w 2060"/>
                <a:gd name="T103" fmla="*/ 169 h 1644"/>
                <a:gd name="T104" fmla="*/ 6146 w 2060"/>
                <a:gd name="T105" fmla="*/ 177 h 1644"/>
                <a:gd name="T106" fmla="*/ 6072 w 2060"/>
                <a:gd name="T107" fmla="*/ 153 h 1644"/>
                <a:gd name="T108" fmla="*/ 7388 w 2060"/>
                <a:gd name="T109" fmla="*/ 164 h 1644"/>
                <a:gd name="T110" fmla="*/ 8549 w 2060"/>
                <a:gd name="T111" fmla="*/ 138 h 1644"/>
                <a:gd name="T112" fmla="*/ 9632 w 2060"/>
                <a:gd name="T113" fmla="*/ 143 h 1644"/>
                <a:gd name="T114" fmla="*/ 7961 w 2060"/>
                <a:gd name="T115" fmla="*/ 179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060"/>
                <a:gd name="T175" fmla="*/ 0 h 1644"/>
                <a:gd name="T176" fmla="*/ 2060 w 2060"/>
                <a:gd name="T177" fmla="*/ 1644 h 164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Tree>
    <p:extLst>
      <p:ext uri="{BB962C8B-B14F-4D97-AF65-F5344CB8AC3E}">
        <p14:creationId xmlns:p14="http://schemas.microsoft.com/office/powerpoint/2010/main" val="4277787525"/>
      </p:ext>
    </p:extLst>
  </p:cSld>
  <p:clrMapOvr>
    <a:masterClrMapping/>
  </p:clrMapOvr>
  <mc:AlternateContent xmlns:mc="http://schemas.openxmlformats.org/markup-compatibility/2006" xmlns:p14="http://schemas.microsoft.com/office/powerpoint/2010/main">
    <mc:Choice Requires="p14">
      <p:transition spd="med" p14:dur="650">
        <p:push dir="u"/>
      </p:transition>
    </mc:Choice>
    <mc:Fallback xmlns="">
      <p:transition spd="med">
        <p:push dir="u"/>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9C02946">
            <a:hlinkClick r:id="" action="ppaction://media"/>
            <a:extLst>
              <a:ext uri="{FF2B5EF4-FFF2-40B4-BE49-F238E27FC236}">
                <a16:creationId xmlns:a16="http://schemas.microsoft.com/office/drawing/2014/main" id="{1B1CACBD-A933-4EE0-8104-BB8D41EE25D8}"/>
              </a:ext>
            </a:extLst>
          </p:cNvPr>
          <p:cNvPicPr>
            <a:picLocks noChangeAspect="1"/>
          </p:cNvPicPr>
          <p:nvPr>
            <a:videoFile r:link="rId1"/>
            <p:extLst>
              <p:ext uri="{DAA4B4D4-6D71-4841-9C94-3DE7FCFB9230}">
                <p14:media xmlns:p14="http://schemas.microsoft.com/office/powerpoint/2010/main" r:embed="rId2">
                  <p14:trim end="1158"/>
                </p14:media>
              </p:ext>
            </p:extLst>
          </p:nvPr>
        </p:nvPicPr>
        <p:blipFill>
          <a:blip r:embed="rId4"/>
          <a:stretch>
            <a:fillRect/>
          </a:stretch>
        </p:blipFill>
        <p:spPr>
          <a:xfrm>
            <a:off x="-1" y="-1"/>
            <a:ext cx="12192001" cy="6858001"/>
          </a:xfrm>
          <a:prstGeom prst="rect">
            <a:avLst/>
          </a:prstGeom>
        </p:spPr>
      </p:pic>
    </p:spTree>
    <p:extLst>
      <p:ext uri="{BB962C8B-B14F-4D97-AF65-F5344CB8AC3E}">
        <p14:creationId xmlns:p14="http://schemas.microsoft.com/office/powerpoint/2010/main" val="269652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1" name="组合 12">
            <a:extLst>
              <a:ext uri="{FF2B5EF4-FFF2-40B4-BE49-F238E27FC236}">
                <a16:creationId xmlns:a16="http://schemas.microsoft.com/office/drawing/2014/main" id="{94267944-A7AE-4695-AB2B-D98C9061FCB1}"/>
              </a:ext>
            </a:extLst>
          </p:cNvPr>
          <p:cNvGrpSpPr>
            <a:grpSpLocks/>
          </p:cNvGrpSpPr>
          <p:nvPr/>
        </p:nvGrpSpPr>
        <p:grpSpPr bwMode="auto">
          <a:xfrm>
            <a:off x="4763" y="6538913"/>
            <a:ext cx="12192000" cy="319087"/>
            <a:chOff x="4763" y="6500813"/>
            <a:chExt cx="12192000" cy="357187"/>
          </a:xfrm>
        </p:grpSpPr>
        <p:sp>
          <p:nvSpPr>
            <p:cNvPr id="7309" name="任意多边形 11">
              <a:extLst>
                <a:ext uri="{FF2B5EF4-FFF2-40B4-BE49-F238E27FC236}">
                  <a16:creationId xmlns:a16="http://schemas.microsoft.com/office/drawing/2014/main" id="{A168A447-63CA-46D7-8A24-380161FBBE56}"/>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7310" name="平行四边形 13">
              <a:extLst>
                <a:ext uri="{FF2B5EF4-FFF2-40B4-BE49-F238E27FC236}">
                  <a16:creationId xmlns:a16="http://schemas.microsoft.com/office/drawing/2014/main" id="{DCE2AB53-8F1B-4E05-B053-A05FF15BF100}"/>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7173" name="组合 14">
            <a:extLst>
              <a:ext uri="{FF2B5EF4-FFF2-40B4-BE49-F238E27FC236}">
                <a16:creationId xmlns:a16="http://schemas.microsoft.com/office/drawing/2014/main" id="{3F2F9FA8-CFD6-4379-912D-2C4E80154FD7}"/>
              </a:ext>
            </a:extLst>
          </p:cNvPr>
          <p:cNvGrpSpPr>
            <a:grpSpLocks/>
          </p:cNvGrpSpPr>
          <p:nvPr/>
        </p:nvGrpSpPr>
        <p:grpSpPr bwMode="auto">
          <a:xfrm>
            <a:off x="423863" y="260350"/>
            <a:ext cx="11917362" cy="665163"/>
            <a:chOff x="424635" y="260736"/>
            <a:chExt cx="11917033" cy="664880"/>
          </a:xfrm>
        </p:grpSpPr>
        <p:grpSp>
          <p:nvGrpSpPr>
            <p:cNvPr id="7300" name="组合 13">
              <a:extLst>
                <a:ext uri="{FF2B5EF4-FFF2-40B4-BE49-F238E27FC236}">
                  <a16:creationId xmlns:a16="http://schemas.microsoft.com/office/drawing/2014/main" id="{38B87E85-F0CA-4826-8522-96EF3BC1986F}"/>
                </a:ext>
              </a:extLst>
            </p:cNvPr>
            <p:cNvGrpSpPr>
              <a:grpSpLocks/>
            </p:cNvGrpSpPr>
            <p:nvPr/>
          </p:nvGrpSpPr>
          <p:grpSpPr bwMode="auto">
            <a:xfrm>
              <a:off x="424635" y="260736"/>
              <a:ext cx="11917033" cy="664880"/>
              <a:chOff x="424635" y="260736"/>
              <a:chExt cx="11917033" cy="664880"/>
            </a:xfrm>
          </p:grpSpPr>
          <p:sp>
            <p:nvSpPr>
              <p:cNvPr id="6" name="矩形 5">
                <a:extLst>
                  <a:ext uri="{FF2B5EF4-FFF2-40B4-BE49-F238E27FC236}">
                    <a16:creationId xmlns:a16="http://schemas.microsoft.com/office/drawing/2014/main" id="{F66E7BDD-09EB-42F8-8419-DC558B3E3A1D}"/>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7" name="矩形 6">
                <a:extLst>
                  <a:ext uri="{FF2B5EF4-FFF2-40B4-BE49-F238E27FC236}">
                    <a16:creationId xmlns:a16="http://schemas.microsoft.com/office/drawing/2014/main" id="{9C917CBB-FCE2-41CA-BE65-C65CF849933D}"/>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7307" name="直接连接符 8">
                <a:extLst>
                  <a:ext uri="{FF2B5EF4-FFF2-40B4-BE49-F238E27FC236}">
                    <a16:creationId xmlns:a16="http://schemas.microsoft.com/office/drawing/2014/main" id="{8C43B785-0E5A-4DC2-B086-EE7F4A63F15D}"/>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08" name="文本框 11">
                <a:extLst>
                  <a:ext uri="{FF2B5EF4-FFF2-40B4-BE49-F238E27FC236}">
                    <a16:creationId xmlns:a16="http://schemas.microsoft.com/office/drawing/2014/main" id="{D8B99DA6-0D7E-41CD-A90A-734DF93B9F67}"/>
                  </a:ext>
                </a:extLst>
              </p:cNvPr>
              <p:cNvSpPr txBox="1">
                <a:spLocks noChangeArrowheads="1"/>
              </p:cNvSpPr>
              <p:nvPr/>
            </p:nvSpPr>
            <p:spPr bwMode="auto">
              <a:xfrm>
                <a:off x="1271598" y="332742"/>
                <a:ext cx="4384792"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研究意义与内容</a:t>
                </a:r>
              </a:p>
            </p:txBody>
          </p:sp>
        </p:grpSp>
        <p:sp>
          <p:nvSpPr>
            <p:cNvPr id="7301" name="平行四边形 12">
              <a:extLst>
                <a:ext uri="{FF2B5EF4-FFF2-40B4-BE49-F238E27FC236}">
                  <a16:creationId xmlns:a16="http://schemas.microsoft.com/office/drawing/2014/main" id="{344DC7BC-D54A-4203-A6AA-E0A6E44EF1AD}"/>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7302" name="平行四边形 13">
              <a:extLst>
                <a:ext uri="{FF2B5EF4-FFF2-40B4-BE49-F238E27FC236}">
                  <a16:creationId xmlns:a16="http://schemas.microsoft.com/office/drawing/2014/main" id="{A99878E3-DD66-4D6E-810A-0A1E01298D6F}"/>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sp>
        <p:nvSpPr>
          <p:cNvPr id="211" name="文本框 210"/>
          <p:cNvSpPr txBox="1"/>
          <p:nvPr/>
        </p:nvSpPr>
        <p:spPr>
          <a:xfrm>
            <a:off x="4462720" y="1915570"/>
            <a:ext cx="4198270" cy="1005788"/>
          </a:xfrm>
          <a:prstGeom prst="rect">
            <a:avLst/>
          </a:prstGeom>
          <a:noFill/>
        </p:spPr>
        <p:txBody>
          <a:bodyPr wrap="square" rtlCol="0">
            <a:spAutoFit/>
          </a:bodyPr>
          <a:lstStyle/>
          <a:p>
            <a:pPr algn="ctr">
              <a:lnSpc>
                <a:spcPct val="130000"/>
              </a:lnSpc>
            </a:pPr>
            <a:r>
              <a:rPr lang="zh-CN" altLang="en-US" sz="2400" b="1" dirty="0">
                <a:solidFill>
                  <a:srgbClr val="FF0000"/>
                </a:solidFill>
                <a:latin typeface="微软雅黑" panose="020B0503020204020204" pitchFamily="34" charset="-122"/>
                <a:ea typeface="微软雅黑" panose="020B0503020204020204" pitchFamily="34" charset="-122"/>
              </a:rPr>
              <a:t>空间位置、时间、属性</a:t>
            </a:r>
            <a:r>
              <a:rPr lang="en-US" altLang="zh-CN" sz="2400" b="1" dirty="0">
                <a:solidFill>
                  <a:srgbClr val="FF0000"/>
                </a:solidFill>
                <a:latin typeface="微软雅黑" panose="020B0503020204020204" pitchFamily="34" charset="-122"/>
                <a:ea typeface="微软雅黑" panose="020B0503020204020204" pitchFamily="34" charset="-122"/>
              </a:rPr>
              <a:t>…</a:t>
            </a:r>
          </a:p>
          <a:p>
            <a:pPr algn="ctr">
              <a:lnSpc>
                <a:spcPct val="130000"/>
              </a:lnSpc>
            </a:pPr>
            <a:r>
              <a:rPr lang="zh-CN" altLang="en-US" sz="2400" b="1" dirty="0">
                <a:solidFill>
                  <a:srgbClr val="FF0000"/>
                </a:solidFill>
                <a:latin typeface="微软雅黑" panose="020B0503020204020204" pitchFamily="34" charset="-122"/>
                <a:ea typeface="微软雅黑" panose="020B0503020204020204" pitchFamily="34" charset="-122"/>
              </a:rPr>
              <a:t>数据采集手段多样化</a:t>
            </a:r>
          </a:p>
        </p:txBody>
      </p:sp>
      <p:sp>
        <p:nvSpPr>
          <p:cNvPr id="212" name="矩形 211"/>
          <p:cNvSpPr/>
          <p:nvPr/>
        </p:nvSpPr>
        <p:spPr>
          <a:xfrm>
            <a:off x="9353540" y="6072438"/>
            <a:ext cx="1431802" cy="461665"/>
          </a:xfrm>
          <a:prstGeom prst="rect">
            <a:avLst/>
          </a:prstGeom>
        </p:spPr>
        <p:txBody>
          <a:bodyPr wrap="none">
            <a:spAutoFit/>
          </a:bodyPr>
          <a:lstStyle/>
          <a:p>
            <a:pPr algn="ctr" fontAlgn="base">
              <a:spcBef>
                <a:spcPct val="0"/>
              </a:spcBef>
              <a:spcAft>
                <a:spcPct val="0"/>
              </a:spcAft>
            </a:pPr>
            <a:r>
              <a:rPr lang="en-US" altLang="zh-CN"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Check-in</a:t>
            </a:r>
          </a:p>
        </p:txBody>
      </p:sp>
      <p:sp>
        <p:nvSpPr>
          <p:cNvPr id="217" name="TextBox 90"/>
          <p:cNvSpPr txBox="1"/>
          <p:nvPr/>
        </p:nvSpPr>
        <p:spPr>
          <a:xfrm>
            <a:off x="1888510" y="916013"/>
            <a:ext cx="2166119" cy="461665"/>
          </a:xfrm>
          <a:prstGeom prst="rect">
            <a:avLst/>
          </a:prstGeom>
          <a:noFill/>
        </p:spPr>
        <p:txBody>
          <a:bodyPr wrap="square" rtlCol="0">
            <a:spAutoFit/>
          </a:bodyPr>
          <a:lstStyle>
            <a:defPPr>
              <a:defRPr lang="zh-CN"/>
            </a:defPPr>
            <a:lvl1pPr algn="ctr" fontAlgn="base">
              <a:spcBef>
                <a:spcPct val="0"/>
              </a:spcBef>
              <a:spcAft>
                <a:spcPct val="0"/>
              </a:spcAft>
              <a:defRPr sz="2400" b="1">
                <a:solidFill>
                  <a:schemeClr val="tx2"/>
                </a:solidFill>
                <a:latin typeface="黑体" pitchFamily="2" charset="-122"/>
                <a:ea typeface="黑体" pitchFamily="2" charset="-122"/>
              </a:defRPr>
            </a:lvl1pPr>
            <a:lvl2pPr fontAlgn="base">
              <a:spcBef>
                <a:spcPct val="0"/>
              </a:spcBef>
              <a:spcAft>
                <a:spcPct val="0"/>
              </a:spcAft>
              <a:defRPr>
                <a:latin typeface="Arial" pitchFamily="34" charset="0"/>
                <a:ea typeface="宋体" pitchFamily="2" charset="-122"/>
              </a:defRPr>
            </a:lvl2pPr>
            <a:lvl3pPr fontAlgn="base">
              <a:spcBef>
                <a:spcPct val="0"/>
              </a:spcBef>
              <a:spcAft>
                <a:spcPct val="0"/>
              </a:spcAft>
              <a:defRPr>
                <a:latin typeface="Arial" pitchFamily="34" charset="0"/>
                <a:ea typeface="宋体" pitchFamily="2" charset="-122"/>
              </a:defRPr>
            </a:lvl3pPr>
            <a:lvl4pPr fontAlgn="base">
              <a:spcBef>
                <a:spcPct val="0"/>
              </a:spcBef>
              <a:spcAft>
                <a:spcPct val="0"/>
              </a:spcAft>
              <a:defRPr>
                <a:latin typeface="Arial" pitchFamily="34" charset="0"/>
                <a:ea typeface="宋体" pitchFamily="2" charset="-122"/>
              </a:defRPr>
            </a:lvl4pPr>
            <a:lvl5pPr fontAlgn="base">
              <a:spcBef>
                <a:spcPct val="0"/>
              </a:spcBef>
              <a:spcAft>
                <a:spcPct val="0"/>
              </a:spcAft>
              <a:defRPr>
                <a:latin typeface="Arial" pitchFamily="34" charset="0"/>
                <a:ea typeface="宋体" pitchFamily="2" charset="-122"/>
              </a:defRPr>
            </a:lvl5pPr>
            <a:lvl6pPr>
              <a:defRPr>
                <a:latin typeface="Arial" pitchFamily="34" charset="0"/>
                <a:ea typeface="宋体" pitchFamily="2" charset="-122"/>
              </a:defRPr>
            </a:lvl6pPr>
            <a:lvl7pPr>
              <a:defRPr>
                <a:latin typeface="Arial" pitchFamily="34" charset="0"/>
                <a:ea typeface="宋体" pitchFamily="2" charset="-122"/>
              </a:defRPr>
            </a:lvl7pPr>
            <a:lvl8pPr>
              <a:defRPr>
                <a:latin typeface="Arial" pitchFamily="34" charset="0"/>
                <a:ea typeface="宋体" pitchFamily="2" charset="-122"/>
              </a:defRPr>
            </a:lvl8pPr>
            <a:lvl9pPr>
              <a:defRPr>
                <a:latin typeface="Arial" pitchFamily="34" charset="0"/>
                <a:ea typeface="宋体" pitchFamily="2" charset="-122"/>
              </a:defRPr>
            </a:lvl9p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POI</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446925" y="1361404"/>
            <a:ext cx="3049287" cy="2286965"/>
          </a:xfrm>
          <a:prstGeom prst="rect">
            <a:avLst/>
          </a:prstGeom>
        </p:spPr>
      </p:pic>
      <p:pic>
        <p:nvPicPr>
          <p:cNvPr id="2050" name="Picture 2" descr="Image result for checkin 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4099" y="1037564"/>
            <a:ext cx="2830764" cy="5032469"/>
          </a:xfrm>
          <a:prstGeom prst="rect">
            <a:avLst/>
          </a:prstGeom>
          <a:noFill/>
          <a:extLst>
            <a:ext uri="{909E8E84-426E-40DD-AFC4-6F175D3DCCD1}">
              <a14:hiddenFill xmlns:a14="http://schemas.microsoft.com/office/drawing/2010/main">
                <a:solidFill>
                  <a:srgbClr val="FFFFFF"/>
                </a:solidFill>
              </a14:hiddenFill>
            </a:ext>
          </a:extLst>
        </p:spPr>
      </p:pic>
      <p:sp>
        <p:nvSpPr>
          <p:cNvPr id="23" name="灯片编号占位符 4">
            <a:extLst>
              <a:ext uri="{FF2B5EF4-FFF2-40B4-BE49-F238E27FC236}">
                <a16:creationId xmlns:a16="http://schemas.microsoft.com/office/drawing/2014/main" id="{7DF44F46-5523-44A8-A2F8-5C65B685AA32}"/>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1</a:t>
            </a:r>
          </a:p>
        </p:txBody>
      </p:sp>
      <p:sp>
        <p:nvSpPr>
          <p:cNvPr id="24" name="矩形 23">
            <a:extLst>
              <a:ext uri="{FF2B5EF4-FFF2-40B4-BE49-F238E27FC236}">
                <a16:creationId xmlns:a16="http://schemas.microsoft.com/office/drawing/2014/main" id="{3DD2CCD4-16C7-4BFE-9770-858989A8832B}"/>
              </a:ext>
            </a:extLst>
          </p:cNvPr>
          <p:cNvSpPr/>
          <p:nvPr/>
        </p:nvSpPr>
        <p:spPr>
          <a:xfrm>
            <a:off x="1446925" y="4217968"/>
            <a:ext cx="6333861" cy="1289905"/>
          </a:xfrm>
          <a:prstGeom prst="rect">
            <a:avLst/>
          </a:prstGeom>
        </p:spPr>
        <p:txBody>
          <a:bodyPr wrap="square">
            <a:spAutoFit/>
          </a:bodyPr>
          <a:lstStyle/>
          <a:p>
            <a:pPr>
              <a:lnSpc>
                <a:spcPct val="150000"/>
              </a:lnSpc>
            </a:pPr>
            <a:r>
              <a:rPr lang="en-US" altLang="zh-CN" sz="1800" dirty="0">
                <a:latin typeface="微软雅黑" panose="020B0503020204020204" pitchFamily="34" charset="-122"/>
                <a:ea typeface="微软雅黑" panose="020B0503020204020204" pitchFamily="34" charset="-122"/>
              </a:rPr>
              <a:t>       </a:t>
            </a:r>
            <a:r>
              <a:rPr lang="zh-CN" altLang="zh-CN" sz="1800" dirty="0">
                <a:latin typeface="微软雅黑" panose="020B0503020204020204" pitchFamily="34" charset="-122"/>
                <a:ea typeface="微软雅黑" panose="020B0503020204020204" pitchFamily="34" charset="-122"/>
              </a:rPr>
              <a:t>大数据可视化是分析大数据的一种重要手段，而随着数据存储量不断增大，很难在很短的时间内得到想要的展示数据，大数据环境下的交互可视化面临极大的挑战。</a:t>
            </a:r>
          </a:p>
        </p:txBody>
      </p:sp>
    </p:spTree>
    <p:extLst>
      <p:ext uri="{BB962C8B-B14F-4D97-AF65-F5344CB8AC3E}">
        <p14:creationId xmlns:p14="http://schemas.microsoft.com/office/powerpoint/2010/main" val="1938731887"/>
      </p:ext>
    </p:extLst>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22" descr="C:\Users\Administrator\Desktop\10.jpg">
            <a:extLst>
              <a:ext uri="{FF2B5EF4-FFF2-40B4-BE49-F238E27FC236}">
                <a16:creationId xmlns:a16="http://schemas.microsoft.com/office/drawing/2014/main" id="{4F388957-898E-462D-B295-4CFF6EC1501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9463" y="3602609"/>
            <a:ext cx="860260" cy="86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90" name="组合 11">
            <a:extLst>
              <a:ext uri="{FF2B5EF4-FFF2-40B4-BE49-F238E27FC236}">
                <a16:creationId xmlns:a16="http://schemas.microsoft.com/office/drawing/2014/main" id="{20BB476D-FFE8-4502-A776-EB90CA8BA085}"/>
              </a:ext>
            </a:extLst>
          </p:cNvPr>
          <p:cNvGrpSpPr>
            <a:grpSpLocks/>
          </p:cNvGrpSpPr>
          <p:nvPr/>
        </p:nvGrpSpPr>
        <p:grpSpPr bwMode="auto">
          <a:xfrm>
            <a:off x="4763" y="6545263"/>
            <a:ext cx="12192000" cy="319087"/>
            <a:chOff x="4763" y="6500813"/>
            <a:chExt cx="12192000" cy="357187"/>
          </a:xfrm>
        </p:grpSpPr>
        <p:sp>
          <p:nvSpPr>
            <p:cNvPr id="12310" name="任意多边形 11">
              <a:extLst>
                <a:ext uri="{FF2B5EF4-FFF2-40B4-BE49-F238E27FC236}">
                  <a16:creationId xmlns:a16="http://schemas.microsoft.com/office/drawing/2014/main" id="{ECA42A05-DAC5-4C74-9650-CA1BDDC71590}"/>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12311" name="平行四边形 13">
              <a:extLst>
                <a:ext uri="{FF2B5EF4-FFF2-40B4-BE49-F238E27FC236}">
                  <a16:creationId xmlns:a16="http://schemas.microsoft.com/office/drawing/2014/main" id="{4F5BE3C0-4126-4817-8266-D66FAF35F60F}"/>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12292" name="组合 137">
            <a:extLst>
              <a:ext uri="{FF2B5EF4-FFF2-40B4-BE49-F238E27FC236}">
                <a16:creationId xmlns:a16="http://schemas.microsoft.com/office/drawing/2014/main" id="{467CBB8F-8FDA-48EC-8E11-B5C25051D9AE}"/>
              </a:ext>
            </a:extLst>
          </p:cNvPr>
          <p:cNvGrpSpPr>
            <a:grpSpLocks/>
          </p:cNvGrpSpPr>
          <p:nvPr/>
        </p:nvGrpSpPr>
        <p:grpSpPr bwMode="auto">
          <a:xfrm>
            <a:off x="423863" y="260350"/>
            <a:ext cx="11917362" cy="665163"/>
            <a:chOff x="424635" y="260736"/>
            <a:chExt cx="11917033" cy="664880"/>
          </a:xfrm>
        </p:grpSpPr>
        <p:sp>
          <p:nvSpPr>
            <p:cNvPr id="12301" name="平行四边形 12">
              <a:extLst>
                <a:ext uri="{FF2B5EF4-FFF2-40B4-BE49-F238E27FC236}">
                  <a16:creationId xmlns:a16="http://schemas.microsoft.com/office/drawing/2014/main" id="{44A4C983-F373-406C-B84C-C47DAC709D3E}"/>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12302" name="平行四边形 13">
              <a:extLst>
                <a:ext uri="{FF2B5EF4-FFF2-40B4-BE49-F238E27FC236}">
                  <a16:creationId xmlns:a16="http://schemas.microsoft.com/office/drawing/2014/main" id="{E1916151-631B-42C4-9ABC-F02F1892BE8E}"/>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12303" name="组合 140">
              <a:extLst>
                <a:ext uri="{FF2B5EF4-FFF2-40B4-BE49-F238E27FC236}">
                  <a16:creationId xmlns:a16="http://schemas.microsoft.com/office/drawing/2014/main" id="{00B3C3B3-6CEA-4DF5-9C73-5C508C2ECB51}"/>
                </a:ext>
              </a:extLst>
            </p:cNvPr>
            <p:cNvGrpSpPr>
              <a:grpSpLocks/>
            </p:cNvGrpSpPr>
            <p:nvPr/>
          </p:nvGrpSpPr>
          <p:grpSpPr bwMode="auto">
            <a:xfrm>
              <a:off x="424635" y="260736"/>
              <a:ext cx="11917033" cy="664880"/>
              <a:chOff x="424635" y="260736"/>
              <a:chExt cx="11917033" cy="664880"/>
            </a:xfrm>
          </p:grpSpPr>
          <p:sp>
            <p:nvSpPr>
              <p:cNvPr id="142" name="矩形 141">
                <a:extLst>
                  <a:ext uri="{FF2B5EF4-FFF2-40B4-BE49-F238E27FC236}">
                    <a16:creationId xmlns:a16="http://schemas.microsoft.com/office/drawing/2014/main" id="{999CC8F6-DA22-4667-AC30-6D8926F96B23}"/>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143" name="矩形 142">
                <a:extLst>
                  <a:ext uri="{FF2B5EF4-FFF2-40B4-BE49-F238E27FC236}">
                    <a16:creationId xmlns:a16="http://schemas.microsoft.com/office/drawing/2014/main" id="{BEDE7098-AEC9-4BB8-BE8F-396A11C4226C}"/>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12308" name="直接连接符 143">
                <a:extLst>
                  <a:ext uri="{FF2B5EF4-FFF2-40B4-BE49-F238E27FC236}">
                    <a16:creationId xmlns:a16="http://schemas.microsoft.com/office/drawing/2014/main" id="{653D3145-934F-4BE1-96DD-B6852819AE0A}"/>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09" name="文本框 144">
                <a:extLst>
                  <a:ext uri="{FF2B5EF4-FFF2-40B4-BE49-F238E27FC236}">
                    <a16:creationId xmlns:a16="http://schemas.microsoft.com/office/drawing/2014/main" id="{2F246A43-D5E4-49D9-BCFD-707AAC982CB1}"/>
                  </a:ext>
                </a:extLst>
              </p:cNvPr>
              <p:cNvSpPr txBox="1">
                <a:spLocks noChangeArrowheads="1"/>
              </p:cNvSpPr>
              <p:nvPr/>
            </p:nvSpPr>
            <p:spPr bwMode="auto">
              <a:xfrm>
                <a:off x="1271598" y="332742"/>
                <a:ext cx="4384792"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研究意义与内容</a:t>
                </a:r>
              </a:p>
            </p:txBody>
          </p:sp>
        </p:grpSp>
      </p:grpSp>
      <p:sp>
        <p:nvSpPr>
          <p:cNvPr id="26" name="灯片编号占位符 4">
            <a:extLst>
              <a:ext uri="{FF2B5EF4-FFF2-40B4-BE49-F238E27FC236}">
                <a16:creationId xmlns:a16="http://schemas.microsoft.com/office/drawing/2014/main" id="{5CBA4929-1266-4DF3-9143-C4515170A01C}"/>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2</a:t>
            </a:r>
          </a:p>
        </p:txBody>
      </p:sp>
      <p:sp>
        <p:nvSpPr>
          <p:cNvPr id="31" name="矩形 30">
            <a:extLst>
              <a:ext uri="{FF2B5EF4-FFF2-40B4-BE49-F238E27FC236}">
                <a16:creationId xmlns:a16="http://schemas.microsoft.com/office/drawing/2014/main" id="{C3EABD64-38AC-40DD-9EB2-655CE9496FC1}"/>
              </a:ext>
            </a:extLst>
          </p:cNvPr>
          <p:cNvSpPr/>
          <p:nvPr/>
        </p:nvSpPr>
        <p:spPr>
          <a:xfrm>
            <a:off x="1270849" y="834731"/>
            <a:ext cx="4493538" cy="581057"/>
          </a:xfrm>
          <a:prstGeom prst="rect">
            <a:avLst/>
          </a:prstGeom>
        </p:spPr>
        <p:txBody>
          <a:bodyPr wrap="none">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现有的大数据可视化解决方案：</a:t>
            </a:r>
            <a:endParaRPr lang="en-US" altLang="zh-CN" sz="2400" b="1" dirty="0">
              <a:latin typeface="微软雅黑" panose="020B0503020204020204" pitchFamily="34" charset="-122"/>
              <a:ea typeface="微软雅黑" panose="020B0503020204020204" pitchFamily="34" charset="-122"/>
            </a:endParaRPr>
          </a:p>
        </p:txBody>
      </p:sp>
      <p:sp>
        <p:nvSpPr>
          <p:cNvPr id="32" name="矩形: 圆角 31">
            <a:extLst>
              <a:ext uri="{FF2B5EF4-FFF2-40B4-BE49-F238E27FC236}">
                <a16:creationId xmlns:a16="http://schemas.microsoft.com/office/drawing/2014/main" id="{9E092B63-97B5-494D-ADCE-BDA8FB43E3B1}"/>
              </a:ext>
            </a:extLst>
          </p:cNvPr>
          <p:cNvSpPr/>
          <p:nvPr/>
        </p:nvSpPr>
        <p:spPr>
          <a:xfrm>
            <a:off x="699796" y="2529046"/>
            <a:ext cx="2061875" cy="581057"/>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高性能硬件环境</a:t>
            </a:r>
            <a:endParaRPr lang="zh-CN" altLang="en-US" sz="2000" dirty="0"/>
          </a:p>
        </p:txBody>
      </p:sp>
      <p:sp>
        <p:nvSpPr>
          <p:cNvPr id="33" name="矩形: 圆角 32">
            <a:extLst>
              <a:ext uri="{FF2B5EF4-FFF2-40B4-BE49-F238E27FC236}">
                <a16:creationId xmlns:a16="http://schemas.microsoft.com/office/drawing/2014/main" id="{CC199600-BCB2-45B8-8979-D40E73C5E451}"/>
              </a:ext>
            </a:extLst>
          </p:cNvPr>
          <p:cNvSpPr/>
          <p:nvPr/>
        </p:nvSpPr>
        <p:spPr>
          <a:xfrm>
            <a:off x="9154202" y="4758244"/>
            <a:ext cx="2593038" cy="621319"/>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预处理中间结果数据</a:t>
            </a:r>
            <a:endParaRPr lang="zh-CN" altLang="en-US" sz="2000" dirty="0"/>
          </a:p>
        </p:txBody>
      </p:sp>
      <p:cxnSp>
        <p:nvCxnSpPr>
          <p:cNvPr id="34" name="直接连接符 33">
            <a:extLst>
              <a:ext uri="{FF2B5EF4-FFF2-40B4-BE49-F238E27FC236}">
                <a16:creationId xmlns:a16="http://schemas.microsoft.com/office/drawing/2014/main" id="{FFF9E651-248D-48AE-BFA1-9B2C19903B85}"/>
              </a:ext>
            </a:extLst>
          </p:cNvPr>
          <p:cNvCxnSpPr>
            <a:cxnSpLocks/>
            <a:stCxn id="32" idx="3"/>
          </p:cNvCxnSpPr>
          <p:nvPr/>
        </p:nvCxnSpPr>
        <p:spPr>
          <a:xfrm flipV="1">
            <a:off x="2761671" y="2067931"/>
            <a:ext cx="839852" cy="751644"/>
          </a:xfrm>
          <a:prstGeom prst="line">
            <a:avLst/>
          </a:prstGeom>
          <a:ln w="19050">
            <a:solidFill>
              <a:srgbClr val="F6B99F"/>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4D2A22C-A87A-4DFC-950D-9B8D6959B321}"/>
              </a:ext>
            </a:extLst>
          </p:cNvPr>
          <p:cNvCxnSpPr>
            <a:cxnSpLocks/>
            <a:stCxn id="32" idx="3"/>
          </p:cNvCxnSpPr>
          <p:nvPr/>
        </p:nvCxnSpPr>
        <p:spPr>
          <a:xfrm>
            <a:off x="2761671" y="2819575"/>
            <a:ext cx="3251367" cy="8735"/>
          </a:xfrm>
          <a:prstGeom prst="line">
            <a:avLst/>
          </a:prstGeom>
          <a:ln w="19050">
            <a:solidFill>
              <a:srgbClr val="F6B99F"/>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E84282A-CE90-4D35-A329-DEF5F18EBCD1}"/>
              </a:ext>
            </a:extLst>
          </p:cNvPr>
          <p:cNvCxnSpPr>
            <a:cxnSpLocks/>
            <a:stCxn id="32" idx="3"/>
          </p:cNvCxnSpPr>
          <p:nvPr/>
        </p:nvCxnSpPr>
        <p:spPr>
          <a:xfrm>
            <a:off x="2761671" y="2819575"/>
            <a:ext cx="839852" cy="860260"/>
          </a:xfrm>
          <a:prstGeom prst="line">
            <a:avLst/>
          </a:prstGeom>
          <a:ln w="19050">
            <a:solidFill>
              <a:srgbClr val="F6B99F"/>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9ECBBD6-1ACA-4492-8D39-41FD035730B7}"/>
              </a:ext>
            </a:extLst>
          </p:cNvPr>
          <p:cNvCxnSpPr>
            <a:cxnSpLocks/>
          </p:cNvCxnSpPr>
          <p:nvPr/>
        </p:nvCxnSpPr>
        <p:spPr>
          <a:xfrm>
            <a:off x="3601523" y="2067930"/>
            <a:ext cx="2411515" cy="0"/>
          </a:xfrm>
          <a:prstGeom prst="line">
            <a:avLst/>
          </a:prstGeom>
          <a:ln w="19050">
            <a:solidFill>
              <a:srgbClr val="F6B99F"/>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46BEE2D-1AD3-415B-86E0-53E891D626A2}"/>
              </a:ext>
            </a:extLst>
          </p:cNvPr>
          <p:cNvCxnSpPr>
            <a:cxnSpLocks/>
          </p:cNvCxnSpPr>
          <p:nvPr/>
        </p:nvCxnSpPr>
        <p:spPr>
          <a:xfrm>
            <a:off x="3601523" y="3679835"/>
            <a:ext cx="2411515" cy="0"/>
          </a:xfrm>
          <a:prstGeom prst="line">
            <a:avLst/>
          </a:prstGeom>
          <a:ln w="19050">
            <a:solidFill>
              <a:srgbClr val="F6B99F"/>
            </a:solidFill>
            <a:prstDash val="dash"/>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A6A117B2-C618-4DA2-BFDA-34D968D8AC1E}"/>
              </a:ext>
            </a:extLst>
          </p:cNvPr>
          <p:cNvSpPr/>
          <p:nvPr/>
        </p:nvSpPr>
        <p:spPr>
          <a:xfrm>
            <a:off x="6153031" y="1785464"/>
            <a:ext cx="2533925" cy="579967"/>
          </a:xfrm>
          <a:prstGeom prst="rect">
            <a:avLst/>
          </a:prstGeom>
        </p:spPr>
        <p:txBody>
          <a:bodyPr wrap="square">
            <a:spAutoFit/>
          </a:bodyPr>
          <a:lstStyle/>
          <a:p>
            <a:pPr marL="0" lvl="1" algn="ctr" fontAlgn="base">
              <a:lnSpc>
                <a:spcPct val="150000"/>
              </a:lnSpc>
              <a:spcBef>
                <a:spcPct val="0"/>
              </a:spcBef>
              <a:spcAft>
                <a:spcPct val="0"/>
              </a:spcAft>
            </a:pPr>
            <a:r>
              <a:rPr lang="en-US" altLang="zh-CN"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Google Big Query</a:t>
            </a:r>
          </a:p>
        </p:txBody>
      </p:sp>
      <p:sp>
        <p:nvSpPr>
          <p:cNvPr id="40" name="矩形 39">
            <a:extLst>
              <a:ext uri="{FF2B5EF4-FFF2-40B4-BE49-F238E27FC236}">
                <a16:creationId xmlns:a16="http://schemas.microsoft.com/office/drawing/2014/main" id="{7DEDF26A-E2B6-4351-9294-1CE57FBA6999}"/>
              </a:ext>
            </a:extLst>
          </p:cNvPr>
          <p:cNvSpPr/>
          <p:nvPr/>
        </p:nvSpPr>
        <p:spPr>
          <a:xfrm>
            <a:off x="6153031" y="2546517"/>
            <a:ext cx="2254143" cy="580865"/>
          </a:xfrm>
          <a:prstGeom prst="rect">
            <a:avLst/>
          </a:prstGeom>
        </p:spPr>
        <p:txBody>
          <a:bodyPr wrap="none">
            <a:spAutoFit/>
          </a:bodyPr>
          <a:lstStyle/>
          <a:p>
            <a:pPr marL="0" lvl="1" algn="ctr" fontAlgn="base">
              <a:lnSpc>
                <a:spcPct val="150000"/>
              </a:lnSpc>
              <a:spcBef>
                <a:spcPct val="0"/>
              </a:spcBef>
              <a:spcAft>
                <a:spcPct val="0"/>
              </a:spcAft>
            </a:pPr>
            <a:r>
              <a:rPr lang="en-US" altLang="zh-CN"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MapD</a:t>
            </a:r>
            <a:r>
              <a:rPr lang="zh-CN" altLang="en-US"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MIT</a:t>
            </a:r>
            <a:r>
              <a:rPr lang="zh-CN" altLang="en-US"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矩形 40">
            <a:extLst>
              <a:ext uri="{FF2B5EF4-FFF2-40B4-BE49-F238E27FC236}">
                <a16:creationId xmlns:a16="http://schemas.microsoft.com/office/drawing/2014/main" id="{3B433BD2-A11F-4A21-8E80-9CBA962FFA50}"/>
              </a:ext>
            </a:extLst>
          </p:cNvPr>
          <p:cNvSpPr/>
          <p:nvPr/>
        </p:nvSpPr>
        <p:spPr>
          <a:xfrm>
            <a:off x="6153031" y="3347870"/>
            <a:ext cx="1459054" cy="579967"/>
          </a:xfrm>
          <a:prstGeom prst="rect">
            <a:avLst/>
          </a:prstGeom>
        </p:spPr>
        <p:txBody>
          <a:bodyPr wrap="none">
            <a:spAutoFit/>
          </a:bodyPr>
          <a:lstStyle/>
          <a:p>
            <a:pPr marL="0" lvl="1">
              <a:lnSpc>
                <a:spcPct val="150000"/>
              </a:lnSpc>
              <a:spcBef>
                <a:spcPts val="0"/>
              </a:spcBef>
            </a:pPr>
            <a:r>
              <a:rPr lang="en-US" altLang="zh-CN" sz="2400" b="1"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CartoDB</a:t>
            </a:r>
            <a:r>
              <a:rPr lang="en-US" altLang="zh-CN" sz="2000" b="1" dirty="0">
                <a:latin typeface="微软雅黑" panose="020B0503020204020204" pitchFamily="34" charset="-122"/>
                <a:ea typeface="微软雅黑" panose="020B0503020204020204" pitchFamily="34" charset="-122"/>
              </a:rPr>
              <a:t> </a:t>
            </a:r>
          </a:p>
        </p:txBody>
      </p:sp>
      <p:cxnSp>
        <p:nvCxnSpPr>
          <p:cNvPr id="42" name="直接连接符 41">
            <a:extLst>
              <a:ext uri="{FF2B5EF4-FFF2-40B4-BE49-F238E27FC236}">
                <a16:creationId xmlns:a16="http://schemas.microsoft.com/office/drawing/2014/main" id="{C7C9C84A-22D5-42AB-9DE5-C2E6793D33FA}"/>
              </a:ext>
            </a:extLst>
          </p:cNvPr>
          <p:cNvCxnSpPr>
            <a:cxnSpLocks/>
            <a:stCxn id="33" idx="1"/>
          </p:cNvCxnSpPr>
          <p:nvPr/>
        </p:nvCxnSpPr>
        <p:spPr>
          <a:xfrm flipH="1" flipV="1">
            <a:off x="8446580" y="4420192"/>
            <a:ext cx="707622" cy="648712"/>
          </a:xfrm>
          <a:prstGeom prst="line">
            <a:avLst/>
          </a:prstGeom>
          <a:ln w="19050">
            <a:solidFill>
              <a:srgbClr val="FFD993"/>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2C01EC5A-E3DD-4BA2-A310-30A03CA9DDD0}"/>
              </a:ext>
            </a:extLst>
          </p:cNvPr>
          <p:cNvCxnSpPr>
            <a:cxnSpLocks/>
            <a:stCxn id="33" idx="1"/>
          </p:cNvCxnSpPr>
          <p:nvPr/>
        </p:nvCxnSpPr>
        <p:spPr>
          <a:xfrm flipH="1" flipV="1">
            <a:off x="8446580" y="4889918"/>
            <a:ext cx="707622" cy="178986"/>
          </a:xfrm>
          <a:prstGeom prst="line">
            <a:avLst/>
          </a:prstGeom>
          <a:ln w="19050">
            <a:solidFill>
              <a:srgbClr val="FFD993"/>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F1109C59-7054-4DE1-AD3C-4933EE678665}"/>
              </a:ext>
            </a:extLst>
          </p:cNvPr>
          <p:cNvCxnSpPr>
            <a:cxnSpLocks/>
            <a:stCxn id="33" idx="1"/>
          </p:cNvCxnSpPr>
          <p:nvPr/>
        </p:nvCxnSpPr>
        <p:spPr>
          <a:xfrm flipH="1">
            <a:off x="8446580" y="5068904"/>
            <a:ext cx="707622" cy="329498"/>
          </a:xfrm>
          <a:prstGeom prst="line">
            <a:avLst/>
          </a:prstGeom>
          <a:ln w="19050">
            <a:solidFill>
              <a:srgbClr val="FFD993"/>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B47C3D7C-E3C4-428F-97E9-555637AC004C}"/>
              </a:ext>
            </a:extLst>
          </p:cNvPr>
          <p:cNvCxnSpPr>
            <a:cxnSpLocks/>
            <a:stCxn id="33" idx="1"/>
          </p:cNvCxnSpPr>
          <p:nvPr/>
        </p:nvCxnSpPr>
        <p:spPr>
          <a:xfrm flipH="1">
            <a:off x="8457462" y="5068904"/>
            <a:ext cx="696740" cy="859320"/>
          </a:xfrm>
          <a:prstGeom prst="line">
            <a:avLst/>
          </a:prstGeom>
          <a:ln w="19050">
            <a:solidFill>
              <a:srgbClr val="FFD993"/>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EA8F91C1-4413-4CAE-8832-2399796AB354}"/>
              </a:ext>
            </a:extLst>
          </p:cNvPr>
          <p:cNvCxnSpPr>
            <a:cxnSpLocks/>
          </p:cNvCxnSpPr>
          <p:nvPr/>
        </p:nvCxnSpPr>
        <p:spPr>
          <a:xfrm flipH="1">
            <a:off x="5697781" y="4420192"/>
            <a:ext cx="2695828" cy="0"/>
          </a:xfrm>
          <a:prstGeom prst="line">
            <a:avLst/>
          </a:prstGeom>
          <a:ln w="19050">
            <a:solidFill>
              <a:srgbClr val="FFD993"/>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3F2DF420-1142-4843-9DE5-22085CC4F869}"/>
              </a:ext>
            </a:extLst>
          </p:cNvPr>
          <p:cNvCxnSpPr>
            <a:cxnSpLocks/>
          </p:cNvCxnSpPr>
          <p:nvPr/>
        </p:nvCxnSpPr>
        <p:spPr>
          <a:xfrm flipH="1">
            <a:off x="5697781" y="4889917"/>
            <a:ext cx="2695828" cy="0"/>
          </a:xfrm>
          <a:prstGeom prst="line">
            <a:avLst/>
          </a:prstGeom>
          <a:ln w="19050">
            <a:solidFill>
              <a:srgbClr val="FFD993"/>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477A2651-6F7C-4BAE-A0E0-4076AD38A947}"/>
              </a:ext>
            </a:extLst>
          </p:cNvPr>
          <p:cNvCxnSpPr/>
          <p:nvPr/>
        </p:nvCxnSpPr>
        <p:spPr>
          <a:xfrm flipH="1">
            <a:off x="5697781" y="5399823"/>
            <a:ext cx="2614974" cy="0"/>
          </a:xfrm>
          <a:prstGeom prst="line">
            <a:avLst/>
          </a:prstGeom>
          <a:ln w="19050">
            <a:solidFill>
              <a:srgbClr val="FFD993"/>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890CC38-58AE-4EC8-B035-9FA9A06BE1F1}"/>
              </a:ext>
            </a:extLst>
          </p:cNvPr>
          <p:cNvCxnSpPr>
            <a:cxnSpLocks/>
          </p:cNvCxnSpPr>
          <p:nvPr/>
        </p:nvCxnSpPr>
        <p:spPr>
          <a:xfrm flipH="1">
            <a:off x="5697781" y="5915331"/>
            <a:ext cx="2695828" cy="490"/>
          </a:xfrm>
          <a:prstGeom prst="line">
            <a:avLst/>
          </a:prstGeom>
          <a:ln w="19050">
            <a:solidFill>
              <a:srgbClr val="FFD993"/>
            </a:solidFill>
            <a:prstDash val="dash"/>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DBF762F2-8479-490B-A52F-B3BDD90EC662}"/>
              </a:ext>
            </a:extLst>
          </p:cNvPr>
          <p:cNvSpPr/>
          <p:nvPr/>
        </p:nvSpPr>
        <p:spPr>
          <a:xfrm>
            <a:off x="3896100" y="4220137"/>
            <a:ext cx="1596912" cy="461665"/>
          </a:xfrm>
          <a:prstGeom prst="rect">
            <a:avLst/>
          </a:prstGeom>
        </p:spPr>
        <p:txBody>
          <a:bodyPr wrap="none">
            <a:spAutoFit/>
          </a:bodyPr>
          <a:lstStyle/>
          <a:p>
            <a:pPr algn="ctr" fontAlgn="base">
              <a:spcBef>
                <a:spcPct val="0"/>
              </a:spcBef>
              <a:spcAft>
                <a:spcPct val="0"/>
              </a:spcAft>
            </a:pPr>
            <a:r>
              <a:rPr lang="en-US" altLang="zh-CN"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Data Cube</a:t>
            </a:r>
            <a:endParaRPr lang="zh-CN" altLang="en-US"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 name="矩形 50">
            <a:extLst>
              <a:ext uri="{FF2B5EF4-FFF2-40B4-BE49-F238E27FC236}">
                <a16:creationId xmlns:a16="http://schemas.microsoft.com/office/drawing/2014/main" id="{B6FA0460-1C0E-430F-AD42-1C058367C221}"/>
              </a:ext>
            </a:extLst>
          </p:cNvPr>
          <p:cNvSpPr/>
          <p:nvPr/>
        </p:nvSpPr>
        <p:spPr>
          <a:xfrm>
            <a:off x="3441842" y="4689862"/>
            <a:ext cx="2505429" cy="461665"/>
          </a:xfrm>
          <a:prstGeom prst="rect">
            <a:avLst/>
          </a:prstGeom>
        </p:spPr>
        <p:txBody>
          <a:bodyPr wrap="none">
            <a:spAutoFit/>
          </a:bodyPr>
          <a:lstStyle/>
          <a:p>
            <a:pPr algn="ctr" fontAlgn="base">
              <a:spcBef>
                <a:spcPct val="0"/>
              </a:spcBef>
              <a:spcAft>
                <a:spcPct val="0"/>
              </a:spcAft>
            </a:pPr>
            <a:r>
              <a:rPr lang="en-US" altLang="zh-CN"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Dwarf</a:t>
            </a:r>
            <a:r>
              <a:rPr lang="zh-CN" altLang="en-US"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AT&amp;T</a:t>
            </a:r>
            <a:r>
              <a:rPr lang="zh-CN" altLang="en-US"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52" name="矩形 51">
            <a:extLst>
              <a:ext uri="{FF2B5EF4-FFF2-40B4-BE49-F238E27FC236}">
                <a16:creationId xmlns:a16="http://schemas.microsoft.com/office/drawing/2014/main" id="{87F8CD24-0224-4E92-A442-98199F6EE236}"/>
              </a:ext>
            </a:extLst>
          </p:cNvPr>
          <p:cNvSpPr/>
          <p:nvPr/>
        </p:nvSpPr>
        <p:spPr>
          <a:xfrm>
            <a:off x="3142080" y="5198347"/>
            <a:ext cx="3104953" cy="461665"/>
          </a:xfrm>
          <a:prstGeom prst="rect">
            <a:avLst/>
          </a:prstGeom>
        </p:spPr>
        <p:txBody>
          <a:bodyPr wrap="none">
            <a:spAutoFit/>
          </a:bodyPr>
          <a:lstStyle/>
          <a:p>
            <a:pPr algn="ctr" fontAlgn="base">
              <a:spcBef>
                <a:spcPct val="0"/>
              </a:spcBef>
              <a:spcAft>
                <a:spcPct val="0"/>
              </a:spcAft>
            </a:pPr>
            <a:r>
              <a:rPr lang="en-US" altLang="zh-CN" sz="2400" b="1"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Nanocubes</a:t>
            </a:r>
            <a:r>
              <a:rPr lang="zh-CN" altLang="en-US"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AT&amp;T</a:t>
            </a:r>
            <a:r>
              <a:rPr lang="zh-CN" altLang="en-US"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53" name="矩形 52">
            <a:extLst>
              <a:ext uri="{FF2B5EF4-FFF2-40B4-BE49-F238E27FC236}">
                <a16:creationId xmlns:a16="http://schemas.microsoft.com/office/drawing/2014/main" id="{EB4C0463-0283-44EB-A829-0D29389DBBF6}"/>
              </a:ext>
            </a:extLst>
          </p:cNvPr>
          <p:cNvSpPr/>
          <p:nvPr/>
        </p:nvSpPr>
        <p:spPr>
          <a:xfrm>
            <a:off x="3182764" y="5710289"/>
            <a:ext cx="3023585" cy="461665"/>
          </a:xfrm>
          <a:prstGeom prst="rect">
            <a:avLst/>
          </a:prstGeom>
        </p:spPr>
        <p:txBody>
          <a:bodyPr wrap="none">
            <a:spAutoFit/>
          </a:bodyPr>
          <a:lstStyle/>
          <a:p>
            <a:pPr algn="ctr" fontAlgn="base">
              <a:spcBef>
                <a:spcPct val="0"/>
              </a:spcBef>
              <a:spcAft>
                <a:spcPct val="0"/>
              </a:spcAft>
            </a:pPr>
            <a:r>
              <a:rPr lang="en-US" altLang="zh-CN" sz="2400" b="1"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imMens</a:t>
            </a:r>
            <a:r>
              <a:rPr lang="zh-CN" altLang="en-US"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Stanford</a:t>
            </a:r>
            <a:r>
              <a:rPr lang="zh-CN" altLang="en-US"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66" name="Picture 22" descr="C:\Users\Administrator\Desktop\10.jpg">
            <a:extLst>
              <a:ext uri="{FF2B5EF4-FFF2-40B4-BE49-F238E27FC236}">
                <a16:creationId xmlns:a16="http://schemas.microsoft.com/office/drawing/2014/main" id="{0994DC79-208E-4187-B70D-B844AC23377D}"/>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166439" y="1223589"/>
            <a:ext cx="860260" cy="86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思想气泡: 云 53">
            <a:extLst>
              <a:ext uri="{FF2B5EF4-FFF2-40B4-BE49-F238E27FC236}">
                <a16:creationId xmlns:a16="http://schemas.microsoft.com/office/drawing/2014/main" id="{7A04B5D0-1596-4068-BB5F-FA5A4D68937B}"/>
              </a:ext>
            </a:extLst>
          </p:cNvPr>
          <p:cNvSpPr/>
          <p:nvPr/>
        </p:nvSpPr>
        <p:spPr>
          <a:xfrm>
            <a:off x="8590479" y="1785464"/>
            <a:ext cx="3156761" cy="1353197"/>
          </a:xfrm>
          <a:prstGeom prst="cloudCallout">
            <a:avLst>
              <a:gd name="adj1" fmla="val -74520"/>
              <a:gd name="adj2" fmla="val 6354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硬件成本高，内外存储空间消耗大</a:t>
            </a:r>
          </a:p>
        </p:txBody>
      </p:sp>
      <p:sp>
        <p:nvSpPr>
          <p:cNvPr id="55" name="思想气泡: 云 54">
            <a:extLst>
              <a:ext uri="{FF2B5EF4-FFF2-40B4-BE49-F238E27FC236}">
                <a16:creationId xmlns:a16="http://schemas.microsoft.com/office/drawing/2014/main" id="{DE7E1724-F6D6-412F-AAA4-E072D78F8AD5}"/>
              </a:ext>
            </a:extLst>
          </p:cNvPr>
          <p:cNvSpPr/>
          <p:nvPr/>
        </p:nvSpPr>
        <p:spPr>
          <a:xfrm>
            <a:off x="190137" y="4171777"/>
            <a:ext cx="3097763" cy="1495139"/>
          </a:xfrm>
          <a:prstGeom prst="cloudCallout">
            <a:avLst>
              <a:gd name="adj1" fmla="val 50345"/>
              <a:gd name="adj2" fmla="val 5466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zh-CN" dirty="0">
                <a:latin typeface="微软雅黑" panose="020B0503020204020204" pitchFamily="34" charset="-122"/>
                <a:ea typeface="微软雅黑" panose="020B0503020204020204" pitchFamily="34" charset="-122"/>
              </a:rPr>
              <a:t>对时空、高维特征支持不够，难发挥分布式</a:t>
            </a:r>
            <a:r>
              <a:rPr lang="zh-CN" altLang="en-US" dirty="0">
                <a:latin typeface="微软雅黑" panose="020B0503020204020204" pitchFamily="34" charset="-122"/>
                <a:ea typeface="微软雅黑" panose="020B0503020204020204" pitchFamily="34" charset="-122"/>
              </a:rPr>
              <a:t>存储</a:t>
            </a:r>
            <a:r>
              <a:rPr lang="zh-CN" altLang="zh-CN" dirty="0">
                <a:latin typeface="微软雅黑" panose="020B0503020204020204" pitchFamily="34" charset="-122"/>
                <a:ea typeface="微软雅黑" panose="020B0503020204020204" pitchFamily="34" charset="-122"/>
              </a:rPr>
              <a:t>的优势</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9601664"/>
      </p:ext>
    </p:extLst>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11">
            <a:extLst>
              <a:ext uri="{FF2B5EF4-FFF2-40B4-BE49-F238E27FC236}">
                <a16:creationId xmlns:a16="http://schemas.microsoft.com/office/drawing/2014/main" id="{20BB476D-FFE8-4502-A776-EB90CA8BA085}"/>
              </a:ext>
            </a:extLst>
          </p:cNvPr>
          <p:cNvGrpSpPr>
            <a:grpSpLocks/>
          </p:cNvGrpSpPr>
          <p:nvPr/>
        </p:nvGrpSpPr>
        <p:grpSpPr bwMode="auto">
          <a:xfrm>
            <a:off x="4763" y="6545263"/>
            <a:ext cx="12192000" cy="319087"/>
            <a:chOff x="4763" y="6500813"/>
            <a:chExt cx="12192000" cy="357187"/>
          </a:xfrm>
        </p:grpSpPr>
        <p:sp>
          <p:nvSpPr>
            <p:cNvPr id="12310" name="任意多边形 11">
              <a:extLst>
                <a:ext uri="{FF2B5EF4-FFF2-40B4-BE49-F238E27FC236}">
                  <a16:creationId xmlns:a16="http://schemas.microsoft.com/office/drawing/2014/main" id="{ECA42A05-DAC5-4C74-9650-CA1BDDC71590}"/>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12311" name="平行四边形 13">
              <a:extLst>
                <a:ext uri="{FF2B5EF4-FFF2-40B4-BE49-F238E27FC236}">
                  <a16:creationId xmlns:a16="http://schemas.microsoft.com/office/drawing/2014/main" id="{4F5BE3C0-4126-4817-8266-D66FAF35F60F}"/>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12292" name="组合 137">
            <a:extLst>
              <a:ext uri="{FF2B5EF4-FFF2-40B4-BE49-F238E27FC236}">
                <a16:creationId xmlns:a16="http://schemas.microsoft.com/office/drawing/2014/main" id="{467CBB8F-8FDA-48EC-8E11-B5C25051D9AE}"/>
              </a:ext>
            </a:extLst>
          </p:cNvPr>
          <p:cNvGrpSpPr>
            <a:grpSpLocks/>
          </p:cNvGrpSpPr>
          <p:nvPr/>
        </p:nvGrpSpPr>
        <p:grpSpPr bwMode="auto">
          <a:xfrm>
            <a:off x="423863" y="260350"/>
            <a:ext cx="11917362" cy="665163"/>
            <a:chOff x="424635" y="260736"/>
            <a:chExt cx="11917033" cy="664880"/>
          </a:xfrm>
        </p:grpSpPr>
        <p:sp>
          <p:nvSpPr>
            <p:cNvPr id="12301" name="平行四边形 12">
              <a:extLst>
                <a:ext uri="{FF2B5EF4-FFF2-40B4-BE49-F238E27FC236}">
                  <a16:creationId xmlns:a16="http://schemas.microsoft.com/office/drawing/2014/main" id="{44A4C983-F373-406C-B84C-C47DAC709D3E}"/>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12302" name="平行四边形 13">
              <a:extLst>
                <a:ext uri="{FF2B5EF4-FFF2-40B4-BE49-F238E27FC236}">
                  <a16:creationId xmlns:a16="http://schemas.microsoft.com/office/drawing/2014/main" id="{E1916151-631B-42C4-9ABC-F02F1892BE8E}"/>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12303" name="组合 140">
              <a:extLst>
                <a:ext uri="{FF2B5EF4-FFF2-40B4-BE49-F238E27FC236}">
                  <a16:creationId xmlns:a16="http://schemas.microsoft.com/office/drawing/2014/main" id="{00B3C3B3-6CEA-4DF5-9C73-5C508C2ECB51}"/>
                </a:ext>
              </a:extLst>
            </p:cNvPr>
            <p:cNvGrpSpPr>
              <a:grpSpLocks/>
            </p:cNvGrpSpPr>
            <p:nvPr/>
          </p:nvGrpSpPr>
          <p:grpSpPr bwMode="auto">
            <a:xfrm>
              <a:off x="424635" y="260736"/>
              <a:ext cx="11917033" cy="664880"/>
              <a:chOff x="424635" y="260736"/>
              <a:chExt cx="11917033" cy="664880"/>
            </a:xfrm>
          </p:grpSpPr>
          <p:sp>
            <p:nvSpPr>
              <p:cNvPr id="142" name="矩形 141">
                <a:extLst>
                  <a:ext uri="{FF2B5EF4-FFF2-40B4-BE49-F238E27FC236}">
                    <a16:creationId xmlns:a16="http://schemas.microsoft.com/office/drawing/2014/main" id="{999CC8F6-DA22-4667-AC30-6D8926F96B23}"/>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143" name="矩形 142">
                <a:extLst>
                  <a:ext uri="{FF2B5EF4-FFF2-40B4-BE49-F238E27FC236}">
                    <a16:creationId xmlns:a16="http://schemas.microsoft.com/office/drawing/2014/main" id="{BEDE7098-AEC9-4BB8-BE8F-396A11C4226C}"/>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12308" name="直接连接符 143">
                <a:extLst>
                  <a:ext uri="{FF2B5EF4-FFF2-40B4-BE49-F238E27FC236}">
                    <a16:creationId xmlns:a16="http://schemas.microsoft.com/office/drawing/2014/main" id="{653D3145-934F-4BE1-96DD-B6852819AE0A}"/>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09" name="文本框 144">
                <a:extLst>
                  <a:ext uri="{FF2B5EF4-FFF2-40B4-BE49-F238E27FC236}">
                    <a16:creationId xmlns:a16="http://schemas.microsoft.com/office/drawing/2014/main" id="{2F246A43-D5E4-49D9-BCFD-707AAC982CB1}"/>
                  </a:ext>
                </a:extLst>
              </p:cNvPr>
              <p:cNvSpPr txBox="1">
                <a:spLocks noChangeArrowheads="1"/>
              </p:cNvSpPr>
              <p:nvPr/>
            </p:nvSpPr>
            <p:spPr bwMode="auto">
              <a:xfrm>
                <a:off x="1271598" y="332742"/>
                <a:ext cx="4384792"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研究意义与内容</a:t>
                </a:r>
              </a:p>
            </p:txBody>
          </p:sp>
        </p:grpSp>
      </p:grpSp>
      <p:sp>
        <p:nvSpPr>
          <p:cNvPr id="26" name="灯片编号占位符 4">
            <a:extLst>
              <a:ext uri="{FF2B5EF4-FFF2-40B4-BE49-F238E27FC236}">
                <a16:creationId xmlns:a16="http://schemas.microsoft.com/office/drawing/2014/main" id="{5CBA4929-1266-4DF3-9143-C4515170A01C}"/>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3</a:t>
            </a:r>
          </a:p>
        </p:txBody>
      </p:sp>
      <p:sp>
        <p:nvSpPr>
          <p:cNvPr id="8" name="文本框 7">
            <a:extLst>
              <a:ext uri="{FF2B5EF4-FFF2-40B4-BE49-F238E27FC236}">
                <a16:creationId xmlns:a16="http://schemas.microsoft.com/office/drawing/2014/main" id="{4BAB1B4E-E0C5-4EF1-8385-3596BD63840F}"/>
              </a:ext>
            </a:extLst>
          </p:cNvPr>
          <p:cNvSpPr txBox="1"/>
          <p:nvPr/>
        </p:nvSpPr>
        <p:spPr>
          <a:xfrm>
            <a:off x="838331" y="1074169"/>
            <a:ext cx="5246915" cy="4942379"/>
          </a:xfrm>
          <a:prstGeom prst="rect">
            <a:avLst/>
          </a:prstGeom>
          <a:noFill/>
        </p:spPr>
        <p:txBody>
          <a:bodyPr wrap="square"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研究目标与内容：</a:t>
            </a:r>
            <a:endParaRPr lang="en-US" altLang="zh-CN" sz="2000" b="1" dirty="0">
              <a:latin typeface="微软雅黑" panose="020B0503020204020204" pitchFamily="34" charset="-122"/>
              <a:ea typeface="微软雅黑" panose="020B0503020204020204" pitchFamily="34" charset="-122"/>
            </a:endParaRPr>
          </a:p>
          <a:p>
            <a:pPr indent="457200">
              <a:lnSpc>
                <a:spcPct val="150000"/>
              </a:lnSpc>
            </a:pPr>
            <a:r>
              <a:rPr lang="zh-CN" altLang="en-US" sz="1600" dirty="0">
                <a:latin typeface="微软雅黑" panose="020B0503020204020204" pitchFamily="34" charset="-122"/>
                <a:ea typeface="微软雅黑" panose="020B0503020204020204" pitchFamily="34" charset="-122"/>
              </a:rPr>
              <a:t>采用预处理的方案，针对大数据可视化存储分布扩展性较差的问题，以点状的时空大数据为研究对象：</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扩展时</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属的聚合，设计提出多维度聚合金字塔（</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MAP</a:t>
            </a:r>
            <a:r>
              <a:rPr lang="zh-CN" altLang="en-US" sz="1600" dirty="0">
                <a:latin typeface="微软雅黑" panose="020B0503020204020204" pitchFamily="34" charset="-122"/>
                <a:ea typeface="微软雅黑" panose="020B0503020204020204" pitchFamily="34" charset="-122"/>
              </a:rPr>
              <a:t>）模型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MAP</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模型基础上，选取</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HBase</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作为数据库，设计相对应的分布式存储方案</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以</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Spark</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集群作为框架预处理的工具，实现原始数据至模型数据的快速转化通道</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构建开源的分布式可视化框架，并基于此框架实现一个可视化原型系统</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设计实验，从模型有效性、分布扩展性、预处理能力扩展性方面验证本框架的问题解决能力</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3F2835BD-0988-4316-8F15-AB0914C039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505" y="1063522"/>
            <a:ext cx="5547454" cy="5004063"/>
          </a:xfrm>
          <a:prstGeom prst="rect">
            <a:avLst/>
          </a:prstGeom>
        </p:spPr>
      </p:pic>
      <p:sp>
        <p:nvSpPr>
          <p:cNvPr id="13" name="文本框 12">
            <a:extLst>
              <a:ext uri="{FF2B5EF4-FFF2-40B4-BE49-F238E27FC236}">
                <a16:creationId xmlns:a16="http://schemas.microsoft.com/office/drawing/2014/main" id="{C9B9657E-779D-4485-B6B4-10BA5A6D5547}"/>
              </a:ext>
            </a:extLst>
          </p:cNvPr>
          <p:cNvSpPr txBox="1"/>
          <p:nvPr/>
        </p:nvSpPr>
        <p:spPr>
          <a:xfrm>
            <a:off x="6949485" y="6083556"/>
            <a:ext cx="4021494"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论文主体技术路线图</a:t>
            </a:r>
          </a:p>
        </p:txBody>
      </p:sp>
    </p:spTree>
    <p:extLst>
      <p:ext uri="{BB962C8B-B14F-4D97-AF65-F5344CB8AC3E}">
        <p14:creationId xmlns:p14="http://schemas.microsoft.com/office/powerpoint/2010/main" val="2993749240"/>
      </p:ext>
    </p:extLst>
  </p:cSld>
  <p:clrMapOvr>
    <a:masterClrMapping/>
  </p:clrMapOvr>
  <p:transition>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3">
            <a:extLst>
              <a:ext uri="{FF2B5EF4-FFF2-40B4-BE49-F238E27FC236}">
                <a16:creationId xmlns:a16="http://schemas.microsoft.com/office/drawing/2014/main" id="{3A76224C-9FDC-48E3-8601-38BEBBF83A95}"/>
              </a:ext>
            </a:extLst>
          </p:cNvPr>
          <p:cNvGrpSpPr>
            <a:grpSpLocks/>
          </p:cNvGrpSpPr>
          <p:nvPr/>
        </p:nvGrpSpPr>
        <p:grpSpPr bwMode="auto">
          <a:xfrm>
            <a:off x="1008063" y="1412875"/>
            <a:ext cx="10488612" cy="4195763"/>
            <a:chOff x="0" y="0"/>
            <a:chExt cx="4955" cy="1982"/>
          </a:xfrm>
        </p:grpSpPr>
        <p:sp>
          <p:nvSpPr>
            <p:cNvPr id="4129" name="Freeform 4">
              <a:extLst>
                <a:ext uri="{FF2B5EF4-FFF2-40B4-BE49-F238E27FC236}">
                  <a16:creationId xmlns:a16="http://schemas.microsoft.com/office/drawing/2014/main" id="{6810D718-412E-4151-B6F8-76E7B055C518}"/>
                </a:ext>
              </a:extLst>
            </p:cNvPr>
            <p:cNvSpPr>
              <a:spLocks noChangeArrowheads="1"/>
            </p:cNvSpPr>
            <p:nvPr/>
          </p:nvSpPr>
          <p:spPr bwMode="auto">
            <a:xfrm>
              <a:off x="91" y="88"/>
              <a:ext cx="1457" cy="1812"/>
            </a:xfrm>
            <a:custGeom>
              <a:avLst/>
              <a:gdLst>
                <a:gd name="T0" fmla="*/ 8 w 1692"/>
                <a:gd name="T1" fmla="*/ 1 h 2586"/>
                <a:gd name="T2" fmla="*/ 22 w 1692"/>
                <a:gd name="T3" fmla="*/ 1 h 2586"/>
                <a:gd name="T4" fmla="*/ 29 w 1692"/>
                <a:gd name="T5" fmla="*/ 1 h 2586"/>
                <a:gd name="T6" fmla="*/ 29 w 1692"/>
                <a:gd name="T7" fmla="*/ 1 h 2586"/>
                <a:gd name="T8" fmla="*/ 19 w 1692"/>
                <a:gd name="T9" fmla="*/ 1 h 2586"/>
                <a:gd name="T10" fmla="*/ 16 w 1692"/>
                <a:gd name="T11" fmla="*/ 1 h 2586"/>
                <a:gd name="T12" fmla="*/ 19 w 1692"/>
                <a:gd name="T13" fmla="*/ 1 h 2586"/>
                <a:gd name="T14" fmla="*/ 22 w 1692"/>
                <a:gd name="T15" fmla="*/ 1 h 2586"/>
                <a:gd name="T16" fmla="*/ 22 w 1692"/>
                <a:gd name="T17" fmla="*/ 1 h 2586"/>
                <a:gd name="T18" fmla="*/ 33 w 1692"/>
                <a:gd name="T19" fmla="*/ 2 h 2586"/>
                <a:gd name="T20" fmla="*/ 44 w 1692"/>
                <a:gd name="T21" fmla="*/ 2 h 2586"/>
                <a:gd name="T22" fmla="*/ 53 w 1692"/>
                <a:gd name="T23" fmla="*/ 2 h 2586"/>
                <a:gd name="T24" fmla="*/ 58 w 1692"/>
                <a:gd name="T25" fmla="*/ 3 h 2586"/>
                <a:gd name="T26" fmla="*/ 53 w 1692"/>
                <a:gd name="T27" fmla="*/ 3 h 2586"/>
                <a:gd name="T28" fmla="*/ 62 w 1692"/>
                <a:gd name="T29" fmla="*/ 3 h 2586"/>
                <a:gd name="T30" fmla="*/ 71 w 1692"/>
                <a:gd name="T31" fmla="*/ 4 h 2586"/>
                <a:gd name="T32" fmla="*/ 74 w 1692"/>
                <a:gd name="T33" fmla="*/ 4 h 2586"/>
                <a:gd name="T34" fmla="*/ 81 w 1692"/>
                <a:gd name="T35" fmla="*/ 4 h 2586"/>
                <a:gd name="T36" fmla="*/ 87 w 1692"/>
                <a:gd name="T37" fmla="*/ 4 h 2586"/>
                <a:gd name="T38" fmla="*/ 84 w 1692"/>
                <a:gd name="T39" fmla="*/ 4 h 2586"/>
                <a:gd name="T40" fmla="*/ 87 w 1692"/>
                <a:gd name="T41" fmla="*/ 4 h 2586"/>
                <a:gd name="T42" fmla="*/ 93 w 1692"/>
                <a:gd name="T43" fmla="*/ 4 h 2586"/>
                <a:gd name="T44" fmla="*/ 99 w 1692"/>
                <a:gd name="T45" fmla="*/ 4 h 2586"/>
                <a:gd name="T46" fmla="*/ 106 w 1692"/>
                <a:gd name="T47" fmla="*/ 3 h 2586"/>
                <a:gd name="T48" fmla="*/ 110 w 1692"/>
                <a:gd name="T49" fmla="*/ 3 h 2586"/>
                <a:gd name="T50" fmla="*/ 104 w 1692"/>
                <a:gd name="T51" fmla="*/ 3 h 2586"/>
                <a:gd name="T52" fmla="*/ 94 w 1692"/>
                <a:gd name="T53" fmla="*/ 3 h 2586"/>
                <a:gd name="T54" fmla="*/ 75 w 1692"/>
                <a:gd name="T55" fmla="*/ 2 h 2586"/>
                <a:gd name="T56" fmla="*/ 67 w 1692"/>
                <a:gd name="T57" fmla="*/ 2 h 2586"/>
                <a:gd name="T58" fmla="*/ 61 w 1692"/>
                <a:gd name="T59" fmla="*/ 2 h 2586"/>
                <a:gd name="T60" fmla="*/ 53 w 1692"/>
                <a:gd name="T61" fmla="*/ 2 h 2586"/>
                <a:gd name="T62" fmla="*/ 52 w 1692"/>
                <a:gd name="T63" fmla="*/ 2 h 2586"/>
                <a:gd name="T64" fmla="*/ 50 w 1692"/>
                <a:gd name="T65" fmla="*/ 2 h 2586"/>
                <a:gd name="T66" fmla="*/ 43 w 1692"/>
                <a:gd name="T67" fmla="*/ 2 h 2586"/>
                <a:gd name="T68" fmla="*/ 40 w 1692"/>
                <a:gd name="T69" fmla="*/ 1 h 2586"/>
                <a:gd name="T70" fmla="*/ 50 w 1692"/>
                <a:gd name="T71" fmla="*/ 1 h 2586"/>
                <a:gd name="T72" fmla="*/ 58 w 1692"/>
                <a:gd name="T73" fmla="*/ 1 h 2586"/>
                <a:gd name="T74" fmla="*/ 61 w 1692"/>
                <a:gd name="T75" fmla="*/ 1 h 2586"/>
                <a:gd name="T76" fmla="*/ 72 w 1692"/>
                <a:gd name="T77" fmla="*/ 1 h 2586"/>
                <a:gd name="T78" fmla="*/ 81 w 1692"/>
                <a:gd name="T79" fmla="*/ 1 h 2586"/>
                <a:gd name="T80" fmla="*/ 87 w 1692"/>
                <a:gd name="T81" fmla="*/ 1 h 2586"/>
                <a:gd name="T82" fmla="*/ 90 w 1692"/>
                <a:gd name="T83" fmla="*/ 1 h 2586"/>
                <a:gd name="T84" fmla="*/ 87 w 1692"/>
                <a:gd name="T85" fmla="*/ 1 h 2586"/>
                <a:gd name="T86" fmla="*/ 104 w 1692"/>
                <a:gd name="T87" fmla="*/ 1 h 2586"/>
                <a:gd name="T88" fmla="*/ 95 w 1692"/>
                <a:gd name="T89" fmla="*/ 1 h 2586"/>
                <a:gd name="T90" fmla="*/ 90 w 1692"/>
                <a:gd name="T91" fmla="*/ 1 h 2586"/>
                <a:gd name="T92" fmla="*/ 84 w 1692"/>
                <a:gd name="T93" fmla="*/ 1 h 2586"/>
                <a:gd name="T94" fmla="*/ 75 w 1692"/>
                <a:gd name="T95" fmla="*/ 1 h 2586"/>
                <a:gd name="T96" fmla="*/ 70 w 1692"/>
                <a:gd name="T97" fmla="*/ 1 h 2586"/>
                <a:gd name="T98" fmla="*/ 82 w 1692"/>
                <a:gd name="T99" fmla="*/ 1 h 2586"/>
                <a:gd name="T100" fmla="*/ 86 w 1692"/>
                <a:gd name="T101" fmla="*/ 1 h 2586"/>
                <a:gd name="T102" fmla="*/ 90 w 1692"/>
                <a:gd name="T103" fmla="*/ 1 h 2586"/>
                <a:gd name="T104" fmla="*/ 87 w 1692"/>
                <a:gd name="T105" fmla="*/ 1 h 2586"/>
                <a:gd name="T106" fmla="*/ 85 w 1692"/>
                <a:gd name="T107" fmla="*/ 1 h 2586"/>
                <a:gd name="T108" fmla="*/ 82 w 1692"/>
                <a:gd name="T109" fmla="*/ 1 h 2586"/>
                <a:gd name="T110" fmla="*/ 75 w 1692"/>
                <a:gd name="T111" fmla="*/ 1 h 2586"/>
                <a:gd name="T112" fmla="*/ 65 w 1692"/>
                <a:gd name="T113" fmla="*/ 1 h 2586"/>
                <a:gd name="T114" fmla="*/ 37 w 1692"/>
                <a:gd name="T115" fmla="*/ 0 h 2586"/>
                <a:gd name="T116" fmla="*/ 24 w 1692"/>
                <a:gd name="T117" fmla="*/ 1 h 2586"/>
                <a:gd name="T118" fmla="*/ 19 w 1692"/>
                <a:gd name="T119" fmla="*/ 1 h 2586"/>
                <a:gd name="T120" fmla="*/ 9 w 1692"/>
                <a:gd name="T121" fmla="*/ 1 h 2586"/>
                <a:gd name="T122" fmla="*/ 9 w 1692"/>
                <a:gd name="T123" fmla="*/ 1 h 2586"/>
                <a:gd name="T124" fmla="*/ 2 w 1692"/>
                <a:gd name="T125" fmla="*/ 1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92"/>
                <a:gd name="T190" fmla="*/ 0 h 2586"/>
                <a:gd name="T191" fmla="*/ 1692 w 1692"/>
                <a:gd name="T192" fmla="*/ 2586 h 25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0" name="Freeform 5">
              <a:extLst>
                <a:ext uri="{FF2B5EF4-FFF2-40B4-BE49-F238E27FC236}">
                  <a16:creationId xmlns:a16="http://schemas.microsoft.com/office/drawing/2014/main" id="{954BA957-9E96-4275-A505-DFCE5ED12547}"/>
                </a:ext>
              </a:extLst>
            </p:cNvPr>
            <p:cNvSpPr>
              <a:spLocks noChangeArrowheads="1"/>
            </p:cNvSpPr>
            <p:nvPr/>
          </p:nvSpPr>
          <p:spPr bwMode="auto">
            <a:xfrm>
              <a:off x="45" y="261"/>
              <a:ext cx="39" cy="26"/>
            </a:xfrm>
            <a:custGeom>
              <a:avLst/>
              <a:gdLst>
                <a:gd name="T0" fmla="*/ 3 w 46"/>
                <a:gd name="T1" fmla="*/ 1 h 38"/>
                <a:gd name="T2" fmla="*/ 0 w 46"/>
                <a:gd name="T3" fmla="*/ 1 h 38"/>
                <a:gd name="T4" fmla="*/ 3 w 46"/>
                <a:gd name="T5" fmla="*/ 1 h 38"/>
                <a:gd name="T6" fmla="*/ 3 w 46"/>
                <a:gd name="T7" fmla="*/ 1 h 38"/>
                <a:gd name="T8" fmla="*/ 3 w 46"/>
                <a:gd name="T9" fmla="*/ 0 h 38"/>
                <a:gd name="T10" fmla="*/ 3 w 46"/>
                <a:gd name="T11" fmla="*/ 1 h 38"/>
                <a:gd name="T12" fmla="*/ 0 60000 65536"/>
                <a:gd name="T13" fmla="*/ 0 60000 65536"/>
                <a:gd name="T14" fmla="*/ 0 60000 65536"/>
                <a:gd name="T15" fmla="*/ 0 60000 65536"/>
                <a:gd name="T16" fmla="*/ 0 60000 65536"/>
                <a:gd name="T17" fmla="*/ 0 60000 65536"/>
                <a:gd name="T18" fmla="*/ 0 w 46"/>
                <a:gd name="T19" fmla="*/ 0 h 38"/>
                <a:gd name="T20" fmla="*/ 46 w 46"/>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1" name="Freeform 6">
              <a:extLst>
                <a:ext uri="{FF2B5EF4-FFF2-40B4-BE49-F238E27FC236}">
                  <a16:creationId xmlns:a16="http://schemas.microsoft.com/office/drawing/2014/main" id="{05BFA818-7F3F-4EB1-91FC-18856963A0C6}"/>
                </a:ext>
              </a:extLst>
            </p:cNvPr>
            <p:cNvSpPr>
              <a:spLocks noChangeArrowheads="1"/>
            </p:cNvSpPr>
            <p:nvPr/>
          </p:nvSpPr>
          <p:spPr bwMode="auto">
            <a:xfrm>
              <a:off x="398" y="376"/>
              <a:ext cx="45" cy="30"/>
            </a:xfrm>
            <a:custGeom>
              <a:avLst/>
              <a:gdLst>
                <a:gd name="T0" fmla="*/ 3 w 52"/>
                <a:gd name="T1" fmla="*/ 0 h 44"/>
                <a:gd name="T2" fmla="*/ 3 w 52"/>
                <a:gd name="T3" fmla="*/ 1 h 44"/>
                <a:gd name="T4" fmla="*/ 3 w 52"/>
                <a:gd name="T5" fmla="*/ 1 h 44"/>
                <a:gd name="T6" fmla="*/ 3 w 52"/>
                <a:gd name="T7" fmla="*/ 1 h 44"/>
                <a:gd name="T8" fmla="*/ 3 w 52"/>
                <a:gd name="T9" fmla="*/ 1 h 44"/>
                <a:gd name="T10" fmla="*/ 3 w 52"/>
                <a:gd name="T11" fmla="*/ 0 h 44"/>
                <a:gd name="T12" fmla="*/ 0 60000 65536"/>
                <a:gd name="T13" fmla="*/ 0 60000 65536"/>
                <a:gd name="T14" fmla="*/ 0 60000 65536"/>
                <a:gd name="T15" fmla="*/ 0 60000 65536"/>
                <a:gd name="T16" fmla="*/ 0 60000 65536"/>
                <a:gd name="T17" fmla="*/ 0 60000 65536"/>
                <a:gd name="T18" fmla="*/ 0 w 52"/>
                <a:gd name="T19" fmla="*/ 0 h 44"/>
                <a:gd name="T20" fmla="*/ 52 w 52"/>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2" name="Freeform 7">
              <a:extLst>
                <a:ext uri="{FF2B5EF4-FFF2-40B4-BE49-F238E27FC236}">
                  <a16:creationId xmlns:a16="http://schemas.microsoft.com/office/drawing/2014/main" id="{7DCFD022-1610-4AEA-9B9F-4EABE76961DA}"/>
                </a:ext>
              </a:extLst>
            </p:cNvPr>
            <p:cNvSpPr>
              <a:spLocks noChangeArrowheads="1"/>
            </p:cNvSpPr>
            <p:nvPr/>
          </p:nvSpPr>
          <p:spPr bwMode="auto">
            <a:xfrm>
              <a:off x="1297" y="428"/>
              <a:ext cx="113" cy="69"/>
            </a:xfrm>
            <a:custGeom>
              <a:avLst/>
              <a:gdLst>
                <a:gd name="T0" fmla="*/ 7 w 131"/>
                <a:gd name="T1" fmla="*/ 0 h 98"/>
                <a:gd name="T2" fmla="*/ 6 w 131"/>
                <a:gd name="T3" fmla="*/ 1 h 98"/>
                <a:gd name="T4" fmla="*/ 3 w 131"/>
                <a:gd name="T5" fmla="*/ 1 h 98"/>
                <a:gd name="T6" fmla="*/ 3 w 131"/>
                <a:gd name="T7" fmla="*/ 1 h 98"/>
                <a:gd name="T8" fmla="*/ 3 w 131"/>
                <a:gd name="T9" fmla="*/ 1 h 98"/>
                <a:gd name="T10" fmla="*/ 4 w 131"/>
                <a:gd name="T11" fmla="*/ 1 h 98"/>
                <a:gd name="T12" fmla="*/ 6 w 131"/>
                <a:gd name="T13" fmla="*/ 1 h 98"/>
                <a:gd name="T14" fmla="*/ 6 w 131"/>
                <a:gd name="T15" fmla="*/ 1 h 98"/>
                <a:gd name="T16" fmla="*/ 6 w 131"/>
                <a:gd name="T17" fmla="*/ 1 h 98"/>
                <a:gd name="T18" fmla="*/ 7 w 131"/>
                <a:gd name="T19" fmla="*/ 1 h 98"/>
                <a:gd name="T20" fmla="*/ 9 w 131"/>
                <a:gd name="T21" fmla="*/ 1 h 98"/>
                <a:gd name="T22" fmla="*/ 9 w 131"/>
                <a:gd name="T23" fmla="*/ 1 h 98"/>
                <a:gd name="T24" fmla="*/ 7 w 131"/>
                <a:gd name="T25" fmla="*/ 1 h 98"/>
                <a:gd name="T26" fmla="*/ 8 w 131"/>
                <a:gd name="T27" fmla="*/ 1 h 98"/>
                <a:gd name="T28" fmla="*/ 8 w 131"/>
                <a:gd name="T29" fmla="*/ 1 h 98"/>
                <a:gd name="T30" fmla="*/ 7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1"/>
                <a:gd name="T49" fmla="*/ 0 h 98"/>
                <a:gd name="T50" fmla="*/ 131 w 131"/>
                <a:gd name="T51" fmla="*/ 98 h 9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3" name="Freeform 8">
              <a:extLst>
                <a:ext uri="{FF2B5EF4-FFF2-40B4-BE49-F238E27FC236}">
                  <a16:creationId xmlns:a16="http://schemas.microsoft.com/office/drawing/2014/main" id="{CFFB6771-CD0C-407B-999F-377FB5298DDD}"/>
                </a:ext>
              </a:extLst>
            </p:cNvPr>
            <p:cNvSpPr>
              <a:spLocks noChangeArrowheads="1"/>
            </p:cNvSpPr>
            <p:nvPr/>
          </p:nvSpPr>
          <p:spPr bwMode="auto">
            <a:xfrm>
              <a:off x="752" y="787"/>
              <a:ext cx="182" cy="79"/>
            </a:xfrm>
            <a:custGeom>
              <a:avLst/>
              <a:gdLst>
                <a:gd name="T0" fmla="*/ 3 w 212"/>
                <a:gd name="T1" fmla="*/ 1 h 112"/>
                <a:gd name="T2" fmla="*/ 3 w 212"/>
                <a:gd name="T3" fmla="*/ 1 h 112"/>
                <a:gd name="T4" fmla="*/ 3 w 212"/>
                <a:gd name="T5" fmla="*/ 1 h 112"/>
                <a:gd name="T6" fmla="*/ 3 w 212"/>
                <a:gd name="T7" fmla="*/ 1 h 112"/>
                <a:gd name="T8" fmla="*/ 3 w 212"/>
                <a:gd name="T9" fmla="*/ 1 h 112"/>
                <a:gd name="T10" fmla="*/ 6 w 212"/>
                <a:gd name="T11" fmla="*/ 1 h 112"/>
                <a:gd name="T12" fmla="*/ 7 w 212"/>
                <a:gd name="T13" fmla="*/ 1 h 112"/>
                <a:gd name="T14" fmla="*/ 8 w 212"/>
                <a:gd name="T15" fmla="*/ 1 h 112"/>
                <a:gd name="T16" fmla="*/ 9 w 212"/>
                <a:gd name="T17" fmla="*/ 1 h 112"/>
                <a:gd name="T18" fmla="*/ 9 w 212"/>
                <a:gd name="T19" fmla="*/ 1 h 112"/>
                <a:gd name="T20" fmla="*/ 11 w 212"/>
                <a:gd name="T21" fmla="*/ 1 h 112"/>
                <a:gd name="T22" fmla="*/ 11 w 212"/>
                <a:gd name="T23" fmla="*/ 1 h 112"/>
                <a:gd name="T24" fmla="*/ 13 w 212"/>
                <a:gd name="T25" fmla="*/ 1 h 112"/>
                <a:gd name="T26" fmla="*/ 9 w 212"/>
                <a:gd name="T27" fmla="*/ 1 h 112"/>
                <a:gd name="T28" fmla="*/ 7 w 212"/>
                <a:gd name="T29" fmla="*/ 1 h 112"/>
                <a:gd name="T30" fmla="*/ 3 w 212"/>
                <a:gd name="T31" fmla="*/ 1 h 112"/>
                <a:gd name="T32" fmla="*/ 3 w 212"/>
                <a:gd name="T33" fmla="*/ 1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2"/>
                <a:gd name="T52" fmla="*/ 0 h 112"/>
                <a:gd name="T53" fmla="*/ 212 w 212"/>
                <a:gd name="T54" fmla="*/ 112 h 1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4" name="Freeform 9">
              <a:extLst>
                <a:ext uri="{FF2B5EF4-FFF2-40B4-BE49-F238E27FC236}">
                  <a16:creationId xmlns:a16="http://schemas.microsoft.com/office/drawing/2014/main" id="{B732C7C8-D370-4E34-99C7-A3BC75805C0F}"/>
                </a:ext>
              </a:extLst>
            </p:cNvPr>
            <p:cNvSpPr>
              <a:spLocks noChangeArrowheads="1"/>
            </p:cNvSpPr>
            <p:nvPr/>
          </p:nvSpPr>
          <p:spPr bwMode="auto">
            <a:xfrm>
              <a:off x="902" y="847"/>
              <a:ext cx="114" cy="38"/>
            </a:xfrm>
            <a:custGeom>
              <a:avLst/>
              <a:gdLst>
                <a:gd name="T0" fmla="*/ 3 w 133"/>
                <a:gd name="T1" fmla="*/ 0 h 54"/>
                <a:gd name="T2" fmla="*/ 3 w 133"/>
                <a:gd name="T3" fmla="*/ 1 h 54"/>
                <a:gd name="T4" fmla="*/ 3 w 133"/>
                <a:gd name="T5" fmla="*/ 1 h 54"/>
                <a:gd name="T6" fmla="*/ 3 w 133"/>
                <a:gd name="T7" fmla="*/ 1 h 54"/>
                <a:gd name="T8" fmla="*/ 3 w 133"/>
                <a:gd name="T9" fmla="*/ 1 h 54"/>
                <a:gd name="T10" fmla="*/ 3 w 133"/>
                <a:gd name="T11" fmla="*/ 1 h 54"/>
                <a:gd name="T12" fmla="*/ 8 w 133"/>
                <a:gd name="T13" fmla="*/ 1 h 54"/>
                <a:gd name="T14" fmla="*/ 8 w 133"/>
                <a:gd name="T15" fmla="*/ 1 h 54"/>
                <a:gd name="T16" fmla="*/ 7 w 133"/>
                <a:gd name="T17" fmla="*/ 1 h 54"/>
                <a:gd name="T18" fmla="*/ 6 w 133"/>
                <a:gd name="T19" fmla="*/ 1 h 54"/>
                <a:gd name="T20" fmla="*/ 6 w 133"/>
                <a:gd name="T21" fmla="*/ 1 h 54"/>
                <a:gd name="T22" fmla="*/ 4 w 133"/>
                <a:gd name="T23" fmla="*/ 1 h 54"/>
                <a:gd name="T24" fmla="*/ 3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3"/>
                <a:gd name="T40" fmla="*/ 0 h 54"/>
                <a:gd name="T41" fmla="*/ 133 w 133"/>
                <a:gd name="T42" fmla="*/ 54 h 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5" name="Freeform 10">
              <a:extLst>
                <a:ext uri="{FF2B5EF4-FFF2-40B4-BE49-F238E27FC236}">
                  <a16:creationId xmlns:a16="http://schemas.microsoft.com/office/drawing/2014/main" id="{60548B27-A374-4983-8429-7C6589A8E146}"/>
                </a:ext>
              </a:extLst>
            </p:cNvPr>
            <p:cNvSpPr>
              <a:spLocks noChangeArrowheads="1"/>
            </p:cNvSpPr>
            <p:nvPr/>
          </p:nvSpPr>
          <p:spPr bwMode="auto">
            <a:xfrm>
              <a:off x="1023" y="871"/>
              <a:ext cx="43"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6" name="Freeform 11">
              <a:extLst>
                <a:ext uri="{FF2B5EF4-FFF2-40B4-BE49-F238E27FC236}">
                  <a16:creationId xmlns:a16="http://schemas.microsoft.com/office/drawing/2014/main" id="{3212854B-A22A-4110-977D-CFE888EFA887}"/>
                </a:ext>
              </a:extLst>
            </p:cNvPr>
            <p:cNvSpPr>
              <a:spLocks noChangeArrowheads="1"/>
            </p:cNvSpPr>
            <p:nvPr/>
          </p:nvSpPr>
          <p:spPr bwMode="auto">
            <a:xfrm>
              <a:off x="1087" y="874"/>
              <a:ext cx="14" cy="24"/>
            </a:xfrm>
            <a:custGeom>
              <a:avLst/>
              <a:gdLst>
                <a:gd name="T0" fmla="*/ 4 w 16"/>
                <a:gd name="T1" fmla="*/ 0 h 34"/>
                <a:gd name="T2" fmla="*/ 0 w 16"/>
                <a:gd name="T3" fmla="*/ 1 h 34"/>
                <a:gd name="T4" fmla="*/ 4 w 16"/>
                <a:gd name="T5" fmla="*/ 1 h 34"/>
                <a:gd name="T6" fmla="*/ 4 w 16"/>
                <a:gd name="T7" fmla="*/ 1 h 34"/>
                <a:gd name="T8" fmla="*/ 4 w 16"/>
                <a:gd name="T9" fmla="*/ 1 h 34"/>
                <a:gd name="T10" fmla="*/ 4 w 16"/>
                <a:gd name="T11" fmla="*/ 0 h 34"/>
                <a:gd name="T12" fmla="*/ 0 60000 65536"/>
                <a:gd name="T13" fmla="*/ 0 60000 65536"/>
                <a:gd name="T14" fmla="*/ 0 60000 65536"/>
                <a:gd name="T15" fmla="*/ 0 60000 65536"/>
                <a:gd name="T16" fmla="*/ 0 60000 65536"/>
                <a:gd name="T17" fmla="*/ 0 60000 65536"/>
                <a:gd name="T18" fmla="*/ 0 w 16"/>
                <a:gd name="T19" fmla="*/ 0 h 34"/>
                <a:gd name="T20" fmla="*/ 16 w 16"/>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7" name="Freeform 12">
              <a:extLst>
                <a:ext uri="{FF2B5EF4-FFF2-40B4-BE49-F238E27FC236}">
                  <a16:creationId xmlns:a16="http://schemas.microsoft.com/office/drawing/2014/main" id="{044E868C-FE4D-4965-B2F8-F36E0A7EB1CA}"/>
                </a:ext>
              </a:extLst>
            </p:cNvPr>
            <p:cNvSpPr>
              <a:spLocks noChangeArrowheads="1"/>
            </p:cNvSpPr>
            <p:nvPr/>
          </p:nvSpPr>
          <p:spPr bwMode="auto">
            <a:xfrm>
              <a:off x="876" y="83"/>
              <a:ext cx="207" cy="82"/>
            </a:xfrm>
            <a:custGeom>
              <a:avLst/>
              <a:gdLst>
                <a:gd name="T0" fmla="*/ 4 w 240"/>
                <a:gd name="T1" fmla="*/ 1 h 117"/>
                <a:gd name="T2" fmla="*/ 3 w 240"/>
                <a:gd name="T3" fmla="*/ 1 h 117"/>
                <a:gd name="T4" fmla="*/ 3 w 240"/>
                <a:gd name="T5" fmla="*/ 1 h 117"/>
                <a:gd name="T6" fmla="*/ 0 w 240"/>
                <a:gd name="T7" fmla="*/ 1 h 117"/>
                <a:gd name="T8" fmla="*/ 3 w 240"/>
                <a:gd name="T9" fmla="*/ 1 h 117"/>
                <a:gd name="T10" fmla="*/ 3 w 240"/>
                <a:gd name="T11" fmla="*/ 1 h 117"/>
                <a:gd name="T12" fmla="*/ 5 w 240"/>
                <a:gd name="T13" fmla="*/ 1 h 117"/>
                <a:gd name="T14" fmla="*/ 6 w 240"/>
                <a:gd name="T15" fmla="*/ 1 h 117"/>
                <a:gd name="T16" fmla="*/ 6 w 240"/>
                <a:gd name="T17" fmla="*/ 1 h 117"/>
                <a:gd name="T18" fmla="*/ 4 w 240"/>
                <a:gd name="T19" fmla="*/ 1 h 117"/>
                <a:gd name="T20" fmla="*/ 5 w 240"/>
                <a:gd name="T21" fmla="*/ 1 h 117"/>
                <a:gd name="T22" fmla="*/ 3 w 240"/>
                <a:gd name="T23" fmla="*/ 1 h 117"/>
                <a:gd name="T24" fmla="*/ 5 w 240"/>
                <a:gd name="T25" fmla="*/ 1 h 117"/>
                <a:gd name="T26" fmla="*/ 6 w 240"/>
                <a:gd name="T27" fmla="*/ 1 h 117"/>
                <a:gd name="T28" fmla="*/ 8 w 240"/>
                <a:gd name="T29" fmla="*/ 1 h 117"/>
                <a:gd name="T30" fmla="*/ 10 w 240"/>
                <a:gd name="T31" fmla="*/ 1 h 117"/>
                <a:gd name="T32" fmla="*/ 12 w 240"/>
                <a:gd name="T33" fmla="*/ 1 h 117"/>
                <a:gd name="T34" fmla="*/ 14 w 240"/>
                <a:gd name="T35" fmla="*/ 1 h 117"/>
                <a:gd name="T36" fmla="*/ 16 w 240"/>
                <a:gd name="T37" fmla="*/ 1 h 117"/>
                <a:gd name="T38" fmla="*/ 16 w 240"/>
                <a:gd name="T39" fmla="*/ 1 h 117"/>
                <a:gd name="T40" fmla="*/ 16 w 240"/>
                <a:gd name="T41" fmla="*/ 1 h 117"/>
                <a:gd name="T42" fmla="*/ 16 w 240"/>
                <a:gd name="T43" fmla="*/ 1 h 117"/>
                <a:gd name="T44" fmla="*/ 14 w 240"/>
                <a:gd name="T45" fmla="*/ 1 h 117"/>
                <a:gd name="T46" fmla="*/ 14 w 240"/>
                <a:gd name="T47" fmla="*/ 1 h 117"/>
                <a:gd name="T48" fmla="*/ 12 w 240"/>
                <a:gd name="T49" fmla="*/ 1 h 117"/>
                <a:gd name="T50" fmla="*/ 9 w 240"/>
                <a:gd name="T51" fmla="*/ 1 h 117"/>
                <a:gd name="T52" fmla="*/ 7 w 240"/>
                <a:gd name="T53" fmla="*/ 1 h 117"/>
                <a:gd name="T54" fmla="*/ 6 w 240"/>
                <a:gd name="T55" fmla="*/ 1 h 117"/>
                <a:gd name="T56" fmla="*/ 4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0"/>
                <a:gd name="T88" fmla="*/ 0 h 117"/>
                <a:gd name="T89" fmla="*/ 240 w 240"/>
                <a:gd name="T90" fmla="*/ 117 h 1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8" name="Freeform 13">
              <a:extLst>
                <a:ext uri="{FF2B5EF4-FFF2-40B4-BE49-F238E27FC236}">
                  <a16:creationId xmlns:a16="http://schemas.microsoft.com/office/drawing/2014/main" id="{B9535A91-2C01-427D-AAE3-C22C59484226}"/>
                </a:ext>
              </a:extLst>
            </p:cNvPr>
            <p:cNvSpPr>
              <a:spLocks noChangeArrowheads="1"/>
            </p:cNvSpPr>
            <p:nvPr/>
          </p:nvSpPr>
          <p:spPr bwMode="auto">
            <a:xfrm>
              <a:off x="968" y="45"/>
              <a:ext cx="168" cy="56"/>
            </a:xfrm>
            <a:custGeom>
              <a:avLst/>
              <a:gdLst>
                <a:gd name="T0" fmla="*/ 8 w 194"/>
                <a:gd name="T1" fmla="*/ 1 h 80"/>
                <a:gd name="T2" fmla="*/ 3 w 194"/>
                <a:gd name="T3" fmla="*/ 1 h 80"/>
                <a:gd name="T4" fmla="*/ 3 w 194"/>
                <a:gd name="T5" fmla="*/ 1 h 80"/>
                <a:gd name="T6" fmla="*/ 4 w 194"/>
                <a:gd name="T7" fmla="*/ 1 h 80"/>
                <a:gd name="T8" fmla="*/ 10 w 194"/>
                <a:gd name="T9" fmla="*/ 1 h 80"/>
                <a:gd name="T10" fmla="*/ 13 w 194"/>
                <a:gd name="T11" fmla="*/ 1 h 80"/>
                <a:gd name="T12" fmla="*/ 14 w 194"/>
                <a:gd name="T13" fmla="*/ 1 h 80"/>
                <a:gd name="T14" fmla="*/ 13 w 194"/>
                <a:gd name="T15" fmla="*/ 1 h 80"/>
                <a:gd name="T16" fmla="*/ 12 w 194"/>
                <a:gd name="T17" fmla="*/ 1 h 80"/>
                <a:gd name="T18" fmla="*/ 10 w 194"/>
                <a:gd name="T19" fmla="*/ 1 h 80"/>
                <a:gd name="T20" fmla="*/ 8 w 194"/>
                <a:gd name="T21" fmla="*/ 1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4"/>
                <a:gd name="T34" fmla="*/ 0 h 80"/>
                <a:gd name="T35" fmla="*/ 194 w 194"/>
                <a:gd name="T36" fmla="*/ 80 h 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39" name="Freeform 14">
              <a:extLst>
                <a:ext uri="{FF2B5EF4-FFF2-40B4-BE49-F238E27FC236}">
                  <a16:creationId xmlns:a16="http://schemas.microsoft.com/office/drawing/2014/main" id="{B5E5C83D-574C-43FB-9174-F75431FF6FC1}"/>
                </a:ext>
              </a:extLst>
            </p:cNvPr>
            <p:cNvSpPr>
              <a:spLocks noChangeArrowheads="1"/>
            </p:cNvSpPr>
            <p:nvPr/>
          </p:nvSpPr>
          <p:spPr bwMode="auto">
            <a:xfrm>
              <a:off x="1204" y="110"/>
              <a:ext cx="268" cy="178"/>
            </a:xfrm>
            <a:custGeom>
              <a:avLst/>
              <a:gdLst>
                <a:gd name="T0" fmla="*/ 5 w 310"/>
                <a:gd name="T1" fmla="*/ 1 h 254"/>
                <a:gd name="T2" fmla="*/ 3 w 310"/>
                <a:gd name="T3" fmla="*/ 1 h 254"/>
                <a:gd name="T4" fmla="*/ 3 w 310"/>
                <a:gd name="T5" fmla="*/ 1 h 254"/>
                <a:gd name="T6" fmla="*/ 3 w 310"/>
                <a:gd name="T7" fmla="*/ 1 h 254"/>
                <a:gd name="T8" fmla="*/ 6 w 310"/>
                <a:gd name="T9" fmla="*/ 1 h 254"/>
                <a:gd name="T10" fmla="*/ 8 w 310"/>
                <a:gd name="T11" fmla="*/ 1 h 254"/>
                <a:gd name="T12" fmla="*/ 9 w 310"/>
                <a:gd name="T13" fmla="*/ 1 h 254"/>
                <a:gd name="T14" fmla="*/ 10 w 310"/>
                <a:gd name="T15" fmla="*/ 1 h 254"/>
                <a:gd name="T16" fmla="*/ 10 w 310"/>
                <a:gd name="T17" fmla="*/ 1 h 254"/>
                <a:gd name="T18" fmla="*/ 8 w 310"/>
                <a:gd name="T19" fmla="*/ 1 h 254"/>
                <a:gd name="T20" fmla="*/ 7 w 310"/>
                <a:gd name="T21" fmla="*/ 1 h 254"/>
                <a:gd name="T22" fmla="*/ 5 w 310"/>
                <a:gd name="T23" fmla="*/ 1 h 254"/>
                <a:gd name="T24" fmla="*/ 4 w 310"/>
                <a:gd name="T25" fmla="*/ 1 h 254"/>
                <a:gd name="T26" fmla="*/ 3 w 310"/>
                <a:gd name="T27" fmla="*/ 1 h 254"/>
                <a:gd name="T28" fmla="*/ 3 w 310"/>
                <a:gd name="T29" fmla="*/ 1 h 254"/>
                <a:gd name="T30" fmla="*/ 5 w 310"/>
                <a:gd name="T31" fmla="*/ 1 h 254"/>
                <a:gd name="T32" fmla="*/ 7 w 310"/>
                <a:gd name="T33" fmla="*/ 1 h 254"/>
                <a:gd name="T34" fmla="*/ 8 w 310"/>
                <a:gd name="T35" fmla="*/ 1 h 254"/>
                <a:gd name="T36" fmla="*/ 9 w 310"/>
                <a:gd name="T37" fmla="*/ 1 h 254"/>
                <a:gd name="T38" fmla="*/ 10 w 310"/>
                <a:gd name="T39" fmla="*/ 1 h 254"/>
                <a:gd name="T40" fmla="*/ 10 w 310"/>
                <a:gd name="T41" fmla="*/ 1 h 254"/>
                <a:gd name="T42" fmla="*/ 12 w 310"/>
                <a:gd name="T43" fmla="*/ 1 h 254"/>
                <a:gd name="T44" fmla="*/ 14 w 310"/>
                <a:gd name="T45" fmla="*/ 1 h 254"/>
                <a:gd name="T46" fmla="*/ 16 w 310"/>
                <a:gd name="T47" fmla="*/ 1 h 254"/>
                <a:gd name="T48" fmla="*/ 16 w 310"/>
                <a:gd name="T49" fmla="*/ 1 h 254"/>
                <a:gd name="T50" fmla="*/ 16 w 310"/>
                <a:gd name="T51" fmla="*/ 1 h 254"/>
                <a:gd name="T52" fmla="*/ 16 w 310"/>
                <a:gd name="T53" fmla="*/ 1 h 254"/>
                <a:gd name="T54" fmla="*/ 17 w 310"/>
                <a:gd name="T55" fmla="*/ 1 h 254"/>
                <a:gd name="T56" fmla="*/ 18 w 310"/>
                <a:gd name="T57" fmla="*/ 1 h 254"/>
                <a:gd name="T58" fmla="*/ 19 w 310"/>
                <a:gd name="T59" fmla="*/ 1 h 254"/>
                <a:gd name="T60" fmla="*/ 22 w 310"/>
                <a:gd name="T61" fmla="*/ 1 h 254"/>
                <a:gd name="T62" fmla="*/ 22 w 310"/>
                <a:gd name="T63" fmla="*/ 1 h 254"/>
                <a:gd name="T64" fmla="*/ 19 w 310"/>
                <a:gd name="T65" fmla="*/ 1 h 254"/>
                <a:gd name="T66" fmla="*/ 19 w 310"/>
                <a:gd name="T67" fmla="*/ 1 h 254"/>
                <a:gd name="T68" fmla="*/ 19 w 310"/>
                <a:gd name="T69" fmla="*/ 1 h 254"/>
                <a:gd name="T70" fmla="*/ 19 w 310"/>
                <a:gd name="T71" fmla="*/ 1 h 254"/>
                <a:gd name="T72" fmla="*/ 16 w 310"/>
                <a:gd name="T73" fmla="*/ 1 h 254"/>
                <a:gd name="T74" fmla="*/ 16 w 310"/>
                <a:gd name="T75" fmla="*/ 1 h 254"/>
                <a:gd name="T76" fmla="*/ 14 w 310"/>
                <a:gd name="T77" fmla="*/ 1 h 254"/>
                <a:gd name="T78" fmla="*/ 10 w 310"/>
                <a:gd name="T79" fmla="*/ 1 h 254"/>
                <a:gd name="T80" fmla="*/ 12 w 310"/>
                <a:gd name="T81" fmla="*/ 1 h 254"/>
                <a:gd name="T82" fmla="*/ 10 w 310"/>
                <a:gd name="T83" fmla="*/ 1 h 254"/>
                <a:gd name="T84" fmla="*/ 9 w 310"/>
                <a:gd name="T85" fmla="*/ 1 h 254"/>
                <a:gd name="T86" fmla="*/ 5 w 310"/>
                <a:gd name="T87" fmla="*/ 1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0"/>
                <a:gd name="T133" fmla="*/ 0 h 254"/>
                <a:gd name="T134" fmla="*/ 310 w 310"/>
                <a:gd name="T135" fmla="*/ 254 h 2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0" name="Freeform 15">
              <a:extLst>
                <a:ext uri="{FF2B5EF4-FFF2-40B4-BE49-F238E27FC236}">
                  <a16:creationId xmlns:a16="http://schemas.microsoft.com/office/drawing/2014/main" id="{B4B2F1AF-CBDE-4F0C-8FEE-EEAA6D97CE4B}"/>
                </a:ext>
              </a:extLst>
            </p:cNvPr>
            <p:cNvSpPr>
              <a:spLocks noChangeArrowheads="1"/>
            </p:cNvSpPr>
            <p:nvPr/>
          </p:nvSpPr>
          <p:spPr bwMode="auto">
            <a:xfrm>
              <a:off x="1202" y="34"/>
              <a:ext cx="51" cy="34"/>
            </a:xfrm>
            <a:custGeom>
              <a:avLst/>
              <a:gdLst>
                <a:gd name="T0" fmla="*/ 3 w 59"/>
                <a:gd name="T1" fmla="*/ 0 h 50"/>
                <a:gd name="T2" fmla="*/ 0 w 59"/>
                <a:gd name="T3" fmla="*/ 1 h 50"/>
                <a:gd name="T4" fmla="*/ 3 w 59"/>
                <a:gd name="T5" fmla="*/ 1 h 50"/>
                <a:gd name="T6" fmla="*/ 3 w 59"/>
                <a:gd name="T7" fmla="*/ 1 h 50"/>
                <a:gd name="T8" fmla="*/ 4 w 59"/>
                <a:gd name="T9" fmla="*/ 1 h 50"/>
                <a:gd name="T10" fmla="*/ 3 w 59"/>
                <a:gd name="T11" fmla="*/ 1 h 50"/>
                <a:gd name="T12" fmla="*/ 3 w 59"/>
                <a:gd name="T13" fmla="*/ 0 h 50"/>
                <a:gd name="T14" fmla="*/ 0 60000 65536"/>
                <a:gd name="T15" fmla="*/ 0 60000 65536"/>
                <a:gd name="T16" fmla="*/ 0 60000 65536"/>
                <a:gd name="T17" fmla="*/ 0 60000 65536"/>
                <a:gd name="T18" fmla="*/ 0 60000 65536"/>
                <a:gd name="T19" fmla="*/ 0 60000 65536"/>
                <a:gd name="T20" fmla="*/ 0 60000 65536"/>
                <a:gd name="T21" fmla="*/ 0 w 59"/>
                <a:gd name="T22" fmla="*/ 0 h 50"/>
                <a:gd name="T23" fmla="*/ 59 w 59"/>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1" name="Freeform 16">
              <a:extLst>
                <a:ext uri="{FF2B5EF4-FFF2-40B4-BE49-F238E27FC236}">
                  <a16:creationId xmlns:a16="http://schemas.microsoft.com/office/drawing/2014/main" id="{6389A1AA-9273-4B9B-BF73-7027F2BD1D96}"/>
                </a:ext>
              </a:extLst>
            </p:cNvPr>
            <p:cNvSpPr>
              <a:spLocks noChangeArrowheads="1"/>
            </p:cNvSpPr>
            <p:nvPr/>
          </p:nvSpPr>
          <p:spPr bwMode="auto">
            <a:xfrm>
              <a:off x="1105" y="99"/>
              <a:ext cx="75" cy="39"/>
            </a:xfrm>
            <a:custGeom>
              <a:avLst/>
              <a:gdLst>
                <a:gd name="T0" fmla="*/ 3 w 86"/>
                <a:gd name="T1" fmla="*/ 1 h 57"/>
                <a:gd name="T2" fmla="*/ 3 w 86"/>
                <a:gd name="T3" fmla="*/ 1 h 57"/>
                <a:gd name="T4" fmla="*/ 3 w 86"/>
                <a:gd name="T5" fmla="*/ 1 h 57"/>
                <a:gd name="T6" fmla="*/ 3 w 86"/>
                <a:gd name="T7" fmla="*/ 1 h 57"/>
                <a:gd name="T8" fmla="*/ 7 w 86"/>
                <a:gd name="T9" fmla="*/ 1 h 57"/>
                <a:gd name="T10" fmla="*/ 8 w 86"/>
                <a:gd name="T11" fmla="*/ 1 h 57"/>
                <a:gd name="T12" fmla="*/ 5 w 86"/>
                <a:gd name="T13" fmla="*/ 1 h 57"/>
                <a:gd name="T14" fmla="*/ 3 w 86"/>
                <a:gd name="T15" fmla="*/ 1 h 57"/>
                <a:gd name="T16" fmla="*/ 0 60000 65536"/>
                <a:gd name="T17" fmla="*/ 0 60000 65536"/>
                <a:gd name="T18" fmla="*/ 0 60000 65536"/>
                <a:gd name="T19" fmla="*/ 0 60000 65536"/>
                <a:gd name="T20" fmla="*/ 0 60000 65536"/>
                <a:gd name="T21" fmla="*/ 0 60000 65536"/>
                <a:gd name="T22" fmla="*/ 0 60000 65536"/>
                <a:gd name="T23" fmla="*/ 0 60000 65536"/>
                <a:gd name="T24" fmla="*/ 0 w 86"/>
                <a:gd name="T25" fmla="*/ 0 h 57"/>
                <a:gd name="T26" fmla="*/ 86 w 8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2" name="Freeform 17">
              <a:extLst>
                <a:ext uri="{FF2B5EF4-FFF2-40B4-BE49-F238E27FC236}">
                  <a16:creationId xmlns:a16="http://schemas.microsoft.com/office/drawing/2014/main" id="{9F5F8ED9-A4DB-46C0-A545-755FC9CE34F4}"/>
                </a:ext>
              </a:extLst>
            </p:cNvPr>
            <p:cNvSpPr>
              <a:spLocks noChangeArrowheads="1"/>
            </p:cNvSpPr>
            <p:nvPr/>
          </p:nvSpPr>
          <p:spPr bwMode="auto">
            <a:xfrm>
              <a:off x="1184" y="107"/>
              <a:ext cx="62" cy="23"/>
            </a:xfrm>
            <a:custGeom>
              <a:avLst/>
              <a:gdLst>
                <a:gd name="T0" fmla="*/ 3 w 73"/>
                <a:gd name="T1" fmla="*/ 0 h 34"/>
                <a:gd name="T2" fmla="*/ 3 w 73"/>
                <a:gd name="T3" fmla="*/ 1 h 34"/>
                <a:gd name="T4" fmla="*/ 3 w 73"/>
                <a:gd name="T5" fmla="*/ 1 h 34"/>
                <a:gd name="T6" fmla="*/ 3 w 73"/>
                <a:gd name="T7" fmla="*/ 1 h 34"/>
                <a:gd name="T8" fmla="*/ 3 w 73"/>
                <a:gd name="T9" fmla="*/ 1 h 34"/>
                <a:gd name="T10" fmla="*/ 3 w 73"/>
                <a:gd name="T11" fmla="*/ 0 h 34"/>
                <a:gd name="T12" fmla="*/ 0 60000 65536"/>
                <a:gd name="T13" fmla="*/ 0 60000 65536"/>
                <a:gd name="T14" fmla="*/ 0 60000 65536"/>
                <a:gd name="T15" fmla="*/ 0 60000 65536"/>
                <a:gd name="T16" fmla="*/ 0 60000 65536"/>
                <a:gd name="T17" fmla="*/ 0 60000 65536"/>
                <a:gd name="T18" fmla="*/ 0 w 73"/>
                <a:gd name="T19" fmla="*/ 0 h 34"/>
                <a:gd name="T20" fmla="*/ 73 w 73"/>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3" name="Freeform 18">
              <a:extLst>
                <a:ext uri="{FF2B5EF4-FFF2-40B4-BE49-F238E27FC236}">
                  <a16:creationId xmlns:a16="http://schemas.microsoft.com/office/drawing/2014/main" id="{007432B2-603F-47B0-8847-D97FB8F17A21}"/>
                </a:ext>
              </a:extLst>
            </p:cNvPr>
            <p:cNvSpPr>
              <a:spLocks noChangeArrowheads="1"/>
            </p:cNvSpPr>
            <p:nvPr/>
          </p:nvSpPr>
          <p:spPr bwMode="auto">
            <a:xfrm>
              <a:off x="1150" y="73"/>
              <a:ext cx="74" cy="32"/>
            </a:xfrm>
            <a:custGeom>
              <a:avLst/>
              <a:gdLst>
                <a:gd name="T0" fmla="*/ 5 w 85"/>
                <a:gd name="T1" fmla="*/ 1 h 45"/>
                <a:gd name="T2" fmla="*/ 3 w 85"/>
                <a:gd name="T3" fmla="*/ 1 h 45"/>
                <a:gd name="T4" fmla="*/ 0 w 85"/>
                <a:gd name="T5" fmla="*/ 1 h 45"/>
                <a:gd name="T6" fmla="*/ 3 w 85"/>
                <a:gd name="T7" fmla="*/ 1 h 45"/>
                <a:gd name="T8" fmla="*/ 5 w 85"/>
                <a:gd name="T9" fmla="*/ 1 h 45"/>
                <a:gd name="T10" fmla="*/ 7 w 85"/>
                <a:gd name="T11" fmla="*/ 1 h 45"/>
                <a:gd name="T12" fmla="*/ 7 w 85"/>
                <a:gd name="T13" fmla="*/ 1 h 45"/>
                <a:gd name="T14" fmla="*/ 5 w 85"/>
                <a:gd name="T15" fmla="*/ 0 h 45"/>
                <a:gd name="T16" fmla="*/ 5 w 85"/>
                <a:gd name="T17" fmla="*/ 1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
                <a:gd name="T28" fmla="*/ 0 h 45"/>
                <a:gd name="T29" fmla="*/ 85 w 85"/>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4" name="Freeform 19">
              <a:extLst>
                <a:ext uri="{FF2B5EF4-FFF2-40B4-BE49-F238E27FC236}">
                  <a16:creationId xmlns:a16="http://schemas.microsoft.com/office/drawing/2014/main" id="{60FD97D4-0F9C-47E5-B46D-37B88669983B}"/>
                </a:ext>
              </a:extLst>
            </p:cNvPr>
            <p:cNvSpPr>
              <a:spLocks noChangeArrowheads="1"/>
            </p:cNvSpPr>
            <p:nvPr/>
          </p:nvSpPr>
          <p:spPr bwMode="auto">
            <a:xfrm>
              <a:off x="1119" y="43"/>
              <a:ext cx="51" cy="22"/>
            </a:xfrm>
            <a:custGeom>
              <a:avLst/>
              <a:gdLst>
                <a:gd name="T0" fmla="*/ 4 w 58"/>
                <a:gd name="T1" fmla="*/ 1 h 31"/>
                <a:gd name="T2" fmla="*/ 0 w 58"/>
                <a:gd name="T3" fmla="*/ 1 h 31"/>
                <a:gd name="T4" fmla="*/ 4 w 58"/>
                <a:gd name="T5" fmla="*/ 1 h 31"/>
                <a:gd name="T6" fmla="*/ 4 w 58"/>
                <a:gd name="T7" fmla="*/ 1 h 31"/>
                <a:gd name="T8" fmla="*/ 5 w 58"/>
                <a:gd name="T9" fmla="*/ 1 h 31"/>
                <a:gd name="T10" fmla="*/ 4 w 58"/>
                <a:gd name="T11" fmla="*/ 0 h 31"/>
                <a:gd name="T12" fmla="*/ 4 w 58"/>
                <a:gd name="T13" fmla="*/ 1 h 31"/>
                <a:gd name="T14" fmla="*/ 0 60000 65536"/>
                <a:gd name="T15" fmla="*/ 0 60000 65536"/>
                <a:gd name="T16" fmla="*/ 0 60000 65536"/>
                <a:gd name="T17" fmla="*/ 0 60000 65536"/>
                <a:gd name="T18" fmla="*/ 0 60000 65536"/>
                <a:gd name="T19" fmla="*/ 0 60000 65536"/>
                <a:gd name="T20" fmla="*/ 0 60000 65536"/>
                <a:gd name="T21" fmla="*/ 0 w 58"/>
                <a:gd name="T22" fmla="*/ 0 h 31"/>
                <a:gd name="T23" fmla="*/ 58 w 58"/>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5" name="Freeform 20">
              <a:extLst>
                <a:ext uri="{FF2B5EF4-FFF2-40B4-BE49-F238E27FC236}">
                  <a16:creationId xmlns:a16="http://schemas.microsoft.com/office/drawing/2014/main" id="{22D67526-7C14-419C-988F-AD52939B5AE4}"/>
                </a:ext>
              </a:extLst>
            </p:cNvPr>
            <p:cNvSpPr>
              <a:spLocks noChangeArrowheads="1"/>
            </p:cNvSpPr>
            <p:nvPr/>
          </p:nvSpPr>
          <p:spPr bwMode="auto">
            <a:xfrm>
              <a:off x="1250" y="46"/>
              <a:ext cx="131" cy="72"/>
            </a:xfrm>
            <a:custGeom>
              <a:avLst/>
              <a:gdLst>
                <a:gd name="T0" fmla="*/ 3 w 152"/>
                <a:gd name="T1" fmla="*/ 0 h 102"/>
                <a:gd name="T2" fmla="*/ 3 w 152"/>
                <a:gd name="T3" fmla="*/ 1 h 102"/>
                <a:gd name="T4" fmla="*/ 3 w 152"/>
                <a:gd name="T5" fmla="*/ 1 h 102"/>
                <a:gd name="T6" fmla="*/ 3 w 152"/>
                <a:gd name="T7" fmla="*/ 1 h 102"/>
                <a:gd name="T8" fmla="*/ 0 w 152"/>
                <a:gd name="T9" fmla="*/ 1 h 102"/>
                <a:gd name="T10" fmla="*/ 3 w 152"/>
                <a:gd name="T11" fmla="*/ 1 h 102"/>
                <a:gd name="T12" fmla="*/ 6 w 152"/>
                <a:gd name="T13" fmla="*/ 1 h 102"/>
                <a:gd name="T14" fmla="*/ 10 w 152"/>
                <a:gd name="T15" fmla="*/ 1 h 102"/>
                <a:gd name="T16" fmla="*/ 5 w 152"/>
                <a:gd name="T17" fmla="*/ 1 h 102"/>
                <a:gd name="T18" fmla="*/ 3 w 152"/>
                <a:gd name="T19" fmla="*/ 1 h 102"/>
                <a:gd name="T20" fmla="*/ 3 w 152"/>
                <a:gd name="T21" fmla="*/ 1 h 102"/>
                <a:gd name="T22" fmla="*/ 3 w 152"/>
                <a:gd name="T23" fmla="*/ 1 h 102"/>
                <a:gd name="T24" fmla="*/ 3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2"/>
                <a:gd name="T40" fmla="*/ 0 h 102"/>
                <a:gd name="T41" fmla="*/ 152 w 152"/>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6" name="Freeform 21">
              <a:extLst>
                <a:ext uri="{FF2B5EF4-FFF2-40B4-BE49-F238E27FC236}">
                  <a16:creationId xmlns:a16="http://schemas.microsoft.com/office/drawing/2014/main" id="{F0C5427D-7476-4796-9DA4-29D2A4151ADD}"/>
                </a:ext>
              </a:extLst>
            </p:cNvPr>
            <p:cNvSpPr>
              <a:spLocks noChangeArrowheads="1"/>
            </p:cNvSpPr>
            <p:nvPr/>
          </p:nvSpPr>
          <p:spPr bwMode="auto">
            <a:xfrm>
              <a:off x="0" y="275"/>
              <a:ext cx="29" cy="14"/>
            </a:xfrm>
            <a:custGeom>
              <a:avLst/>
              <a:gdLst>
                <a:gd name="T0" fmla="*/ 3 w 34"/>
                <a:gd name="T1" fmla="*/ 0 h 20"/>
                <a:gd name="T2" fmla="*/ 3 w 34"/>
                <a:gd name="T3" fmla="*/ 1 h 20"/>
                <a:gd name="T4" fmla="*/ 3 w 34"/>
                <a:gd name="T5" fmla="*/ 1 h 20"/>
                <a:gd name="T6" fmla="*/ 3 w 34"/>
                <a:gd name="T7" fmla="*/ 1 h 20"/>
                <a:gd name="T8" fmla="*/ 3 w 34"/>
                <a:gd name="T9" fmla="*/ 0 h 20"/>
                <a:gd name="T10" fmla="*/ 0 60000 65536"/>
                <a:gd name="T11" fmla="*/ 0 60000 65536"/>
                <a:gd name="T12" fmla="*/ 0 60000 65536"/>
                <a:gd name="T13" fmla="*/ 0 60000 65536"/>
                <a:gd name="T14" fmla="*/ 0 60000 65536"/>
                <a:gd name="T15" fmla="*/ 0 w 34"/>
                <a:gd name="T16" fmla="*/ 0 h 20"/>
                <a:gd name="T17" fmla="*/ 34 w 34"/>
                <a:gd name="T18" fmla="*/ 20 h 20"/>
              </a:gdLst>
              <a:ahLst/>
              <a:cxnLst>
                <a:cxn ang="T10">
                  <a:pos x="T0" y="T1"/>
                </a:cxn>
                <a:cxn ang="T11">
                  <a:pos x="T2" y="T3"/>
                </a:cxn>
                <a:cxn ang="T12">
                  <a:pos x="T4" y="T5"/>
                </a:cxn>
                <a:cxn ang="T13">
                  <a:pos x="T6" y="T7"/>
                </a:cxn>
                <a:cxn ang="T14">
                  <a:pos x="T8" y="T9"/>
                </a:cxn>
              </a:cxnLst>
              <a:rect l="T15" t="T16" r="T17" b="T18"/>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7" name="Freeform 22">
              <a:extLst>
                <a:ext uri="{FF2B5EF4-FFF2-40B4-BE49-F238E27FC236}">
                  <a16:creationId xmlns:a16="http://schemas.microsoft.com/office/drawing/2014/main" id="{06912FB8-EA24-42D7-83AD-4E73A8977CD5}"/>
                </a:ext>
              </a:extLst>
            </p:cNvPr>
            <p:cNvSpPr>
              <a:spLocks noChangeArrowheads="1"/>
            </p:cNvSpPr>
            <p:nvPr/>
          </p:nvSpPr>
          <p:spPr bwMode="auto">
            <a:xfrm>
              <a:off x="871" y="753"/>
              <a:ext cx="18" cy="11"/>
            </a:xfrm>
            <a:custGeom>
              <a:avLst/>
              <a:gdLst>
                <a:gd name="T0" fmla="*/ 3 w 21"/>
                <a:gd name="T1" fmla="*/ 0 h 16"/>
                <a:gd name="T2" fmla="*/ 3 w 21"/>
                <a:gd name="T3" fmla="*/ 1 h 16"/>
                <a:gd name="T4" fmla="*/ 3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8" name="Freeform 23">
              <a:extLst>
                <a:ext uri="{FF2B5EF4-FFF2-40B4-BE49-F238E27FC236}">
                  <a16:creationId xmlns:a16="http://schemas.microsoft.com/office/drawing/2014/main" id="{AC4B587F-AA1C-45ED-8325-0747CAF22656}"/>
                </a:ext>
              </a:extLst>
            </p:cNvPr>
            <p:cNvSpPr>
              <a:spLocks noChangeArrowheads="1"/>
            </p:cNvSpPr>
            <p:nvPr/>
          </p:nvSpPr>
          <p:spPr bwMode="auto">
            <a:xfrm>
              <a:off x="874" y="776"/>
              <a:ext cx="19" cy="11"/>
            </a:xfrm>
            <a:custGeom>
              <a:avLst/>
              <a:gdLst>
                <a:gd name="T0" fmla="*/ 3 w 21"/>
                <a:gd name="T1" fmla="*/ 0 h 16"/>
                <a:gd name="T2" fmla="*/ 5 w 21"/>
                <a:gd name="T3" fmla="*/ 1 h 16"/>
                <a:gd name="T4" fmla="*/ 3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49" name="Freeform 24">
              <a:extLst>
                <a:ext uri="{FF2B5EF4-FFF2-40B4-BE49-F238E27FC236}">
                  <a16:creationId xmlns:a16="http://schemas.microsoft.com/office/drawing/2014/main" id="{6188576E-9656-41A9-BBC0-24C0FC7B09AF}"/>
                </a:ext>
              </a:extLst>
            </p:cNvPr>
            <p:cNvSpPr>
              <a:spLocks noChangeArrowheads="1"/>
            </p:cNvSpPr>
            <p:nvPr/>
          </p:nvSpPr>
          <p:spPr bwMode="auto">
            <a:xfrm>
              <a:off x="1109" y="899"/>
              <a:ext cx="17" cy="12"/>
            </a:xfrm>
            <a:custGeom>
              <a:avLst/>
              <a:gdLst>
                <a:gd name="T0" fmla="*/ 2 w 21"/>
                <a:gd name="T1" fmla="*/ 0 h 16"/>
                <a:gd name="T2" fmla="*/ 2 w 21"/>
                <a:gd name="T3" fmla="*/ 2 h 16"/>
                <a:gd name="T4" fmla="*/ 2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666699">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0" name="Freeform 25">
              <a:extLst>
                <a:ext uri="{FF2B5EF4-FFF2-40B4-BE49-F238E27FC236}">
                  <a16:creationId xmlns:a16="http://schemas.microsoft.com/office/drawing/2014/main" id="{759B10AD-3086-4FB7-8648-D62CAEF055E1}"/>
                </a:ext>
              </a:extLst>
            </p:cNvPr>
            <p:cNvSpPr>
              <a:spLocks noChangeArrowheads="1"/>
            </p:cNvSpPr>
            <p:nvPr/>
          </p:nvSpPr>
          <p:spPr bwMode="auto">
            <a:xfrm>
              <a:off x="1251" y="447"/>
              <a:ext cx="44"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1" name="Freeform 26">
              <a:extLst>
                <a:ext uri="{FF2B5EF4-FFF2-40B4-BE49-F238E27FC236}">
                  <a16:creationId xmlns:a16="http://schemas.microsoft.com/office/drawing/2014/main" id="{16972564-3397-4BC0-9C16-3C6E85FA061F}"/>
                </a:ext>
              </a:extLst>
            </p:cNvPr>
            <p:cNvSpPr>
              <a:spLocks noChangeArrowheads="1"/>
            </p:cNvSpPr>
            <p:nvPr/>
          </p:nvSpPr>
          <p:spPr bwMode="auto">
            <a:xfrm>
              <a:off x="1136" y="255"/>
              <a:ext cx="44"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2" name="Freeform 27">
              <a:extLst>
                <a:ext uri="{FF2B5EF4-FFF2-40B4-BE49-F238E27FC236}">
                  <a16:creationId xmlns:a16="http://schemas.microsoft.com/office/drawing/2014/main" id="{63C85156-FCED-404E-8B37-17144DE6D633}"/>
                </a:ext>
              </a:extLst>
            </p:cNvPr>
            <p:cNvSpPr>
              <a:spLocks noChangeArrowheads="1"/>
            </p:cNvSpPr>
            <p:nvPr/>
          </p:nvSpPr>
          <p:spPr bwMode="auto">
            <a:xfrm>
              <a:off x="1211" y="88"/>
              <a:ext cx="45" cy="17"/>
            </a:xfrm>
            <a:custGeom>
              <a:avLst/>
              <a:gdLst>
                <a:gd name="T0" fmla="*/ 4 w 51"/>
                <a:gd name="T1" fmla="*/ 0 h 24"/>
                <a:gd name="T2" fmla="*/ 4 w 51"/>
                <a:gd name="T3" fmla="*/ 1 h 24"/>
                <a:gd name="T4" fmla="*/ 4 w 51"/>
                <a:gd name="T5" fmla="*/ 1 h 24"/>
                <a:gd name="T6" fmla="*/ 4 w 51"/>
                <a:gd name="T7" fmla="*/ 1 h 24"/>
                <a:gd name="T8" fmla="*/ 4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3" name="Freeform 28">
              <a:extLst>
                <a:ext uri="{FF2B5EF4-FFF2-40B4-BE49-F238E27FC236}">
                  <a16:creationId xmlns:a16="http://schemas.microsoft.com/office/drawing/2014/main" id="{1A4A29B3-CF2C-40FB-A89E-BFFE50D3F05D}"/>
                </a:ext>
              </a:extLst>
            </p:cNvPr>
            <p:cNvSpPr>
              <a:spLocks noChangeArrowheads="1"/>
            </p:cNvSpPr>
            <p:nvPr/>
          </p:nvSpPr>
          <p:spPr bwMode="auto">
            <a:xfrm>
              <a:off x="1284" y="189"/>
              <a:ext cx="43" cy="17"/>
            </a:xfrm>
            <a:custGeom>
              <a:avLst/>
              <a:gdLst>
                <a:gd name="T0" fmla="*/ 3 w 51"/>
                <a:gd name="T1" fmla="*/ 0 h 24"/>
                <a:gd name="T2" fmla="*/ 3 w 51"/>
                <a:gd name="T3" fmla="*/ 1 h 24"/>
                <a:gd name="T4" fmla="*/ 3 w 51"/>
                <a:gd name="T5" fmla="*/ 1 h 24"/>
                <a:gd name="T6" fmla="*/ 3 w 51"/>
                <a:gd name="T7" fmla="*/ 1 h 24"/>
                <a:gd name="T8" fmla="*/ 3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4" name="Freeform 29">
              <a:extLst>
                <a:ext uri="{FF2B5EF4-FFF2-40B4-BE49-F238E27FC236}">
                  <a16:creationId xmlns:a16="http://schemas.microsoft.com/office/drawing/2014/main" id="{1D2F22B2-0968-4D38-B254-B2F924B253EA}"/>
                </a:ext>
              </a:extLst>
            </p:cNvPr>
            <p:cNvSpPr>
              <a:spLocks noChangeArrowheads="1"/>
            </p:cNvSpPr>
            <p:nvPr/>
          </p:nvSpPr>
          <p:spPr bwMode="auto">
            <a:xfrm>
              <a:off x="1302" y="0"/>
              <a:ext cx="801" cy="323"/>
            </a:xfrm>
            <a:custGeom>
              <a:avLst/>
              <a:gdLst>
                <a:gd name="T0" fmla="*/ 3 w 929"/>
                <a:gd name="T1" fmla="*/ 1 h 462"/>
                <a:gd name="T2" fmla="*/ 3 w 929"/>
                <a:gd name="T3" fmla="*/ 1 h 462"/>
                <a:gd name="T4" fmla="*/ 3 w 929"/>
                <a:gd name="T5" fmla="*/ 1 h 462"/>
                <a:gd name="T6" fmla="*/ 3 w 929"/>
                <a:gd name="T7" fmla="*/ 1 h 462"/>
                <a:gd name="T8" fmla="*/ 8 w 929"/>
                <a:gd name="T9" fmla="*/ 1 h 462"/>
                <a:gd name="T10" fmla="*/ 10 w 929"/>
                <a:gd name="T11" fmla="*/ 1 h 462"/>
                <a:gd name="T12" fmla="*/ 17 w 929"/>
                <a:gd name="T13" fmla="*/ 1 h 462"/>
                <a:gd name="T14" fmla="*/ 21 w 929"/>
                <a:gd name="T15" fmla="*/ 1 h 462"/>
                <a:gd name="T16" fmla="*/ 22 w 929"/>
                <a:gd name="T17" fmla="*/ 1 h 462"/>
                <a:gd name="T18" fmla="*/ 19 w 929"/>
                <a:gd name="T19" fmla="*/ 1 h 462"/>
                <a:gd name="T20" fmla="*/ 16 w 929"/>
                <a:gd name="T21" fmla="*/ 1 h 462"/>
                <a:gd name="T22" fmla="*/ 18 w 929"/>
                <a:gd name="T23" fmla="*/ 1 h 462"/>
                <a:gd name="T24" fmla="*/ 18 w 929"/>
                <a:gd name="T25" fmla="*/ 1 h 462"/>
                <a:gd name="T26" fmla="*/ 24 w 929"/>
                <a:gd name="T27" fmla="*/ 1 h 462"/>
                <a:gd name="T28" fmla="*/ 23 w 929"/>
                <a:gd name="T29" fmla="*/ 1 h 462"/>
                <a:gd name="T30" fmla="*/ 25 w 929"/>
                <a:gd name="T31" fmla="*/ 1 h 462"/>
                <a:gd name="T32" fmla="*/ 24 w 929"/>
                <a:gd name="T33" fmla="*/ 1 h 462"/>
                <a:gd name="T34" fmla="*/ 22 w 929"/>
                <a:gd name="T35" fmla="*/ 1 h 462"/>
                <a:gd name="T36" fmla="*/ 21 w 929"/>
                <a:gd name="T37" fmla="*/ 1 h 462"/>
                <a:gd name="T38" fmla="*/ 20 w 929"/>
                <a:gd name="T39" fmla="*/ 1 h 462"/>
                <a:gd name="T40" fmla="*/ 23 w 929"/>
                <a:gd name="T41" fmla="*/ 1 h 462"/>
                <a:gd name="T42" fmla="*/ 27 w 929"/>
                <a:gd name="T43" fmla="*/ 1 h 462"/>
                <a:gd name="T44" fmla="*/ 29 w 929"/>
                <a:gd name="T45" fmla="*/ 1 h 462"/>
                <a:gd name="T46" fmla="*/ 35 w 929"/>
                <a:gd name="T47" fmla="*/ 1 h 462"/>
                <a:gd name="T48" fmla="*/ 40 w 929"/>
                <a:gd name="T49" fmla="*/ 1 h 462"/>
                <a:gd name="T50" fmla="*/ 46 w 929"/>
                <a:gd name="T51" fmla="*/ 1 h 462"/>
                <a:gd name="T52" fmla="*/ 50 w 929"/>
                <a:gd name="T53" fmla="*/ 1 h 462"/>
                <a:gd name="T54" fmla="*/ 53 w 929"/>
                <a:gd name="T55" fmla="*/ 1 h 462"/>
                <a:gd name="T56" fmla="*/ 55 w 929"/>
                <a:gd name="T57" fmla="*/ 1 h 462"/>
                <a:gd name="T58" fmla="*/ 55 w 929"/>
                <a:gd name="T59" fmla="*/ 1 h 462"/>
                <a:gd name="T60" fmla="*/ 55 w 929"/>
                <a:gd name="T61" fmla="*/ 1 h 462"/>
                <a:gd name="T62" fmla="*/ 58 w 929"/>
                <a:gd name="T63" fmla="*/ 1 h 462"/>
                <a:gd name="T64" fmla="*/ 61 w 929"/>
                <a:gd name="T65" fmla="*/ 1 h 462"/>
                <a:gd name="T66" fmla="*/ 64 w 929"/>
                <a:gd name="T67" fmla="*/ 1 h 462"/>
                <a:gd name="T68" fmla="*/ 62 w 929"/>
                <a:gd name="T69" fmla="*/ 1 h 462"/>
                <a:gd name="T70" fmla="*/ 58 w 929"/>
                <a:gd name="T71" fmla="*/ 1 h 462"/>
                <a:gd name="T72" fmla="*/ 55 w 929"/>
                <a:gd name="T73" fmla="*/ 1 h 462"/>
                <a:gd name="T74" fmla="*/ 46 w 929"/>
                <a:gd name="T75" fmla="*/ 1 h 462"/>
                <a:gd name="T76" fmla="*/ 40 w 929"/>
                <a:gd name="T77" fmla="*/ 1 h 462"/>
                <a:gd name="T78" fmla="*/ 40 w 929"/>
                <a:gd name="T79" fmla="*/ 1 h 462"/>
                <a:gd name="T80" fmla="*/ 35 w 929"/>
                <a:gd name="T81" fmla="*/ 1 h 462"/>
                <a:gd name="T82" fmla="*/ 34 w 929"/>
                <a:gd name="T83" fmla="*/ 1 h 462"/>
                <a:gd name="T84" fmla="*/ 29 w 929"/>
                <a:gd name="T85" fmla="*/ 1 h 462"/>
                <a:gd name="T86" fmla="*/ 25 w 929"/>
                <a:gd name="T87" fmla="*/ 1 h 462"/>
                <a:gd name="T88" fmla="*/ 29 w 929"/>
                <a:gd name="T89" fmla="*/ 1 h 462"/>
                <a:gd name="T90" fmla="*/ 24 w 929"/>
                <a:gd name="T91" fmla="*/ 1 h 462"/>
                <a:gd name="T92" fmla="*/ 23 w 929"/>
                <a:gd name="T93" fmla="*/ 1 h 462"/>
                <a:gd name="T94" fmla="*/ 22 w 929"/>
                <a:gd name="T95" fmla="*/ 1 h 462"/>
                <a:gd name="T96" fmla="*/ 16 w 929"/>
                <a:gd name="T97" fmla="*/ 1 h 462"/>
                <a:gd name="T98" fmla="*/ 11 w 929"/>
                <a:gd name="T99" fmla="*/ 1 h 462"/>
                <a:gd name="T100" fmla="*/ 8 w 929"/>
                <a:gd name="T101" fmla="*/ 1 h 462"/>
                <a:gd name="T102" fmla="*/ 8 w 929"/>
                <a:gd name="T103" fmla="*/ 1 h 462"/>
                <a:gd name="T104" fmla="*/ 8 w 929"/>
                <a:gd name="T105" fmla="*/ 1 h 462"/>
                <a:gd name="T106" fmla="*/ 4 w 929"/>
                <a:gd name="T107" fmla="*/ 1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29"/>
                <a:gd name="T163" fmla="*/ 0 h 462"/>
                <a:gd name="T164" fmla="*/ 929 w 929"/>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5" name="Freeform 30">
              <a:extLst>
                <a:ext uri="{FF2B5EF4-FFF2-40B4-BE49-F238E27FC236}">
                  <a16:creationId xmlns:a16="http://schemas.microsoft.com/office/drawing/2014/main" id="{ACFF8465-D15E-469E-8CC0-CC68ABD3A5FB}"/>
                </a:ext>
              </a:extLst>
            </p:cNvPr>
            <p:cNvSpPr>
              <a:spLocks noChangeArrowheads="1"/>
            </p:cNvSpPr>
            <p:nvPr/>
          </p:nvSpPr>
          <p:spPr bwMode="auto">
            <a:xfrm>
              <a:off x="1547" y="172"/>
              <a:ext cx="45" cy="22"/>
            </a:xfrm>
            <a:custGeom>
              <a:avLst/>
              <a:gdLst>
                <a:gd name="T0" fmla="*/ 3 w 52"/>
                <a:gd name="T1" fmla="*/ 0 h 32"/>
                <a:gd name="T2" fmla="*/ 3 w 52"/>
                <a:gd name="T3" fmla="*/ 1 h 32"/>
                <a:gd name="T4" fmla="*/ 3 w 52"/>
                <a:gd name="T5" fmla="*/ 1 h 32"/>
                <a:gd name="T6" fmla="*/ 3 w 52"/>
                <a:gd name="T7" fmla="*/ 1 h 32"/>
                <a:gd name="T8" fmla="*/ 3 w 52"/>
                <a:gd name="T9" fmla="*/ 0 h 32"/>
                <a:gd name="T10" fmla="*/ 0 60000 65536"/>
                <a:gd name="T11" fmla="*/ 0 60000 65536"/>
                <a:gd name="T12" fmla="*/ 0 60000 65536"/>
                <a:gd name="T13" fmla="*/ 0 60000 65536"/>
                <a:gd name="T14" fmla="*/ 0 60000 65536"/>
                <a:gd name="T15" fmla="*/ 0 w 52"/>
                <a:gd name="T16" fmla="*/ 0 h 32"/>
                <a:gd name="T17" fmla="*/ 52 w 52"/>
                <a:gd name="T18" fmla="*/ 32 h 32"/>
              </a:gdLst>
              <a:ahLst/>
              <a:cxnLst>
                <a:cxn ang="T10">
                  <a:pos x="T0" y="T1"/>
                </a:cxn>
                <a:cxn ang="T11">
                  <a:pos x="T2" y="T3"/>
                </a:cxn>
                <a:cxn ang="T12">
                  <a:pos x="T4" y="T5"/>
                </a:cxn>
                <a:cxn ang="T13">
                  <a:pos x="T6" y="T7"/>
                </a:cxn>
                <a:cxn ang="T14">
                  <a:pos x="T8" y="T9"/>
                </a:cxn>
              </a:cxnLst>
              <a:rect l="T15" t="T16" r="T17" b="T18"/>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6" name="Freeform 31">
              <a:extLst>
                <a:ext uri="{FF2B5EF4-FFF2-40B4-BE49-F238E27FC236}">
                  <a16:creationId xmlns:a16="http://schemas.microsoft.com/office/drawing/2014/main" id="{D7D9DF12-47E4-43AF-973B-A539345D36C6}"/>
                </a:ext>
              </a:extLst>
            </p:cNvPr>
            <p:cNvSpPr>
              <a:spLocks noChangeArrowheads="1"/>
            </p:cNvSpPr>
            <p:nvPr/>
          </p:nvSpPr>
          <p:spPr bwMode="auto">
            <a:xfrm>
              <a:off x="1873" y="234"/>
              <a:ext cx="147" cy="50"/>
            </a:xfrm>
            <a:custGeom>
              <a:avLst/>
              <a:gdLst>
                <a:gd name="T0" fmla="*/ 6 w 172"/>
                <a:gd name="T1" fmla="*/ 1 h 72"/>
                <a:gd name="T2" fmla="*/ 4 w 172"/>
                <a:gd name="T3" fmla="*/ 1 h 72"/>
                <a:gd name="T4" fmla="*/ 3 w 172"/>
                <a:gd name="T5" fmla="*/ 0 h 72"/>
                <a:gd name="T6" fmla="*/ 0 w 172"/>
                <a:gd name="T7" fmla="*/ 1 h 72"/>
                <a:gd name="T8" fmla="*/ 3 w 172"/>
                <a:gd name="T9" fmla="*/ 1 h 72"/>
                <a:gd name="T10" fmla="*/ 3 w 172"/>
                <a:gd name="T11" fmla="*/ 1 h 72"/>
                <a:gd name="T12" fmla="*/ 4 w 172"/>
                <a:gd name="T13" fmla="*/ 1 h 72"/>
                <a:gd name="T14" fmla="*/ 5 w 172"/>
                <a:gd name="T15" fmla="*/ 1 h 72"/>
                <a:gd name="T16" fmla="*/ 8 w 172"/>
                <a:gd name="T17" fmla="*/ 1 h 72"/>
                <a:gd name="T18" fmla="*/ 11 w 172"/>
                <a:gd name="T19" fmla="*/ 1 h 72"/>
                <a:gd name="T20" fmla="*/ 9 w 172"/>
                <a:gd name="T21" fmla="*/ 1 h 72"/>
                <a:gd name="T22" fmla="*/ 8 w 172"/>
                <a:gd name="T23" fmla="*/ 1 h 72"/>
                <a:gd name="T24" fmla="*/ 6 w 172"/>
                <a:gd name="T25" fmla="*/ 1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
                <a:gd name="T40" fmla="*/ 0 h 72"/>
                <a:gd name="T41" fmla="*/ 172 w 172"/>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7" name="Freeform 32">
              <a:extLst>
                <a:ext uri="{FF2B5EF4-FFF2-40B4-BE49-F238E27FC236}">
                  <a16:creationId xmlns:a16="http://schemas.microsoft.com/office/drawing/2014/main" id="{C00B80D4-0932-4CB0-B5F6-7248793FFD0E}"/>
                </a:ext>
              </a:extLst>
            </p:cNvPr>
            <p:cNvSpPr>
              <a:spLocks noChangeArrowheads="1"/>
            </p:cNvSpPr>
            <p:nvPr/>
          </p:nvSpPr>
          <p:spPr bwMode="auto">
            <a:xfrm>
              <a:off x="1989" y="81"/>
              <a:ext cx="45" cy="23"/>
            </a:xfrm>
            <a:custGeom>
              <a:avLst/>
              <a:gdLst>
                <a:gd name="T0" fmla="*/ 3 w 52"/>
                <a:gd name="T1" fmla="*/ 0 h 32"/>
                <a:gd name="T2" fmla="*/ 3 w 52"/>
                <a:gd name="T3" fmla="*/ 1 h 32"/>
                <a:gd name="T4" fmla="*/ 3 w 52"/>
                <a:gd name="T5" fmla="*/ 1 h 32"/>
                <a:gd name="T6" fmla="*/ 3 w 52"/>
                <a:gd name="T7" fmla="*/ 1 h 32"/>
                <a:gd name="T8" fmla="*/ 3 w 52"/>
                <a:gd name="T9" fmla="*/ 0 h 32"/>
                <a:gd name="T10" fmla="*/ 0 60000 65536"/>
                <a:gd name="T11" fmla="*/ 0 60000 65536"/>
                <a:gd name="T12" fmla="*/ 0 60000 65536"/>
                <a:gd name="T13" fmla="*/ 0 60000 65536"/>
                <a:gd name="T14" fmla="*/ 0 60000 65536"/>
                <a:gd name="T15" fmla="*/ 0 w 52"/>
                <a:gd name="T16" fmla="*/ 0 h 32"/>
                <a:gd name="T17" fmla="*/ 52 w 52"/>
                <a:gd name="T18" fmla="*/ 32 h 32"/>
              </a:gdLst>
              <a:ahLst/>
              <a:cxnLst>
                <a:cxn ang="T10">
                  <a:pos x="T0" y="T1"/>
                </a:cxn>
                <a:cxn ang="T11">
                  <a:pos x="T2" y="T3"/>
                </a:cxn>
                <a:cxn ang="T12">
                  <a:pos x="T4" y="T5"/>
                </a:cxn>
                <a:cxn ang="T13">
                  <a:pos x="T6" y="T7"/>
                </a:cxn>
                <a:cxn ang="T14">
                  <a:pos x="T8" y="T9"/>
                </a:cxn>
              </a:cxnLst>
              <a:rect l="T15" t="T16" r="T17" b="T18"/>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8" name="Freeform 33">
              <a:extLst>
                <a:ext uri="{FF2B5EF4-FFF2-40B4-BE49-F238E27FC236}">
                  <a16:creationId xmlns:a16="http://schemas.microsoft.com/office/drawing/2014/main" id="{4D597974-9906-4738-875C-876BB8203B4C}"/>
                </a:ext>
              </a:extLst>
            </p:cNvPr>
            <p:cNvSpPr>
              <a:spLocks noChangeArrowheads="1"/>
            </p:cNvSpPr>
            <p:nvPr/>
          </p:nvSpPr>
          <p:spPr bwMode="auto">
            <a:xfrm>
              <a:off x="2298" y="51"/>
              <a:ext cx="178" cy="59"/>
            </a:xfrm>
            <a:custGeom>
              <a:avLst/>
              <a:gdLst>
                <a:gd name="T0" fmla="*/ 14 w 206"/>
                <a:gd name="T1" fmla="*/ 1 h 85"/>
                <a:gd name="T2" fmla="*/ 8 w 206"/>
                <a:gd name="T3" fmla="*/ 1 h 85"/>
                <a:gd name="T4" fmla="*/ 8 w 206"/>
                <a:gd name="T5" fmla="*/ 1 h 85"/>
                <a:gd name="T6" fmla="*/ 8 w 206"/>
                <a:gd name="T7" fmla="*/ 1 h 85"/>
                <a:gd name="T8" fmla="*/ 7 w 206"/>
                <a:gd name="T9" fmla="*/ 1 h 85"/>
                <a:gd name="T10" fmla="*/ 6 w 206"/>
                <a:gd name="T11" fmla="*/ 1 h 85"/>
                <a:gd name="T12" fmla="*/ 3 w 206"/>
                <a:gd name="T13" fmla="*/ 1 h 85"/>
                <a:gd name="T14" fmla="*/ 3 w 206"/>
                <a:gd name="T15" fmla="*/ 1 h 85"/>
                <a:gd name="T16" fmla="*/ 3 w 206"/>
                <a:gd name="T17" fmla="*/ 1 h 85"/>
                <a:gd name="T18" fmla="*/ 5 w 206"/>
                <a:gd name="T19" fmla="*/ 1 h 85"/>
                <a:gd name="T20" fmla="*/ 7 w 206"/>
                <a:gd name="T21" fmla="*/ 1 h 85"/>
                <a:gd name="T22" fmla="*/ 8 w 206"/>
                <a:gd name="T23" fmla="*/ 1 h 85"/>
                <a:gd name="T24" fmla="*/ 9 w 206"/>
                <a:gd name="T25" fmla="*/ 1 h 85"/>
                <a:gd name="T26" fmla="*/ 9 w 206"/>
                <a:gd name="T27" fmla="*/ 1 h 85"/>
                <a:gd name="T28" fmla="*/ 12 w 206"/>
                <a:gd name="T29" fmla="*/ 1 h 85"/>
                <a:gd name="T30" fmla="*/ 14 w 206"/>
                <a:gd name="T31" fmla="*/ 1 h 85"/>
                <a:gd name="T32" fmla="*/ 14 w 206"/>
                <a:gd name="T33" fmla="*/ 1 h 85"/>
                <a:gd name="T34" fmla="*/ 14 w 206"/>
                <a:gd name="T35" fmla="*/ 1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6"/>
                <a:gd name="T55" fmla="*/ 0 h 85"/>
                <a:gd name="T56" fmla="*/ 206 w 206"/>
                <a:gd name="T57" fmla="*/ 85 h 8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59" name="Freeform 34">
              <a:extLst>
                <a:ext uri="{FF2B5EF4-FFF2-40B4-BE49-F238E27FC236}">
                  <a16:creationId xmlns:a16="http://schemas.microsoft.com/office/drawing/2014/main" id="{BD893446-F5B9-45CB-99CA-C70856A8F7ED}"/>
                </a:ext>
              </a:extLst>
            </p:cNvPr>
            <p:cNvSpPr>
              <a:spLocks noChangeArrowheads="1"/>
            </p:cNvSpPr>
            <p:nvPr/>
          </p:nvSpPr>
          <p:spPr bwMode="auto">
            <a:xfrm>
              <a:off x="2410" y="82"/>
              <a:ext cx="55" cy="20"/>
            </a:xfrm>
            <a:custGeom>
              <a:avLst/>
              <a:gdLst>
                <a:gd name="T0" fmla="*/ 3 w 64"/>
                <a:gd name="T1" fmla="*/ 1 h 28"/>
                <a:gd name="T2" fmla="*/ 3 w 64"/>
                <a:gd name="T3" fmla="*/ 1 h 28"/>
                <a:gd name="T4" fmla="*/ 3 w 64"/>
                <a:gd name="T5" fmla="*/ 1 h 28"/>
                <a:gd name="T6" fmla="*/ 3 w 64"/>
                <a:gd name="T7" fmla="*/ 1 h 28"/>
                <a:gd name="T8" fmla="*/ 3 w 64"/>
                <a:gd name="T9" fmla="*/ 1 h 28"/>
                <a:gd name="T10" fmla="*/ 0 60000 65536"/>
                <a:gd name="T11" fmla="*/ 0 60000 65536"/>
                <a:gd name="T12" fmla="*/ 0 60000 65536"/>
                <a:gd name="T13" fmla="*/ 0 60000 65536"/>
                <a:gd name="T14" fmla="*/ 0 60000 65536"/>
                <a:gd name="T15" fmla="*/ 0 w 64"/>
                <a:gd name="T16" fmla="*/ 0 h 28"/>
                <a:gd name="T17" fmla="*/ 64 w 64"/>
                <a:gd name="T18" fmla="*/ 28 h 28"/>
              </a:gdLst>
              <a:ahLst/>
              <a:cxnLst>
                <a:cxn ang="T10">
                  <a:pos x="T0" y="T1"/>
                </a:cxn>
                <a:cxn ang="T11">
                  <a:pos x="T2" y="T3"/>
                </a:cxn>
                <a:cxn ang="T12">
                  <a:pos x="T4" y="T5"/>
                </a:cxn>
                <a:cxn ang="T13">
                  <a:pos x="T6" y="T7"/>
                </a:cxn>
                <a:cxn ang="T14">
                  <a:pos x="T8" y="T9"/>
                </a:cxn>
              </a:cxnLst>
              <a:rect l="T15" t="T16" r="T17" b="T18"/>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0" name="Freeform 35">
              <a:extLst>
                <a:ext uri="{FF2B5EF4-FFF2-40B4-BE49-F238E27FC236}">
                  <a16:creationId xmlns:a16="http://schemas.microsoft.com/office/drawing/2014/main" id="{4560A79C-BCC5-4DF5-8047-A1E6BBD2542F}"/>
                </a:ext>
              </a:extLst>
            </p:cNvPr>
            <p:cNvSpPr>
              <a:spLocks noChangeArrowheads="1"/>
            </p:cNvSpPr>
            <p:nvPr/>
          </p:nvSpPr>
          <p:spPr bwMode="auto">
            <a:xfrm>
              <a:off x="2074" y="337"/>
              <a:ext cx="125" cy="123"/>
            </a:xfrm>
            <a:custGeom>
              <a:avLst/>
              <a:gdLst>
                <a:gd name="T0" fmla="*/ 3 w 146"/>
                <a:gd name="T1" fmla="*/ 1 h 176"/>
                <a:gd name="T2" fmla="*/ 0 w 146"/>
                <a:gd name="T3" fmla="*/ 1 h 176"/>
                <a:gd name="T4" fmla="*/ 3 w 146"/>
                <a:gd name="T5" fmla="*/ 1 h 176"/>
                <a:gd name="T6" fmla="*/ 3 w 146"/>
                <a:gd name="T7" fmla="*/ 1 h 176"/>
                <a:gd name="T8" fmla="*/ 3 w 146"/>
                <a:gd name="T9" fmla="*/ 1 h 176"/>
                <a:gd name="T10" fmla="*/ 3 w 146"/>
                <a:gd name="T11" fmla="*/ 1 h 176"/>
                <a:gd name="T12" fmla="*/ 3 w 146"/>
                <a:gd name="T13" fmla="*/ 1 h 176"/>
                <a:gd name="T14" fmla="*/ 3 w 146"/>
                <a:gd name="T15" fmla="*/ 1 h 176"/>
                <a:gd name="T16" fmla="*/ 3 w 146"/>
                <a:gd name="T17" fmla="*/ 1 h 176"/>
                <a:gd name="T18" fmla="*/ 3 w 146"/>
                <a:gd name="T19" fmla="*/ 1 h 176"/>
                <a:gd name="T20" fmla="*/ 3 w 146"/>
                <a:gd name="T21" fmla="*/ 1 h 176"/>
                <a:gd name="T22" fmla="*/ 3 w 146"/>
                <a:gd name="T23" fmla="*/ 1 h 176"/>
                <a:gd name="T24" fmla="*/ 3 w 146"/>
                <a:gd name="T25" fmla="*/ 1 h 176"/>
                <a:gd name="T26" fmla="*/ 3 w 146"/>
                <a:gd name="T27" fmla="*/ 1 h 176"/>
                <a:gd name="T28" fmla="*/ 6 w 146"/>
                <a:gd name="T29" fmla="*/ 1 h 176"/>
                <a:gd name="T30" fmla="*/ 7 w 146"/>
                <a:gd name="T31" fmla="*/ 1 h 176"/>
                <a:gd name="T32" fmla="*/ 8 w 146"/>
                <a:gd name="T33" fmla="*/ 1 h 176"/>
                <a:gd name="T34" fmla="*/ 8 w 146"/>
                <a:gd name="T35" fmla="*/ 1 h 176"/>
                <a:gd name="T36" fmla="*/ 9 w 146"/>
                <a:gd name="T37" fmla="*/ 1 h 176"/>
                <a:gd name="T38" fmla="*/ 7 w 146"/>
                <a:gd name="T39" fmla="*/ 1 h 176"/>
                <a:gd name="T40" fmla="*/ 5 w 146"/>
                <a:gd name="T41" fmla="*/ 1 h 176"/>
                <a:gd name="T42" fmla="*/ 5 w 146"/>
                <a:gd name="T43" fmla="*/ 1 h 176"/>
                <a:gd name="T44" fmla="*/ 3 w 146"/>
                <a:gd name="T45" fmla="*/ 1 h 176"/>
                <a:gd name="T46" fmla="*/ 5 w 146"/>
                <a:gd name="T47" fmla="*/ 1 h 176"/>
                <a:gd name="T48" fmla="*/ 3 w 146"/>
                <a:gd name="T49" fmla="*/ 1 h 176"/>
                <a:gd name="T50" fmla="*/ 4 w 146"/>
                <a:gd name="T51" fmla="*/ 1 h 176"/>
                <a:gd name="T52" fmla="*/ 3 w 146"/>
                <a:gd name="T53" fmla="*/ 1 h 176"/>
                <a:gd name="T54" fmla="*/ 3 w 146"/>
                <a:gd name="T55" fmla="*/ 1 h 176"/>
                <a:gd name="T56" fmla="*/ 3 w 146"/>
                <a:gd name="T57" fmla="*/ 1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6"/>
                <a:gd name="T88" fmla="*/ 0 h 176"/>
                <a:gd name="T89" fmla="*/ 146 w 146"/>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1" name="Freeform 36">
              <a:extLst>
                <a:ext uri="{FF2B5EF4-FFF2-40B4-BE49-F238E27FC236}">
                  <a16:creationId xmlns:a16="http://schemas.microsoft.com/office/drawing/2014/main" id="{0A61E419-D1C0-4F97-9B4A-0F417449E853}"/>
                </a:ext>
              </a:extLst>
            </p:cNvPr>
            <p:cNvSpPr>
              <a:spLocks noChangeArrowheads="1"/>
            </p:cNvSpPr>
            <p:nvPr/>
          </p:nvSpPr>
          <p:spPr bwMode="auto">
            <a:xfrm>
              <a:off x="2012" y="381"/>
              <a:ext cx="79" cy="64"/>
            </a:xfrm>
            <a:custGeom>
              <a:avLst/>
              <a:gdLst>
                <a:gd name="T0" fmla="*/ 3 w 92"/>
                <a:gd name="T1" fmla="*/ 1 h 92"/>
                <a:gd name="T2" fmla="*/ 5 w 92"/>
                <a:gd name="T3" fmla="*/ 1 h 92"/>
                <a:gd name="T4" fmla="*/ 6 w 92"/>
                <a:gd name="T5" fmla="*/ 1 h 92"/>
                <a:gd name="T6" fmla="*/ 5 w 92"/>
                <a:gd name="T7" fmla="*/ 1 h 92"/>
                <a:gd name="T8" fmla="*/ 3 w 92"/>
                <a:gd name="T9" fmla="*/ 1 h 92"/>
                <a:gd name="T10" fmla="*/ 3 w 92"/>
                <a:gd name="T11" fmla="*/ 1 h 92"/>
                <a:gd name="T12" fmla="*/ 3 w 92"/>
                <a:gd name="T13" fmla="*/ 1 h 92"/>
                <a:gd name="T14" fmla="*/ 3 w 92"/>
                <a:gd name="T15" fmla="*/ 1 h 92"/>
                <a:gd name="T16" fmla="*/ 3 w 92"/>
                <a:gd name="T17" fmla="*/ 1 h 92"/>
                <a:gd name="T18" fmla="*/ 3 w 92"/>
                <a:gd name="T19" fmla="*/ 1 h 92"/>
                <a:gd name="T20" fmla="*/ 3 w 92"/>
                <a:gd name="T21" fmla="*/ 1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2"/>
                <a:gd name="T34" fmla="*/ 0 h 92"/>
                <a:gd name="T35" fmla="*/ 92 w 92"/>
                <a:gd name="T36" fmla="*/ 92 h 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2" name="Freeform 37">
              <a:extLst>
                <a:ext uri="{FF2B5EF4-FFF2-40B4-BE49-F238E27FC236}">
                  <a16:creationId xmlns:a16="http://schemas.microsoft.com/office/drawing/2014/main" id="{E9BED6CE-F478-4C20-86BF-C669E6F4E472}"/>
                </a:ext>
              </a:extLst>
            </p:cNvPr>
            <p:cNvSpPr>
              <a:spLocks noChangeArrowheads="1"/>
            </p:cNvSpPr>
            <p:nvPr/>
          </p:nvSpPr>
          <p:spPr bwMode="auto">
            <a:xfrm>
              <a:off x="3951" y="1450"/>
              <a:ext cx="545" cy="463"/>
            </a:xfrm>
            <a:custGeom>
              <a:avLst/>
              <a:gdLst>
                <a:gd name="T0" fmla="*/ 14 w 633"/>
                <a:gd name="T1" fmla="*/ 1 h 660"/>
                <a:gd name="T2" fmla="*/ 12 w 633"/>
                <a:gd name="T3" fmla="*/ 1 h 660"/>
                <a:gd name="T4" fmla="*/ 9 w 633"/>
                <a:gd name="T5" fmla="*/ 1 h 660"/>
                <a:gd name="T6" fmla="*/ 7 w 633"/>
                <a:gd name="T7" fmla="*/ 1 h 660"/>
                <a:gd name="T8" fmla="*/ 6 w 633"/>
                <a:gd name="T9" fmla="*/ 1 h 660"/>
                <a:gd name="T10" fmla="*/ 4 w 633"/>
                <a:gd name="T11" fmla="*/ 1 h 660"/>
                <a:gd name="T12" fmla="*/ 3 w 633"/>
                <a:gd name="T13" fmla="*/ 1 h 660"/>
                <a:gd name="T14" fmla="*/ 0 w 633"/>
                <a:gd name="T15" fmla="*/ 1 h 660"/>
                <a:gd name="T16" fmla="*/ 5 w 633"/>
                <a:gd name="T17" fmla="*/ 1 h 660"/>
                <a:gd name="T18" fmla="*/ 8 w 633"/>
                <a:gd name="T19" fmla="*/ 1 h 660"/>
                <a:gd name="T20" fmla="*/ 9 w 633"/>
                <a:gd name="T21" fmla="*/ 1 h 660"/>
                <a:gd name="T22" fmla="*/ 11 w 633"/>
                <a:gd name="T23" fmla="*/ 1 h 660"/>
                <a:gd name="T24" fmla="*/ 15 w 633"/>
                <a:gd name="T25" fmla="*/ 1 h 660"/>
                <a:gd name="T26" fmla="*/ 17 w 633"/>
                <a:gd name="T27" fmla="*/ 1 h 660"/>
                <a:gd name="T28" fmla="*/ 20 w 633"/>
                <a:gd name="T29" fmla="*/ 1 h 660"/>
                <a:gd name="T30" fmla="*/ 22 w 633"/>
                <a:gd name="T31" fmla="*/ 1 h 660"/>
                <a:gd name="T32" fmla="*/ 22 w 633"/>
                <a:gd name="T33" fmla="*/ 1 h 660"/>
                <a:gd name="T34" fmla="*/ 23 w 633"/>
                <a:gd name="T35" fmla="*/ 1 h 660"/>
                <a:gd name="T36" fmla="*/ 25 w 633"/>
                <a:gd name="T37" fmla="*/ 1 h 660"/>
                <a:gd name="T38" fmla="*/ 27 w 633"/>
                <a:gd name="T39" fmla="*/ 1 h 660"/>
                <a:gd name="T40" fmla="*/ 29 w 633"/>
                <a:gd name="T41" fmla="*/ 1 h 660"/>
                <a:gd name="T42" fmla="*/ 29 w 633"/>
                <a:gd name="T43" fmla="*/ 1 h 660"/>
                <a:gd name="T44" fmla="*/ 30 w 633"/>
                <a:gd name="T45" fmla="*/ 1 h 660"/>
                <a:gd name="T46" fmla="*/ 33 w 633"/>
                <a:gd name="T47" fmla="*/ 1 h 660"/>
                <a:gd name="T48" fmla="*/ 34 w 633"/>
                <a:gd name="T49" fmla="*/ 1 h 660"/>
                <a:gd name="T50" fmla="*/ 36 w 633"/>
                <a:gd name="T51" fmla="*/ 1 h 660"/>
                <a:gd name="T52" fmla="*/ 40 w 633"/>
                <a:gd name="T53" fmla="*/ 1 h 660"/>
                <a:gd name="T54" fmla="*/ 41 w 633"/>
                <a:gd name="T55" fmla="*/ 1 h 660"/>
                <a:gd name="T56" fmla="*/ 42 w 633"/>
                <a:gd name="T57" fmla="*/ 1 h 660"/>
                <a:gd name="T58" fmla="*/ 42 w 633"/>
                <a:gd name="T59" fmla="*/ 1 h 660"/>
                <a:gd name="T60" fmla="*/ 36 w 633"/>
                <a:gd name="T61" fmla="*/ 1 h 660"/>
                <a:gd name="T62" fmla="*/ 35 w 633"/>
                <a:gd name="T63" fmla="*/ 1 h 660"/>
                <a:gd name="T64" fmla="*/ 31 w 633"/>
                <a:gd name="T65" fmla="*/ 1 h 660"/>
                <a:gd name="T66" fmla="*/ 31 w 633"/>
                <a:gd name="T67" fmla="*/ 1 h 660"/>
                <a:gd name="T68" fmla="*/ 30 w 633"/>
                <a:gd name="T69" fmla="*/ 1 h 660"/>
                <a:gd name="T70" fmla="*/ 28 w 633"/>
                <a:gd name="T71" fmla="*/ 1 h 660"/>
                <a:gd name="T72" fmla="*/ 26 w 633"/>
                <a:gd name="T73" fmla="*/ 1 h 660"/>
                <a:gd name="T74" fmla="*/ 26 w 633"/>
                <a:gd name="T75" fmla="*/ 1 h 660"/>
                <a:gd name="T76" fmla="*/ 25 w 633"/>
                <a:gd name="T77" fmla="*/ 1 h 660"/>
                <a:gd name="T78" fmla="*/ 22 w 633"/>
                <a:gd name="T79" fmla="*/ 1 h 660"/>
                <a:gd name="T80" fmla="*/ 19 w 633"/>
                <a:gd name="T81" fmla="*/ 1 h 660"/>
                <a:gd name="T82" fmla="*/ 19 w 633"/>
                <a:gd name="T83" fmla="*/ 1 h 660"/>
                <a:gd name="T84" fmla="*/ 18 w 633"/>
                <a:gd name="T85" fmla="*/ 1 h 660"/>
                <a:gd name="T86" fmla="*/ 19 w 633"/>
                <a:gd name="T87" fmla="*/ 1 h 660"/>
                <a:gd name="T88" fmla="*/ 16 w 633"/>
                <a:gd name="T89" fmla="*/ 1 h 660"/>
                <a:gd name="T90" fmla="*/ 14 w 633"/>
                <a:gd name="T91" fmla="*/ 1 h 660"/>
                <a:gd name="T92" fmla="*/ 14 w 633"/>
                <a:gd name="T93" fmla="*/ 1 h 660"/>
                <a:gd name="T94" fmla="*/ 14 w 633"/>
                <a:gd name="T95" fmla="*/ 1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33"/>
                <a:gd name="T145" fmla="*/ 0 h 660"/>
                <a:gd name="T146" fmla="*/ 633 w 633"/>
                <a:gd name="T147" fmla="*/ 660 h 6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3" name="Freeform 38">
              <a:extLst>
                <a:ext uri="{FF2B5EF4-FFF2-40B4-BE49-F238E27FC236}">
                  <a16:creationId xmlns:a16="http://schemas.microsoft.com/office/drawing/2014/main" id="{D400478B-B70B-476E-BB0E-2255D76C24B5}"/>
                </a:ext>
              </a:extLst>
            </p:cNvPr>
            <p:cNvSpPr>
              <a:spLocks noChangeArrowheads="1"/>
            </p:cNvSpPr>
            <p:nvPr/>
          </p:nvSpPr>
          <p:spPr bwMode="auto">
            <a:xfrm>
              <a:off x="4120" y="1206"/>
              <a:ext cx="367" cy="196"/>
            </a:xfrm>
            <a:custGeom>
              <a:avLst/>
              <a:gdLst>
                <a:gd name="T0" fmla="*/ 6 w 426"/>
                <a:gd name="T1" fmla="*/ 1 h 280"/>
                <a:gd name="T2" fmla="*/ 5 w 426"/>
                <a:gd name="T3" fmla="*/ 1 h 280"/>
                <a:gd name="T4" fmla="*/ 4 w 426"/>
                <a:gd name="T5" fmla="*/ 1 h 280"/>
                <a:gd name="T6" fmla="*/ 3 w 426"/>
                <a:gd name="T7" fmla="*/ 1 h 280"/>
                <a:gd name="T8" fmla="*/ 3 w 426"/>
                <a:gd name="T9" fmla="*/ 1 h 280"/>
                <a:gd name="T10" fmla="*/ 3 w 426"/>
                <a:gd name="T11" fmla="*/ 1 h 280"/>
                <a:gd name="T12" fmla="*/ 3 w 426"/>
                <a:gd name="T13" fmla="*/ 1 h 280"/>
                <a:gd name="T14" fmla="*/ 3 w 426"/>
                <a:gd name="T15" fmla="*/ 1 h 280"/>
                <a:gd name="T16" fmla="*/ 6 w 426"/>
                <a:gd name="T17" fmla="*/ 1 h 280"/>
                <a:gd name="T18" fmla="*/ 9 w 426"/>
                <a:gd name="T19" fmla="*/ 1 h 280"/>
                <a:gd name="T20" fmla="*/ 9 w 426"/>
                <a:gd name="T21" fmla="*/ 1 h 280"/>
                <a:gd name="T22" fmla="*/ 10 w 426"/>
                <a:gd name="T23" fmla="*/ 1 h 280"/>
                <a:gd name="T24" fmla="*/ 10 w 426"/>
                <a:gd name="T25" fmla="*/ 1 h 280"/>
                <a:gd name="T26" fmla="*/ 9 w 426"/>
                <a:gd name="T27" fmla="*/ 1 h 280"/>
                <a:gd name="T28" fmla="*/ 12 w 426"/>
                <a:gd name="T29" fmla="*/ 1 h 280"/>
                <a:gd name="T30" fmla="*/ 14 w 426"/>
                <a:gd name="T31" fmla="*/ 1 h 280"/>
                <a:gd name="T32" fmla="*/ 15 w 426"/>
                <a:gd name="T33" fmla="*/ 1 h 280"/>
                <a:gd name="T34" fmla="*/ 16 w 426"/>
                <a:gd name="T35" fmla="*/ 1 h 280"/>
                <a:gd name="T36" fmla="*/ 17 w 426"/>
                <a:gd name="T37" fmla="*/ 1 h 280"/>
                <a:gd name="T38" fmla="*/ 19 w 426"/>
                <a:gd name="T39" fmla="*/ 1 h 280"/>
                <a:gd name="T40" fmla="*/ 22 w 426"/>
                <a:gd name="T41" fmla="*/ 1 h 280"/>
                <a:gd name="T42" fmla="*/ 25 w 426"/>
                <a:gd name="T43" fmla="*/ 1 h 280"/>
                <a:gd name="T44" fmla="*/ 25 w 426"/>
                <a:gd name="T45" fmla="*/ 1 h 280"/>
                <a:gd name="T46" fmla="*/ 22 w 426"/>
                <a:gd name="T47" fmla="*/ 1 h 280"/>
                <a:gd name="T48" fmla="*/ 25 w 426"/>
                <a:gd name="T49" fmla="*/ 1 h 280"/>
                <a:gd name="T50" fmla="*/ 28 w 426"/>
                <a:gd name="T51" fmla="*/ 1 h 280"/>
                <a:gd name="T52" fmla="*/ 29 w 426"/>
                <a:gd name="T53" fmla="*/ 1 h 280"/>
                <a:gd name="T54" fmla="*/ 29 w 426"/>
                <a:gd name="T55" fmla="*/ 1 h 280"/>
                <a:gd name="T56" fmla="*/ 25 w 426"/>
                <a:gd name="T57" fmla="*/ 1 h 280"/>
                <a:gd name="T58" fmla="*/ 21 w 426"/>
                <a:gd name="T59" fmla="*/ 1 h 280"/>
                <a:gd name="T60" fmla="*/ 21 w 426"/>
                <a:gd name="T61" fmla="*/ 1 h 280"/>
                <a:gd name="T62" fmla="*/ 20 w 426"/>
                <a:gd name="T63" fmla="*/ 1 h 280"/>
                <a:gd name="T64" fmla="*/ 16 w 426"/>
                <a:gd name="T65" fmla="*/ 1 h 280"/>
                <a:gd name="T66" fmla="*/ 11 w 426"/>
                <a:gd name="T67" fmla="*/ 1 h 280"/>
                <a:gd name="T68" fmla="*/ 9 w 426"/>
                <a:gd name="T69" fmla="*/ 1 h 280"/>
                <a:gd name="T70" fmla="*/ 6 w 426"/>
                <a:gd name="T71" fmla="*/ 1 h 280"/>
                <a:gd name="T72" fmla="*/ 5 w 426"/>
                <a:gd name="T73" fmla="*/ 1 h 280"/>
                <a:gd name="T74" fmla="*/ 5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280"/>
                <a:gd name="T116" fmla="*/ 426 w 426"/>
                <a:gd name="T117" fmla="*/ 280 h 2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4" name="Freeform 39">
              <a:extLst>
                <a:ext uri="{FF2B5EF4-FFF2-40B4-BE49-F238E27FC236}">
                  <a16:creationId xmlns:a16="http://schemas.microsoft.com/office/drawing/2014/main" id="{EDE56304-A5A2-44A8-B09B-8775B64CA2BB}"/>
                </a:ext>
              </a:extLst>
            </p:cNvPr>
            <p:cNvSpPr>
              <a:spLocks noChangeArrowheads="1"/>
            </p:cNvSpPr>
            <p:nvPr/>
          </p:nvSpPr>
          <p:spPr bwMode="auto">
            <a:xfrm>
              <a:off x="4395" y="1928"/>
              <a:ext cx="52" cy="54"/>
            </a:xfrm>
            <a:custGeom>
              <a:avLst/>
              <a:gdLst>
                <a:gd name="T0" fmla="*/ 3 w 60"/>
                <a:gd name="T1" fmla="*/ 1 h 78"/>
                <a:gd name="T2" fmla="*/ 0 w 60"/>
                <a:gd name="T3" fmla="*/ 1 h 78"/>
                <a:gd name="T4" fmla="*/ 3 w 60"/>
                <a:gd name="T5" fmla="*/ 1 h 78"/>
                <a:gd name="T6" fmla="*/ 3 w 60"/>
                <a:gd name="T7" fmla="*/ 1 h 78"/>
                <a:gd name="T8" fmla="*/ 3 w 60"/>
                <a:gd name="T9" fmla="*/ 1 h 78"/>
                <a:gd name="T10" fmla="*/ 4 w 60"/>
                <a:gd name="T11" fmla="*/ 1 h 78"/>
                <a:gd name="T12" fmla="*/ 3 w 60"/>
                <a:gd name="T13" fmla="*/ 1 h 78"/>
                <a:gd name="T14" fmla="*/ 0 60000 65536"/>
                <a:gd name="T15" fmla="*/ 0 60000 65536"/>
                <a:gd name="T16" fmla="*/ 0 60000 65536"/>
                <a:gd name="T17" fmla="*/ 0 60000 65536"/>
                <a:gd name="T18" fmla="*/ 0 60000 65536"/>
                <a:gd name="T19" fmla="*/ 0 60000 65536"/>
                <a:gd name="T20" fmla="*/ 0 60000 65536"/>
                <a:gd name="T21" fmla="*/ 0 w 60"/>
                <a:gd name="T22" fmla="*/ 0 h 78"/>
                <a:gd name="T23" fmla="*/ 60 w 60"/>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5" name="Freeform 40">
              <a:extLst>
                <a:ext uri="{FF2B5EF4-FFF2-40B4-BE49-F238E27FC236}">
                  <a16:creationId xmlns:a16="http://schemas.microsoft.com/office/drawing/2014/main" id="{DA331235-F287-48BF-A5D1-19C80DC1A5F7}"/>
                </a:ext>
              </a:extLst>
            </p:cNvPr>
            <p:cNvSpPr>
              <a:spLocks noChangeArrowheads="1"/>
            </p:cNvSpPr>
            <p:nvPr/>
          </p:nvSpPr>
          <p:spPr bwMode="auto">
            <a:xfrm>
              <a:off x="4551" y="1844"/>
              <a:ext cx="189" cy="79"/>
            </a:xfrm>
            <a:custGeom>
              <a:avLst/>
              <a:gdLst>
                <a:gd name="T0" fmla="*/ 3 w 219"/>
                <a:gd name="T1" fmla="*/ 1 h 113"/>
                <a:gd name="T2" fmla="*/ 3 w 219"/>
                <a:gd name="T3" fmla="*/ 1 h 113"/>
                <a:gd name="T4" fmla="*/ 3 w 219"/>
                <a:gd name="T5" fmla="*/ 1 h 113"/>
                <a:gd name="T6" fmla="*/ 3 w 219"/>
                <a:gd name="T7" fmla="*/ 1 h 113"/>
                <a:gd name="T8" fmla="*/ 9 w 219"/>
                <a:gd name="T9" fmla="*/ 1 h 113"/>
                <a:gd name="T10" fmla="*/ 10 w 219"/>
                <a:gd name="T11" fmla="*/ 1 h 113"/>
                <a:gd name="T12" fmla="*/ 12 w 219"/>
                <a:gd name="T13" fmla="*/ 1 h 113"/>
                <a:gd name="T14" fmla="*/ 16 w 219"/>
                <a:gd name="T15" fmla="*/ 1 h 113"/>
                <a:gd name="T16" fmla="*/ 14 w 219"/>
                <a:gd name="T17" fmla="*/ 0 h 113"/>
                <a:gd name="T18" fmla="*/ 12 w 219"/>
                <a:gd name="T19" fmla="*/ 1 h 113"/>
                <a:gd name="T20" fmla="*/ 8 w 219"/>
                <a:gd name="T21" fmla="*/ 1 h 113"/>
                <a:gd name="T22" fmla="*/ 6 w 219"/>
                <a:gd name="T23" fmla="*/ 1 h 113"/>
                <a:gd name="T24" fmla="*/ 4 w 219"/>
                <a:gd name="T25" fmla="*/ 1 h 113"/>
                <a:gd name="T26" fmla="*/ 3 w 219"/>
                <a:gd name="T27" fmla="*/ 1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9"/>
                <a:gd name="T43" fmla="*/ 0 h 113"/>
                <a:gd name="T44" fmla="*/ 219 w 219"/>
                <a:gd name="T45" fmla="*/ 113 h 1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6" name="Freeform 41">
              <a:extLst>
                <a:ext uri="{FF2B5EF4-FFF2-40B4-BE49-F238E27FC236}">
                  <a16:creationId xmlns:a16="http://schemas.microsoft.com/office/drawing/2014/main" id="{F49A53CB-59B0-41BA-A2E0-9B8D8016A931}"/>
                </a:ext>
              </a:extLst>
            </p:cNvPr>
            <p:cNvSpPr>
              <a:spLocks noChangeArrowheads="1"/>
            </p:cNvSpPr>
            <p:nvPr/>
          </p:nvSpPr>
          <p:spPr bwMode="auto">
            <a:xfrm>
              <a:off x="4747" y="1797"/>
              <a:ext cx="119" cy="86"/>
            </a:xfrm>
            <a:custGeom>
              <a:avLst/>
              <a:gdLst>
                <a:gd name="T0" fmla="*/ 3 w 139"/>
                <a:gd name="T1" fmla="*/ 1 h 122"/>
                <a:gd name="T2" fmla="*/ 3 w 139"/>
                <a:gd name="T3" fmla="*/ 1 h 122"/>
                <a:gd name="T4" fmla="*/ 0 w 139"/>
                <a:gd name="T5" fmla="*/ 1 h 122"/>
                <a:gd name="T6" fmla="*/ 3 w 139"/>
                <a:gd name="T7" fmla="*/ 1 h 122"/>
                <a:gd name="T8" fmla="*/ 3 w 139"/>
                <a:gd name="T9" fmla="*/ 1 h 122"/>
                <a:gd name="T10" fmla="*/ 8 w 139"/>
                <a:gd name="T11" fmla="*/ 1 h 122"/>
                <a:gd name="T12" fmla="*/ 8 w 139"/>
                <a:gd name="T13" fmla="*/ 1 h 122"/>
                <a:gd name="T14" fmla="*/ 7 w 139"/>
                <a:gd name="T15" fmla="*/ 1 h 122"/>
                <a:gd name="T16" fmla="*/ 6 w 139"/>
                <a:gd name="T17" fmla="*/ 1 h 122"/>
                <a:gd name="T18" fmla="*/ 3 w 139"/>
                <a:gd name="T19" fmla="*/ 1 h 122"/>
                <a:gd name="T20" fmla="*/ 3 w 139"/>
                <a:gd name="T21" fmla="*/ 1 h 122"/>
                <a:gd name="T22" fmla="*/ 3 w 139"/>
                <a:gd name="T23" fmla="*/ 1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9"/>
                <a:gd name="T37" fmla="*/ 0 h 122"/>
                <a:gd name="T38" fmla="*/ 139 w 139"/>
                <a:gd name="T39" fmla="*/ 122 h 1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7" name="Freeform 42">
              <a:extLst>
                <a:ext uri="{FF2B5EF4-FFF2-40B4-BE49-F238E27FC236}">
                  <a16:creationId xmlns:a16="http://schemas.microsoft.com/office/drawing/2014/main" id="{C3654A26-D593-4C16-8E71-71791D29A47B}"/>
                </a:ext>
              </a:extLst>
            </p:cNvPr>
            <p:cNvSpPr>
              <a:spLocks noChangeArrowheads="1"/>
            </p:cNvSpPr>
            <p:nvPr/>
          </p:nvSpPr>
          <p:spPr bwMode="auto">
            <a:xfrm>
              <a:off x="4810" y="1759"/>
              <a:ext cx="43" cy="24"/>
            </a:xfrm>
            <a:custGeom>
              <a:avLst/>
              <a:gdLst>
                <a:gd name="T0" fmla="*/ 4 w 49"/>
                <a:gd name="T1" fmla="*/ 0 h 35"/>
                <a:gd name="T2" fmla="*/ 4 w 49"/>
                <a:gd name="T3" fmla="*/ 1 h 35"/>
                <a:gd name="T4" fmla="*/ 4 w 49"/>
                <a:gd name="T5" fmla="*/ 1 h 35"/>
                <a:gd name="T6" fmla="*/ 4 w 49"/>
                <a:gd name="T7" fmla="*/ 1 h 35"/>
                <a:gd name="T8" fmla="*/ 4 w 49"/>
                <a:gd name="T9" fmla="*/ 0 h 35"/>
                <a:gd name="T10" fmla="*/ 0 60000 65536"/>
                <a:gd name="T11" fmla="*/ 0 60000 65536"/>
                <a:gd name="T12" fmla="*/ 0 60000 65536"/>
                <a:gd name="T13" fmla="*/ 0 60000 65536"/>
                <a:gd name="T14" fmla="*/ 0 60000 65536"/>
                <a:gd name="T15" fmla="*/ 0 w 49"/>
                <a:gd name="T16" fmla="*/ 0 h 35"/>
                <a:gd name="T17" fmla="*/ 49 w 49"/>
                <a:gd name="T18" fmla="*/ 35 h 35"/>
              </a:gdLst>
              <a:ahLst/>
              <a:cxnLst>
                <a:cxn ang="T10">
                  <a:pos x="T0" y="T1"/>
                </a:cxn>
                <a:cxn ang="T11">
                  <a:pos x="T2" y="T3"/>
                </a:cxn>
                <a:cxn ang="T12">
                  <a:pos x="T4" y="T5"/>
                </a:cxn>
                <a:cxn ang="T13">
                  <a:pos x="T6" y="T7"/>
                </a:cxn>
                <a:cxn ang="T14">
                  <a:pos x="T8" y="T9"/>
                </a:cxn>
              </a:cxnLst>
              <a:rect l="T15" t="T16" r="T17" b="T18"/>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8" name="Freeform 43">
              <a:extLst>
                <a:ext uri="{FF2B5EF4-FFF2-40B4-BE49-F238E27FC236}">
                  <a16:creationId xmlns:a16="http://schemas.microsoft.com/office/drawing/2014/main" id="{3508B1D7-673D-4217-8543-6388A9A317DB}"/>
                </a:ext>
              </a:extLst>
            </p:cNvPr>
            <p:cNvSpPr>
              <a:spLocks noChangeArrowheads="1"/>
            </p:cNvSpPr>
            <p:nvPr/>
          </p:nvSpPr>
          <p:spPr bwMode="auto">
            <a:xfrm>
              <a:off x="2828" y="1304"/>
              <a:ext cx="142" cy="188"/>
            </a:xfrm>
            <a:custGeom>
              <a:avLst/>
              <a:gdLst>
                <a:gd name="T0" fmla="*/ 10 w 164"/>
                <a:gd name="T1" fmla="*/ 0 h 268"/>
                <a:gd name="T2" fmla="*/ 8 w 164"/>
                <a:gd name="T3" fmla="*/ 1 h 268"/>
                <a:gd name="T4" fmla="*/ 7 w 164"/>
                <a:gd name="T5" fmla="*/ 1 h 268"/>
                <a:gd name="T6" fmla="*/ 3 w 164"/>
                <a:gd name="T7" fmla="*/ 1 h 268"/>
                <a:gd name="T8" fmla="*/ 3 w 164"/>
                <a:gd name="T9" fmla="*/ 1 h 268"/>
                <a:gd name="T10" fmla="*/ 3 w 164"/>
                <a:gd name="T11" fmla="*/ 1 h 268"/>
                <a:gd name="T12" fmla="*/ 3 w 164"/>
                <a:gd name="T13" fmla="*/ 1 h 268"/>
                <a:gd name="T14" fmla="*/ 3 w 164"/>
                <a:gd name="T15" fmla="*/ 1 h 268"/>
                <a:gd name="T16" fmla="*/ 0 w 164"/>
                <a:gd name="T17" fmla="*/ 1 h 268"/>
                <a:gd name="T18" fmla="*/ 3 w 164"/>
                <a:gd name="T19" fmla="*/ 1 h 268"/>
                <a:gd name="T20" fmla="*/ 3 w 164"/>
                <a:gd name="T21" fmla="*/ 1 h 268"/>
                <a:gd name="T22" fmla="*/ 7 w 164"/>
                <a:gd name="T23" fmla="*/ 1 h 268"/>
                <a:gd name="T24" fmla="*/ 8 w 164"/>
                <a:gd name="T25" fmla="*/ 1 h 268"/>
                <a:gd name="T26" fmla="*/ 10 w 164"/>
                <a:gd name="T27" fmla="*/ 1 h 268"/>
                <a:gd name="T28" fmla="*/ 10 w 164"/>
                <a:gd name="T29" fmla="*/ 1 h 268"/>
                <a:gd name="T30" fmla="*/ 13 w 164"/>
                <a:gd name="T31" fmla="*/ 1 h 268"/>
                <a:gd name="T32" fmla="*/ 10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4"/>
                <a:gd name="T52" fmla="*/ 0 h 268"/>
                <a:gd name="T53" fmla="*/ 164 w 164"/>
                <a:gd name="T54" fmla="*/ 268 h 2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69" name="Freeform 44">
              <a:extLst>
                <a:ext uri="{FF2B5EF4-FFF2-40B4-BE49-F238E27FC236}">
                  <a16:creationId xmlns:a16="http://schemas.microsoft.com/office/drawing/2014/main" id="{5E45E4E5-50F5-44C3-9D33-F431AFDDFFFC}"/>
                </a:ext>
              </a:extLst>
            </p:cNvPr>
            <p:cNvSpPr>
              <a:spLocks noChangeArrowheads="1"/>
            </p:cNvSpPr>
            <p:nvPr/>
          </p:nvSpPr>
          <p:spPr bwMode="auto">
            <a:xfrm>
              <a:off x="3440" y="1013"/>
              <a:ext cx="57" cy="57"/>
            </a:xfrm>
            <a:custGeom>
              <a:avLst/>
              <a:gdLst>
                <a:gd name="T0" fmla="*/ 3 w 66"/>
                <a:gd name="T1" fmla="*/ 0 h 81"/>
                <a:gd name="T2" fmla="*/ 3 w 66"/>
                <a:gd name="T3" fmla="*/ 1 h 81"/>
                <a:gd name="T4" fmla="*/ 3 w 66"/>
                <a:gd name="T5" fmla="*/ 1 h 81"/>
                <a:gd name="T6" fmla="*/ 3 w 66"/>
                <a:gd name="T7" fmla="*/ 1 h 81"/>
                <a:gd name="T8" fmla="*/ 4 w 66"/>
                <a:gd name="T9" fmla="*/ 1 h 81"/>
                <a:gd name="T10" fmla="*/ 3 w 66"/>
                <a:gd name="T11" fmla="*/ 0 h 81"/>
                <a:gd name="T12" fmla="*/ 0 60000 65536"/>
                <a:gd name="T13" fmla="*/ 0 60000 65536"/>
                <a:gd name="T14" fmla="*/ 0 60000 65536"/>
                <a:gd name="T15" fmla="*/ 0 60000 65536"/>
                <a:gd name="T16" fmla="*/ 0 60000 65536"/>
                <a:gd name="T17" fmla="*/ 0 60000 65536"/>
                <a:gd name="T18" fmla="*/ 0 w 66"/>
                <a:gd name="T19" fmla="*/ 0 h 81"/>
                <a:gd name="T20" fmla="*/ 66 w 66"/>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0" name="Freeform 45">
              <a:extLst>
                <a:ext uri="{FF2B5EF4-FFF2-40B4-BE49-F238E27FC236}">
                  <a16:creationId xmlns:a16="http://schemas.microsoft.com/office/drawing/2014/main" id="{27BC293F-5E2D-449E-B511-B088889E75E8}"/>
                </a:ext>
              </a:extLst>
            </p:cNvPr>
            <p:cNvSpPr>
              <a:spLocks noChangeArrowheads="1"/>
            </p:cNvSpPr>
            <p:nvPr/>
          </p:nvSpPr>
          <p:spPr bwMode="auto">
            <a:xfrm>
              <a:off x="3823" y="1074"/>
              <a:ext cx="128" cy="171"/>
            </a:xfrm>
            <a:custGeom>
              <a:avLst/>
              <a:gdLst>
                <a:gd name="T0" fmla="*/ 7 w 148"/>
                <a:gd name="T1" fmla="*/ 0 h 244"/>
                <a:gd name="T2" fmla="*/ 4 w 148"/>
                <a:gd name="T3" fmla="*/ 1 h 244"/>
                <a:gd name="T4" fmla="*/ 3 w 148"/>
                <a:gd name="T5" fmla="*/ 1 h 244"/>
                <a:gd name="T6" fmla="*/ 3 w 148"/>
                <a:gd name="T7" fmla="*/ 1 h 244"/>
                <a:gd name="T8" fmla="*/ 3 w 148"/>
                <a:gd name="T9" fmla="*/ 1 h 244"/>
                <a:gd name="T10" fmla="*/ 3 w 148"/>
                <a:gd name="T11" fmla="*/ 1 h 244"/>
                <a:gd name="T12" fmla="*/ 4 w 148"/>
                <a:gd name="T13" fmla="*/ 1 h 244"/>
                <a:gd name="T14" fmla="*/ 6 w 148"/>
                <a:gd name="T15" fmla="*/ 1 h 244"/>
                <a:gd name="T16" fmla="*/ 7 w 148"/>
                <a:gd name="T17" fmla="*/ 1 h 244"/>
                <a:gd name="T18" fmla="*/ 9 w 148"/>
                <a:gd name="T19" fmla="*/ 1 h 244"/>
                <a:gd name="T20" fmla="*/ 8 w 148"/>
                <a:gd name="T21" fmla="*/ 1 h 244"/>
                <a:gd name="T22" fmla="*/ 10 w 148"/>
                <a:gd name="T23" fmla="*/ 1 h 244"/>
                <a:gd name="T24" fmla="*/ 8 w 148"/>
                <a:gd name="T25" fmla="*/ 1 h 244"/>
                <a:gd name="T26" fmla="*/ 7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8"/>
                <a:gd name="T43" fmla="*/ 0 h 244"/>
                <a:gd name="T44" fmla="*/ 148 w 148"/>
                <a:gd name="T45" fmla="*/ 244 h 2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1" name="Freeform 46">
              <a:extLst>
                <a:ext uri="{FF2B5EF4-FFF2-40B4-BE49-F238E27FC236}">
                  <a16:creationId xmlns:a16="http://schemas.microsoft.com/office/drawing/2014/main" id="{9CD8610E-DF9A-4221-9CEE-825DE5DC8939}"/>
                </a:ext>
              </a:extLst>
            </p:cNvPr>
            <p:cNvSpPr>
              <a:spLocks noChangeArrowheads="1"/>
            </p:cNvSpPr>
            <p:nvPr/>
          </p:nvSpPr>
          <p:spPr bwMode="auto">
            <a:xfrm>
              <a:off x="3715" y="1021"/>
              <a:ext cx="83" cy="128"/>
            </a:xfrm>
            <a:custGeom>
              <a:avLst/>
              <a:gdLst>
                <a:gd name="T0" fmla="*/ 3 w 96"/>
                <a:gd name="T1" fmla="*/ 1 h 183"/>
                <a:gd name="T2" fmla="*/ 3 w 96"/>
                <a:gd name="T3" fmla="*/ 1 h 183"/>
                <a:gd name="T4" fmla="*/ 4 w 96"/>
                <a:gd name="T5" fmla="*/ 1 h 183"/>
                <a:gd name="T6" fmla="*/ 4 w 96"/>
                <a:gd name="T7" fmla="*/ 1 h 183"/>
                <a:gd name="T8" fmla="*/ 5 w 96"/>
                <a:gd name="T9" fmla="*/ 1 h 183"/>
                <a:gd name="T10" fmla="*/ 5 w 96"/>
                <a:gd name="T11" fmla="*/ 1 h 183"/>
                <a:gd name="T12" fmla="*/ 4 w 96"/>
                <a:gd name="T13" fmla="*/ 1 h 183"/>
                <a:gd name="T14" fmla="*/ 3 w 96"/>
                <a:gd name="T15" fmla="*/ 1 h 183"/>
                <a:gd name="T16" fmla="*/ 3 w 96"/>
                <a:gd name="T17" fmla="*/ 1 h 183"/>
                <a:gd name="T18" fmla="*/ 3 w 96"/>
                <a:gd name="T19" fmla="*/ 1 h 183"/>
                <a:gd name="T20" fmla="*/ 3 w 96"/>
                <a:gd name="T21" fmla="*/ 1 h 183"/>
                <a:gd name="T22" fmla="*/ 4 w 96"/>
                <a:gd name="T23" fmla="*/ 1 h 183"/>
                <a:gd name="T24" fmla="*/ 5 w 96"/>
                <a:gd name="T25" fmla="*/ 1 h 183"/>
                <a:gd name="T26" fmla="*/ 6 w 96"/>
                <a:gd name="T27" fmla="*/ 1 h 183"/>
                <a:gd name="T28" fmla="*/ 7 w 96"/>
                <a:gd name="T29" fmla="*/ 1 h 183"/>
                <a:gd name="T30" fmla="*/ 6 w 96"/>
                <a:gd name="T31" fmla="*/ 1 h 183"/>
                <a:gd name="T32" fmla="*/ 6 w 96"/>
                <a:gd name="T33" fmla="*/ 1 h 183"/>
                <a:gd name="T34" fmla="*/ 5 w 96"/>
                <a:gd name="T35" fmla="*/ 1 h 183"/>
                <a:gd name="T36" fmla="*/ 4 w 96"/>
                <a:gd name="T37" fmla="*/ 1 h 183"/>
                <a:gd name="T38" fmla="*/ 4 w 96"/>
                <a:gd name="T39" fmla="*/ 1 h 183"/>
                <a:gd name="T40" fmla="*/ 3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83"/>
                <a:gd name="T65" fmla="*/ 96 w 96"/>
                <a:gd name="T66" fmla="*/ 183 h 1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2" name="Freeform 47">
              <a:extLst>
                <a:ext uri="{FF2B5EF4-FFF2-40B4-BE49-F238E27FC236}">
                  <a16:creationId xmlns:a16="http://schemas.microsoft.com/office/drawing/2014/main" id="{9FD96131-9B52-468F-B812-F3993F6366DC}"/>
                </a:ext>
              </a:extLst>
            </p:cNvPr>
            <p:cNvSpPr>
              <a:spLocks noChangeArrowheads="1"/>
            </p:cNvSpPr>
            <p:nvPr/>
          </p:nvSpPr>
          <p:spPr bwMode="auto">
            <a:xfrm>
              <a:off x="3771" y="1124"/>
              <a:ext cx="46" cy="122"/>
            </a:xfrm>
            <a:custGeom>
              <a:avLst/>
              <a:gdLst>
                <a:gd name="T0" fmla="*/ 3 w 54"/>
                <a:gd name="T1" fmla="*/ 0 h 175"/>
                <a:gd name="T2" fmla="*/ 0 w 54"/>
                <a:gd name="T3" fmla="*/ 1 h 175"/>
                <a:gd name="T4" fmla="*/ 3 w 54"/>
                <a:gd name="T5" fmla="*/ 1 h 175"/>
                <a:gd name="T6" fmla="*/ 3 w 54"/>
                <a:gd name="T7" fmla="*/ 1 h 175"/>
                <a:gd name="T8" fmla="*/ 3 w 54"/>
                <a:gd name="T9" fmla="*/ 1 h 175"/>
                <a:gd name="T10" fmla="*/ 3 w 54"/>
                <a:gd name="T11" fmla="*/ 1 h 175"/>
                <a:gd name="T12" fmla="*/ 3 w 54"/>
                <a:gd name="T13" fmla="*/ 1 h 175"/>
                <a:gd name="T14" fmla="*/ 3 w 54"/>
                <a:gd name="T15" fmla="*/ 1 h 175"/>
                <a:gd name="T16" fmla="*/ 3 w 54"/>
                <a:gd name="T17" fmla="*/ 1 h 175"/>
                <a:gd name="T18" fmla="*/ 3 w 54"/>
                <a:gd name="T19" fmla="*/ 1 h 175"/>
                <a:gd name="T20" fmla="*/ 3 w 54"/>
                <a:gd name="T21" fmla="*/ 1 h 175"/>
                <a:gd name="T22" fmla="*/ 3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
                <a:gd name="T37" fmla="*/ 0 h 175"/>
                <a:gd name="T38" fmla="*/ 54 w 54"/>
                <a:gd name="T39" fmla="*/ 175 h 1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3" name="Freeform 48">
              <a:extLst>
                <a:ext uri="{FF2B5EF4-FFF2-40B4-BE49-F238E27FC236}">
                  <a16:creationId xmlns:a16="http://schemas.microsoft.com/office/drawing/2014/main" id="{7807AEAE-6729-4F8A-AB22-F0F7995A0EE5}"/>
                </a:ext>
              </a:extLst>
            </p:cNvPr>
            <p:cNvSpPr>
              <a:spLocks noChangeArrowheads="1"/>
            </p:cNvSpPr>
            <p:nvPr/>
          </p:nvSpPr>
          <p:spPr bwMode="auto">
            <a:xfrm>
              <a:off x="3823" y="1252"/>
              <a:ext cx="75" cy="50"/>
            </a:xfrm>
            <a:custGeom>
              <a:avLst/>
              <a:gdLst>
                <a:gd name="T0" fmla="*/ 2 w 86"/>
                <a:gd name="T1" fmla="*/ 0 h 73"/>
                <a:gd name="T2" fmla="*/ 3 w 86"/>
                <a:gd name="T3" fmla="*/ 1 h 73"/>
                <a:gd name="T4" fmla="*/ 3 w 86"/>
                <a:gd name="T5" fmla="*/ 1 h 73"/>
                <a:gd name="T6" fmla="*/ 3 w 86"/>
                <a:gd name="T7" fmla="*/ 1 h 73"/>
                <a:gd name="T8" fmla="*/ 5 w 86"/>
                <a:gd name="T9" fmla="*/ 1 h 73"/>
                <a:gd name="T10" fmla="*/ 7 w 86"/>
                <a:gd name="T11" fmla="*/ 1 h 73"/>
                <a:gd name="T12" fmla="*/ 8 w 86"/>
                <a:gd name="T13" fmla="*/ 1 h 73"/>
                <a:gd name="T14" fmla="*/ 6 w 86"/>
                <a:gd name="T15" fmla="*/ 1 h 73"/>
                <a:gd name="T16" fmla="*/ 5 w 86"/>
                <a:gd name="T17" fmla="*/ 1 h 73"/>
                <a:gd name="T18" fmla="*/ 3 w 86"/>
                <a:gd name="T19" fmla="*/ 1 h 73"/>
                <a:gd name="T20" fmla="*/ 3 w 86"/>
                <a:gd name="T21" fmla="*/ 1 h 73"/>
                <a:gd name="T22" fmla="*/ 3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3"/>
                <a:gd name="T41" fmla="*/ 86 w 86"/>
                <a:gd name="T42" fmla="*/ 73 h 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4" name="Freeform 49">
              <a:extLst>
                <a:ext uri="{FF2B5EF4-FFF2-40B4-BE49-F238E27FC236}">
                  <a16:creationId xmlns:a16="http://schemas.microsoft.com/office/drawing/2014/main" id="{47280E26-3190-4C1C-A99E-DFDF5258A4FC}"/>
                </a:ext>
              </a:extLst>
            </p:cNvPr>
            <p:cNvSpPr>
              <a:spLocks noChangeArrowheads="1"/>
            </p:cNvSpPr>
            <p:nvPr/>
          </p:nvSpPr>
          <p:spPr bwMode="auto">
            <a:xfrm>
              <a:off x="3943" y="1163"/>
              <a:ext cx="95" cy="109"/>
            </a:xfrm>
            <a:custGeom>
              <a:avLst/>
              <a:gdLst>
                <a:gd name="T0" fmla="*/ 6 w 111"/>
                <a:gd name="T1" fmla="*/ 0 h 156"/>
                <a:gd name="T2" fmla="*/ 4 w 111"/>
                <a:gd name="T3" fmla="*/ 1 h 156"/>
                <a:gd name="T4" fmla="*/ 3 w 111"/>
                <a:gd name="T5" fmla="*/ 1 h 156"/>
                <a:gd name="T6" fmla="*/ 3 w 111"/>
                <a:gd name="T7" fmla="*/ 1 h 156"/>
                <a:gd name="T8" fmla="*/ 3 w 111"/>
                <a:gd name="T9" fmla="*/ 1 h 156"/>
                <a:gd name="T10" fmla="*/ 3 w 111"/>
                <a:gd name="T11" fmla="*/ 1 h 156"/>
                <a:gd name="T12" fmla="*/ 3 w 111"/>
                <a:gd name="T13" fmla="*/ 1 h 156"/>
                <a:gd name="T14" fmla="*/ 3 w 111"/>
                <a:gd name="T15" fmla="*/ 1 h 156"/>
                <a:gd name="T16" fmla="*/ 3 w 111"/>
                <a:gd name="T17" fmla="*/ 1 h 156"/>
                <a:gd name="T18" fmla="*/ 3 w 111"/>
                <a:gd name="T19" fmla="*/ 1 h 156"/>
                <a:gd name="T20" fmla="*/ 3 w 111"/>
                <a:gd name="T21" fmla="*/ 1 h 156"/>
                <a:gd name="T22" fmla="*/ 3 w 111"/>
                <a:gd name="T23" fmla="*/ 1 h 156"/>
                <a:gd name="T24" fmla="*/ 3 w 111"/>
                <a:gd name="T25" fmla="*/ 1 h 156"/>
                <a:gd name="T26" fmla="*/ 3 w 111"/>
                <a:gd name="T27" fmla="*/ 1 h 156"/>
                <a:gd name="T28" fmla="*/ 4 w 111"/>
                <a:gd name="T29" fmla="*/ 1 h 156"/>
                <a:gd name="T30" fmla="*/ 3 w 111"/>
                <a:gd name="T31" fmla="*/ 1 h 156"/>
                <a:gd name="T32" fmla="*/ 4 w 111"/>
                <a:gd name="T33" fmla="*/ 1 h 156"/>
                <a:gd name="T34" fmla="*/ 4 w 111"/>
                <a:gd name="T35" fmla="*/ 1 h 156"/>
                <a:gd name="T36" fmla="*/ 3 w 111"/>
                <a:gd name="T37" fmla="*/ 1 h 156"/>
                <a:gd name="T38" fmla="*/ 3 w 111"/>
                <a:gd name="T39" fmla="*/ 1 h 156"/>
                <a:gd name="T40" fmla="*/ 3 w 111"/>
                <a:gd name="T41" fmla="*/ 1 h 156"/>
                <a:gd name="T42" fmla="*/ 3 w 111"/>
                <a:gd name="T43" fmla="*/ 1 h 156"/>
                <a:gd name="T44" fmla="*/ 5 w 111"/>
                <a:gd name="T45" fmla="*/ 1 h 156"/>
                <a:gd name="T46" fmla="*/ 6 w 111"/>
                <a:gd name="T47" fmla="*/ 1 h 156"/>
                <a:gd name="T48" fmla="*/ 7 w 111"/>
                <a:gd name="T49" fmla="*/ 1 h 156"/>
                <a:gd name="T50" fmla="*/ 6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1"/>
                <a:gd name="T79" fmla="*/ 0 h 156"/>
                <a:gd name="T80" fmla="*/ 111 w 111"/>
                <a:gd name="T81" fmla="*/ 156 h 1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5" name="Freeform 50">
              <a:extLst>
                <a:ext uri="{FF2B5EF4-FFF2-40B4-BE49-F238E27FC236}">
                  <a16:creationId xmlns:a16="http://schemas.microsoft.com/office/drawing/2014/main" id="{FFFBAB1D-6408-47BC-8279-8DFE98E35016}"/>
                </a:ext>
              </a:extLst>
            </p:cNvPr>
            <p:cNvSpPr>
              <a:spLocks noChangeArrowheads="1"/>
            </p:cNvSpPr>
            <p:nvPr/>
          </p:nvSpPr>
          <p:spPr bwMode="auto">
            <a:xfrm>
              <a:off x="3911" y="772"/>
              <a:ext cx="25" cy="67"/>
            </a:xfrm>
            <a:custGeom>
              <a:avLst/>
              <a:gdLst>
                <a:gd name="T0" fmla="*/ 3 w 30"/>
                <a:gd name="T1" fmla="*/ 0 h 94"/>
                <a:gd name="T2" fmla="*/ 0 w 30"/>
                <a:gd name="T3" fmla="*/ 1 h 94"/>
                <a:gd name="T4" fmla="*/ 3 w 30"/>
                <a:gd name="T5" fmla="*/ 1 h 94"/>
                <a:gd name="T6" fmla="*/ 1 w 30"/>
                <a:gd name="T7" fmla="*/ 1 h 94"/>
                <a:gd name="T8" fmla="*/ 3 w 30"/>
                <a:gd name="T9" fmla="*/ 1 h 94"/>
                <a:gd name="T10" fmla="*/ 3 w 30"/>
                <a:gd name="T11" fmla="*/ 1 h 94"/>
                <a:gd name="T12" fmla="*/ 3 w 30"/>
                <a:gd name="T13" fmla="*/ 1 h 94"/>
                <a:gd name="T14" fmla="*/ 3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94"/>
                <a:gd name="T26" fmla="*/ 30 w 30"/>
                <a:gd name="T27" fmla="*/ 94 h 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6" name="Freeform 51">
              <a:extLst>
                <a:ext uri="{FF2B5EF4-FFF2-40B4-BE49-F238E27FC236}">
                  <a16:creationId xmlns:a16="http://schemas.microsoft.com/office/drawing/2014/main" id="{529E2C84-010F-44DA-B6EB-8B4DE7661C02}"/>
                </a:ext>
              </a:extLst>
            </p:cNvPr>
            <p:cNvSpPr>
              <a:spLocks noChangeArrowheads="1"/>
            </p:cNvSpPr>
            <p:nvPr/>
          </p:nvSpPr>
          <p:spPr bwMode="auto">
            <a:xfrm>
              <a:off x="3927" y="883"/>
              <a:ext cx="70" cy="111"/>
            </a:xfrm>
            <a:custGeom>
              <a:avLst/>
              <a:gdLst>
                <a:gd name="T0" fmla="*/ 3 w 81"/>
                <a:gd name="T1" fmla="*/ 1 h 158"/>
                <a:gd name="T2" fmla="*/ 0 w 81"/>
                <a:gd name="T3" fmla="*/ 1 h 158"/>
                <a:gd name="T4" fmla="*/ 3 w 81"/>
                <a:gd name="T5" fmla="*/ 1 h 158"/>
                <a:gd name="T6" fmla="*/ 3 w 81"/>
                <a:gd name="T7" fmla="*/ 1 h 158"/>
                <a:gd name="T8" fmla="*/ 3 w 81"/>
                <a:gd name="T9" fmla="*/ 1 h 158"/>
                <a:gd name="T10" fmla="*/ 3 w 81"/>
                <a:gd name="T11" fmla="*/ 1 h 158"/>
                <a:gd name="T12" fmla="*/ 3 w 81"/>
                <a:gd name="T13" fmla="*/ 1 h 158"/>
                <a:gd name="T14" fmla="*/ 3 w 81"/>
                <a:gd name="T15" fmla="*/ 1 h 158"/>
                <a:gd name="T16" fmla="*/ 3 w 81"/>
                <a:gd name="T17" fmla="*/ 1 h 158"/>
                <a:gd name="T18" fmla="*/ 4 w 81"/>
                <a:gd name="T19" fmla="*/ 1 h 158"/>
                <a:gd name="T20" fmla="*/ 4 w 81"/>
                <a:gd name="T21" fmla="*/ 1 h 158"/>
                <a:gd name="T22" fmla="*/ 3 w 81"/>
                <a:gd name="T23" fmla="*/ 1 h 158"/>
                <a:gd name="T24" fmla="*/ 3 w 81"/>
                <a:gd name="T25" fmla="*/ 1 h 158"/>
                <a:gd name="T26" fmla="*/ 3 w 81"/>
                <a:gd name="T27" fmla="*/ 1 h 158"/>
                <a:gd name="T28" fmla="*/ 3 w 81"/>
                <a:gd name="T29" fmla="*/ 1 h 158"/>
                <a:gd name="T30" fmla="*/ 3 w 81"/>
                <a:gd name="T31" fmla="*/ 1 h 158"/>
                <a:gd name="T32" fmla="*/ 3 w 81"/>
                <a:gd name="T33" fmla="*/ 1 h 158"/>
                <a:gd name="T34" fmla="*/ 3 w 81"/>
                <a:gd name="T35" fmla="*/ 1 h 158"/>
                <a:gd name="T36" fmla="*/ 3 w 81"/>
                <a:gd name="T37" fmla="*/ 1 h 158"/>
                <a:gd name="T38" fmla="*/ 3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1"/>
                <a:gd name="T61" fmla="*/ 0 h 158"/>
                <a:gd name="T62" fmla="*/ 81 w 81"/>
                <a:gd name="T63" fmla="*/ 158 h 1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7" name="Freeform 52">
              <a:extLst>
                <a:ext uri="{FF2B5EF4-FFF2-40B4-BE49-F238E27FC236}">
                  <a16:creationId xmlns:a16="http://schemas.microsoft.com/office/drawing/2014/main" id="{EBAF0D98-DFCA-48F7-8996-AD2A0293B6D5}"/>
                </a:ext>
              </a:extLst>
            </p:cNvPr>
            <p:cNvSpPr>
              <a:spLocks noChangeArrowheads="1"/>
            </p:cNvSpPr>
            <p:nvPr/>
          </p:nvSpPr>
          <p:spPr bwMode="auto">
            <a:xfrm>
              <a:off x="3976" y="1029"/>
              <a:ext cx="74" cy="74"/>
            </a:xfrm>
            <a:custGeom>
              <a:avLst/>
              <a:gdLst>
                <a:gd name="T0" fmla="*/ 4 w 85"/>
                <a:gd name="T1" fmla="*/ 0 h 105"/>
                <a:gd name="T2" fmla="*/ 3 w 85"/>
                <a:gd name="T3" fmla="*/ 1 h 105"/>
                <a:gd name="T4" fmla="*/ 3 w 85"/>
                <a:gd name="T5" fmla="*/ 1 h 105"/>
                <a:gd name="T6" fmla="*/ 3 w 85"/>
                <a:gd name="T7" fmla="*/ 1 h 105"/>
                <a:gd name="T8" fmla="*/ 3 w 85"/>
                <a:gd name="T9" fmla="*/ 1 h 105"/>
                <a:gd name="T10" fmla="*/ 3 w 85"/>
                <a:gd name="T11" fmla="*/ 1 h 105"/>
                <a:gd name="T12" fmla="*/ 3 w 85"/>
                <a:gd name="T13" fmla="*/ 1 h 105"/>
                <a:gd name="T14" fmla="*/ 3 w 85"/>
                <a:gd name="T15" fmla="*/ 1 h 105"/>
                <a:gd name="T16" fmla="*/ 3 w 85"/>
                <a:gd name="T17" fmla="*/ 1 h 105"/>
                <a:gd name="T18" fmla="*/ 5 w 85"/>
                <a:gd name="T19" fmla="*/ 1 h 105"/>
                <a:gd name="T20" fmla="*/ 6 w 85"/>
                <a:gd name="T21" fmla="*/ 1 h 105"/>
                <a:gd name="T22" fmla="*/ 7 w 85"/>
                <a:gd name="T23" fmla="*/ 1 h 105"/>
                <a:gd name="T24" fmla="*/ 6 w 85"/>
                <a:gd name="T25" fmla="*/ 1 h 105"/>
                <a:gd name="T26" fmla="*/ 4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5"/>
                <a:gd name="T43" fmla="*/ 0 h 105"/>
                <a:gd name="T44" fmla="*/ 85 w 85"/>
                <a:gd name="T45" fmla="*/ 105 h 1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8" name="Freeform 53">
              <a:extLst>
                <a:ext uri="{FF2B5EF4-FFF2-40B4-BE49-F238E27FC236}">
                  <a16:creationId xmlns:a16="http://schemas.microsoft.com/office/drawing/2014/main" id="{82A9D406-70EE-49C6-BC7A-000425582C28}"/>
                </a:ext>
              </a:extLst>
            </p:cNvPr>
            <p:cNvSpPr>
              <a:spLocks noChangeArrowheads="1"/>
            </p:cNvSpPr>
            <p:nvPr/>
          </p:nvSpPr>
          <p:spPr bwMode="auto">
            <a:xfrm>
              <a:off x="4064" y="1161"/>
              <a:ext cx="33" cy="46"/>
            </a:xfrm>
            <a:custGeom>
              <a:avLst/>
              <a:gdLst>
                <a:gd name="T0" fmla="*/ 3 w 38"/>
                <a:gd name="T1" fmla="*/ 1 h 66"/>
                <a:gd name="T2" fmla="*/ 3 w 38"/>
                <a:gd name="T3" fmla="*/ 1 h 66"/>
                <a:gd name="T4" fmla="*/ 3 w 38"/>
                <a:gd name="T5" fmla="*/ 1 h 66"/>
                <a:gd name="T6" fmla="*/ 3 w 38"/>
                <a:gd name="T7" fmla="*/ 1 h 66"/>
                <a:gd name="T8" fmla="*/ 3 w 38"/>
                <a:gd name="T9" fmla="*/ 1 h 66"/>
                <a:gd name="T10" fmla="*/ 3 w 38"/>
                <a:gd name="T11" fmla="*/ 1 h 66"/>
                <a:gd name="T12" fmla="*/ 3 w 38"/>
                <a:gd name="T13" fmla="*/ 1 h 66"/>
                <a:gd name="T14" fmla="*/ 2 w 38"/>
                <a:gd name="T15" fmla="*/ 1 h 66"/>
                <a:gd name="T16" fmla="*/ 3 w 38"/>
                <a:gd name="T17" fmla="*/ 1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
                <a:gd name="T28" fmla="*/ 0 h 66"/>
                <a:gd name="T29" fmla="*/ 38 w 38"/>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79" name="Freeform 54">
              <a:extLst>
                <a:ext uri="{FF2B5EF4-FFF2-40B4-BE49-F238E27FC236}">
                  <a16:creationId xmlns:a16="http://schemas.microsoft.com/office/drawing/2014/main" id="{D32D52C8-A15F-4C94-93E6-F10407A4082E}"/>
                </a:ext>
              </a:extLst>
            </p:cNvPr>
            <p:cNvSpPr>
              <a:spLocks noChangeArrowheads="1"/>
            </p:cNvSpPr>
            <p:nvPr/>
          </p:nvSpPr>
          <p:spPr bwMode="auto">
            <a:xfrm>
              <a:off x="4045" y="1238"/>
              <a:ext cx="21" cy="16"/>
            </a:xfrm>
            <a:custGeom>
              <a:avLst/>
              <a:gdLst>
                <a:gd name="T0" fmla="*/ 0 w 24"/>
                <a:gd name="T1" fmla="*/ 0 h 23"/>
                <a:gd name="T2" fmla="*/ 4 w 24"/>
                <a:gd name="T3" fmla="*/ 1 h 23"/>
                <a:gd name="T4" fmla="*/ 4 w 24"/>
                <a:gd name="T5" fmla="*/ 1 h 23"/>
                <a:gd name="T6" fmla="*/ 0 w 24"/>
                <a:gd name="T7" fmla="*/ 0 h 23"/>
                <a:gd name="T8" fmla="*/ 0 60000 65536"/>
                <a:gd name="T9" fmla="*/ 0 60000 65536"/>
                <a:gd name="T10" fmla="*/ 0 60000 65536"/>
                <a:gd name="T11" fmla="*/ 0 60000 65536"/>
                <a:gd name="T12" fmla="*/ 0 w 24"/>
                <a:gd name="T13" fmla="*/ 0 h 23"/>
                <a:gd name="T14" fmla="*/ 24 w 24"/>
                <a:gd name="T15" fmla="*/ 23 h 23"/>
              </a:gdLst>
              <a:ahLst/>
              <a:cxnLst>
                <a:cxn ang="T8">
                  <a:pos x="T0" y="T1"/>
                </a:cxn>
                <a:cxn ang="T9">
                  <a:pos x="T2" y="T3"/>
                </a:cxn>
                <a:cxn ang="T10">
                  <a:pos x="T4" y="T5"/>
                </a:cxn>
                <a:cxn ang="T11">
                  <a:pos x="T6" y="T7"/>
                </a:cxn>
              </a:cxnLst>
              <a:rect l="T12" t="T13" r="T14" b="T15"/>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0" name="Freeform 55">
              <a:extLst>
                <a:ext uri="{FF2B5EF4-FFF2-40B4-BE49-F238E27FC236}">
                  <a16:creationId xmlns:a16="http://schemas.microsoft.com/office/drawing/2014/main" id="{93D0F059-11FC-41D0-AF43-FA3679595C0B}"/>
                </a:ext>
              </a:extLst>
            </p:cNvPr>
            <p:cNvSpPr>
              <a:spLocks noChangeArrowheads="1"/>
            </p:cNvSpPr>
            <p:nvPr/>
          </p:nvSpPr>
          <p:spPr bwMode="auto">
            <a:xfrm>
              <a:off x="4076" y="1228"/>
              <a:ext cx="52" cy="35"/>
            </a:xfrm>
            <a:custGeom>
              <a:avLst/>
              <a:gdLst>
                <a:gd name="T0" fmla="*/ 3 w 60"/>
                <a:gd name="T1" fmla="*/ 0 h 49"/>
                <a:gd name="T2" fmla="*/ 0 w 60"/>
                <a:gd name="T3" fmla="*/ 1 h 49"/>
                <a:gd name="T4" fmla="*/ 3 w 60"/>
                <a:gd name="T5" fmla="*/ 1 h 49"/>
                <a:gd name="T6" fmla="*/ 3 w 60"/>
                <a:gd name="T7" fmla="*/ 1 h 49"/>
                <a:gd name="T8" fmla="*/ 4 w 60"/>
                <a:gd name="T9" fmla="*/ 1 h 49"/>
                <a:gd name="T10" fmla="*/ 3 w 60"/>
                <a:gd name="T11" fmla="*/ 1 h 49"/>
                <a:gd name="T12" fmla="*/ 3 w 60"/>
                <a:gd name="T13" fmla="*/ 1 h 49"/>
                <a:gd name="T14" fmla="*/ 3 w 60"/>
                <a:gd name="T15" fmla="*/ 1 h 49"/>
                <a:gd name="T16" fmla="*/ 3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49"/>
                <a:gd name="T29" fmla="*/ 60 w 60"/>
                <a:gd name="T30" fmla="*/ 49 h 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1" name="Freeform 56">
              <a:extLst>
                <a:ext uri="{FF2B5EF4-FFF2-40B4-BE49-F238E27FC236}">
                  <a16:creationId xmlns:a16="http://schemas.microsoft.com/office/drawing/2014/main" id="{39DEB42F-BF3D-4E86-9CA9-B994ADCA6B0E}"/>
                </a:ext>
              </a:extLst>
            </p:cNvPr>
            <p:cNvSpPr>
              <a:spLocks noChangeArrowheads="1"/>
            </p:cNvSpPr>
            <p:nvPr/>
          </p:nvSpPr>
          <p:spPr bwMode="auto">
            <a:xfrm>
              <a:off x="4156" y="1294"/>
              <a:ext cx="27" cy="31"/>
            </a:xfrm>
            <a:custGeom>
              <a:avLst/>
              <a:gdLst>
                <a:gd name="T0" fmla="*/ 3 w 32"/>
                <a:gd name="T1" fmla="*/ 0 h 44"/>
                <a:gd name="T2" fmla="*/ 3 w 32"/>
                <a:gd name="T3" fmla="*/ 1 h 44"/>
                <a:gd name="T4" fmla="*/ 3 w 32"/>
                <a:gd name="T5" fmla="*/ 1 h 44"/>
                <a:gd name="T6" fmla="*/ 3 w 32"/>
                <a:gd name="T7" fmla="*/ 1 h 44"/>
                <a:gd name="T8" fmla="*/ 3 w 32"/>
                <a:gd name="T9" fmla="*/ 0 h 44"/>
                <a:gd name="T10" fmla="*/ 0 60000 65536"/>
                <a:gd name="T11" fmla="*/ 0 60000 65536"/>
                <a:gd name="T12" fmla="*/ 0 60000 65536"/>
                <a:gd name="T13" fmla="*/ 0 60000 65536"/>
                <a:gd name="T14" fmla="*/ 0 60000 65536"/>
                <a:gd name="T15" fmla="*/ 0 w 32"/>
                <a:gd name="T16" fmla="*/ 0 h 44"/>
                <a:gd name="T17" fmla="*/ 32 w 32"/>
                <a:gd name="T18" fmla="*/ 44 h 44"/>
              </a:gdLst>
              <a:ahLst/>
              <a:cxnLst>
                <a:cxn ang="T10">
                  <a:pos x="T0" y="T1"/>
                </a:cxn>
                <a:cxn ang="T11">
                  <a:pos x="T2" y="T3"/>
                </a:cxn>
                <a:cxn ang="T12">
                  <a:pos x="T4" y="T5"/>
                </a:cxn>
                <a:cxn ang="T13">
                  <a:pos x="T6" y="T7"/>
                </a:cxn>
                <a:cxn ang="T14">
                  <a:pos x="T8" y="T9"/>
                </a:cxn>
              </a:cxnLst>
              <a:rect l="T15" t="T16" r="T17" b="T18"/>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2" name="Freeform 57">
              <a:extLst>
                <a:ext uri="{FF2B5EF4-FFF2-40B4-BE49-F238E27FC236}">
                  <a16:creationId xmlns:a16="http://schemas.microsoft.com/office/drawing/2014/main" id="{D208F087-F346-4FCE-82AF-12483EC263FE}"/>
                </a:ext>
              </a:extLst>
            </p:cNvPr>
            <p:cNvSpPr>
              <a:spLocks noChangeArrowheads="1"/>
            </p:cNvSpPr>
            <p:nvPr/>
          </p:nvSpPr>
          <p:spPr bwMode="auto">
            <a:xfrm>
              <a:off x="4463" y="1255"/>
              <a:ext cx="53" cy="44"/>
            </a:xfrm>
            <a:custGeom>
              <a:avLst/>
              <a:gdLst>
                <a:gd name="T0" fmla="*/ 3 w 61"/>
                <a:gd name="T1" fmla="*/ 0 h 63"/>
                <a:gd name="T2" fmla="*/ 0 w 61"/>
                <a:gd name="T3" fmla="*/ 1 h 63"/>
                <a:gd name="T4" fmla="*/ 3 w 61"/>
                <a:gd name="T5" fmla="*/ 1 h 63"/>
                <a:gd name="T6" fmla="*/ 3 w 61"/>
                <a:gd name="T7" fmla="*/ 1 h 63"/>
                <a:gd name="T8" fmla="*/ 3 w 61"/>
                <a:gd name="T9" fmla="*/ 1 h 63"/>
                <a:gd name="T10" fmla="*/ 5 w 61"/>
                <a:gd name="T11" fmla="*/ 1 h 63"/>
                <a:gd name="T12" fmla="*/ 3 w 61"/>
                <a:gd name="T13" fmla="*/ 1 h 63"/>
                <a:gd name="T14" fmla="*/ 3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63"/>
                <a:gd name="T26" fmla="*/ 61 w 61"/>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3" name="Freeform 58">
              <a:extLst>
                <a:ext uri="{FF2B5EF4-FFF2-40B4-BE49-F238E27FC236}">
                  <a16:creationId xmlns:a16="http://schemas.microsoft.com/office/drawing/2014/main" id="{C7ED91D8-FF1E-4A30-8BB0-A5A03F46AD78}"/>
                </a:ext>
              </a:extLst>
            </p:cNvPr>
            <p:cNvSpPr>
              <a:spLocks noChangeArrowheads="1"/>
            </p:cNvSpPr>
            <p:nvPr/>
          </p:nvSpPr>
          <p:spPr bwMode="auto">
            <a:xfrm>
              <a:off x="4006" y="1310"/>
              <a:ext cx="53" cy="47"/>
            </a:xfrm>
            <a:custGeom>
              <a:avLst/>
              <a:gdLst>
                <a:gd name="T0" fmla="*/ 3 w 61"/>
                <a:gd name="T1" fmla="*/ 1 h 67"/>
                <a:gd name="T2" fmla="*/ 3 w 61"/>
                <a:gd name="T3" fmla="*/ 1 h 67"/>
                <a:gd name="T4" fmla="*/ 3 w 61"/>
                <a:gd name="T5" fmla="*/ 1 h 67"/>
                <a:gd name="T6" fmla="*/ 3 w 61"/>
                <a:gd name="T7" fmla="*/ 1 h 67"/>
                <a:gd name="T8" fmla="*/ 3 w 61"/>
                <a:gd name="T9" fmla="*/ 1 h 67"/>
                <a:gd name="T10" fmla="*/ 5 w 61"/>
                <a:gd name="T11" fmla="*/ 1 h 67"/>
                <a:gd name="T12" fmla="*/ 4 w 61"/>
                <a:gd name="T13" fmla="*/ 1 h 67"/>
                <a:gd name="T14" fmla="*/ 4 w 61"/>
                <a:gd name="T15" fmla="*/ 1 h 67"/>
                <a:gd name="T16" fmla="*/ 4 w 61"/>
                <a:gd name="T17" fmla="*/ 1 h 67"/>
                <a:gd name="T18" fmla="*/ 3 w 61"/>
                <a:gd name="T19" fmla="*/ 1 h 67"/>
                <a:gd name="T20" fmla="*/ 4 w 61"/>
                <a:gd name="T21" fmla="*/ 1 h 67"/>
                <a:gd name="T22" fmla="*/ 3 w 61"/>
                <a:gd name="T23" fmla="*/ 1 h 67"/>
                <a:gd name="T24" fmla="*/ 3 w 61"/>
                <a:gd name="T25" fmla="*/ 1 h 67"/>
                <a:gd name="T26" fmla="*/ 3 w 61"/>
                <a:gd name="T27" fmla="*/ 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67"/>
                <a:gd name="T44" fmla="*/ 61 w 61"/>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4" name="Freeform 59">
              <a:extLst>
                <a:ext uri="{FF2B5EF4-FFF2-40B4-BE49-F238E27FC236}">
                  <a16:creationId xmlns:a16="http://schemas.microsoft.com/office/drawing/2014/main" id="{C9941CAD-B32C-4FB7-8AB8-B0E46FB7870D}"/>
                </a:ext>
              </a:extLst>
            </p:cNvPr>
            <p:cNvSpPr>
              <a:spLocks noChangeArrowheads="1"/>
            </p:cNvSpPr>
            <p:nvPr/>
          </p:nvSpPr>
          <p:spPr bwMode="auto">
            <a:xfrm>
              <a:off x="3950" y="1328"/>
              <a:ext cx="37" cy="25"/>
            </a:xfrm>
            <a:custGeom>
              <a:avLst/>
              <a:gdLst>
                <a:gd name="T0" fmla="*/ 3 w 43"/>
                <a:gd name="T1" fmla="*/ 1 h 36"/>
                <a:gd name="T2" fmla="*/ 3 w 43"/>
                <a:gd name="T3" fmla="*/ 1 h 36"/>
                <a:gd name="T4" fmla="*/ 3 w 43"/>
                <a:gd name="T5" fmla="*/ 1 h 36"/>
                <a:gd name="T6" fmla="*/ 3 w 43"/>
                <a:gd name="T7" fmla="*/ 1 h 36"/>
                <a:gd name="T8" fmla="*/ 3 w 43"/>
                <a:gd name="T9" fmla="*/ 1 h 36"/>
                <a:gd name="T10" fmla="*/ 0 60000 65536"/>
                <a:gd name="T11" fmla="*/ 0 60000 65536"/>
                <a:gd name="T12" fmla="*/ 0 60000 65536"/>
                <a:gd name="T13" fmla="*/ 0 60000 65536"/>
                <a:gd name="T14" fmla="*/ 0 60000 65536"/>
                <a:gd name="T15" fmla="*/ 0 w 43"/>
                <a:gd name="T16" fmla="*/ 0 h 36"/>
                <a:gd name="T17" fmla="*/ 43 w 43"/>
                <a:gd name="T18" fmla="*/ 36 h 36"/>
              </a:gdLst>
              <a:ahLst/>
              <a:cxnLst>
                <a:cxn ang="T10">
                  <a:pos x="T0" y="T1"/>
                </a:cxn>
                <a:cxn ang="T11">
                  <a:pos x="T2" y="T3"/>
                </a:cxn>
                <a:cxn ang="T12">
                  <a:pos x="T4" y="T5"/>
                </a:cxn>
                <a:cxn ang="T13">
                  <a:pos x="T6" y="T7"/>
                </a:cxn>
                <a:cxn ang="T14">
                  <a:pos x="T8" y="T9"/>
                </a:cxn>
              </a:cxnLst>
              <a:rect l="T15" t="T16" r="T17" b="T18"/>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5" name="Freeform 60">
              <a:extLst>
                <a:ext uri="{FF2B5EF4-FFF2-40B4-BE49-F238E27FC236}">
                  <a16:creationId xmlns:a16="http://schemas.microsoft.com/office/drawing/2014/main" id="{145AE945-AE95-4CF7-B8C2-B7B7A04A9370}"/>
                </a:ext>
              </a:extLst>
            </p:cNvPr>
            <p:cNvSpPr>
              <a:spLocks noChangeArrowheads="1"/>
            </p:cNvSpPr>
            <p:nvPr/>
          </p:nvSpPr>
          <p:spPr bwMode="auto">
            <a:xfrm>
              <a:off x="3926" y="1300"/>
              <a:ext cx="27" cy="29"/>
            </a:xfrm>
            <a:custGeom>
              <a:avLst/>
              <a:gdLst>
                <a:gd name="T0" fmla="*/ 3 w 32"/>
                <a:gd name="T1" fmla="*/ 0 h 41"/>
                <a:gd name="T2" fmla="*/ 0 w 32"/>
                <a:gd name="T3" fmla="*/ 1 h 41"/>
                <a:gd name="T4" fmla="*/ 3 w 32"/>
                <a:gd name="T5" fmla="*/ 1 h 41"/>
                <a:gd name="T6" fmla="*/ 3 w 32"/>
                <a:gd name="T7" fmla="*/ 1 h 41"/>
                <a:gd name="T8" fmla="*/ 3 w 32"/>
                <a:gd name="T9" fmla="*/ 1 h 41"/>
                <a:gd name="T10" fmla="*/ 3 w 32"/>
                <a:gd name="T11" fmla="*/ 1 h 41"/>
                <a:gd name="T12" fmla="*/ 3 w 32"/>
                <a:gd name="T13" fmla="*/ 1 h 41"/>
                <a:gd name="T14" fmla="*/ 3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41"/>
                <a:gd name="T26" fmla="*/ 32 w 32"/>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6" name="Freeform 61">
              <a:extLst>
                <a:ext uri="{FF2B5EF4-FFF2-40B4-BE49-F238E27FC236}">
                  <a16:creationId xmlns:a16="http://schemas.microsoft.com/office/drawing/2014/main" id="{3822F4AA-E0A5-44FA-A45E-580355AAECDF}"/>
                </a:ext>
              </a:extLst>
            </p:cNvPr>
            <p:cNvSpPr>
              <a:spLocks noChangeArrowheads="1"/>
            </p:cNvSpPr>
            <p:nvPr/>
          </p:nvSpPr>
          <p:spPr bwMode="auto">
            <a:xfrm>
              <a:off x="3965" y="1311"/>
              <a:ext cx="39" cy="22"/>
            </a:xfrm>
            <a:custGeom>
              <a:avLst/>
              <a:gdLst>
                <a:gd name="T0" fmla="*/ 3 w 45"/>
                <a:gd name="T1" fmla="*/ 0 h 32"/>
                <a:gd name="T2" fmla="*/ 0 w 45"/>
                <a:gd name="T3" fmla="*/ 1 h 32"/>
                <a:gd name="T4" fmla="*/ 3 w 45"/>
                <a:gd name="T5" fmla="*/ 1 h 32"/>
                <a:gd name="T6" fmla="*/ 3 w 45"/>
                <a:gd name="T7" fmla="*/ 1 h 32"/>
                <a:gd name="T8" fmla="*/ 3 w 45"/>
                <a:gd name="T9" fmla="*/ 1 h 32"/>
                <a:gd name="T10" fmla="*/ 3 w 45"/>
                <a:gd name="T11" fmla="*/ 0 h 32"/>
                <a:gd name="T12" fmla="*/ 0 60000 65536"/>
                <a:gd name="T13" fmla="*/ 0 60000 65536"/>
                <a:gd name="T14" fmla="*/ 0 60000 65536"/>
                <a:gd name="T15" fmla="*/ 0 60000 65536"/>
                <a:gd name="T16" fmla="*/ 0 60000 65536"/>
                <a:gd name="T17" fmla="*/ 0 60000 65536"/>
                <a:gd name="T18" fmla="*/ 0 w 45"/>
                <a:gd name="T19" fmla="*/ 0 h 32"/>
                <a:gd name="T20" fmla="*/ 45 w 45"/>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7" name="Freeform 62">
              <a:extLst>
                <a:ext uri="{FF2B5EF4-FFF2-40B4-BE49-F238E27FC236}">
                  <a16:creationId xmlns:a16="http://schemas.microsoft.com/office/drawing/2014/main" id="{97A055ED-754B-4899-9A6A-56B1B13A15AF}"/>
                </a:ext>
              </a:extLst>
            </p:cNvPr>
            <p:cNvSpPr>
              <a:spLocks noChangeArrowheads="1"/>
            </p:cNvSpPr>
            <p:nvPr/>
          </p:nvSpPr>
          <p:spPr bwMode="auto">
            <a:xfrm>
              <a:off x="3908" y="1000"/>
              <a:ext cx="31" cy="52"/>
            </a:xfrm>
            <a:custGeom>
              <a:avLst/>
              <a:gdLst>
                <a:gd name="T0" fmla="*/ 4 w 35"/>
                <a:gd name="T1" fmla="*/ 0 h 74"/>
                <a:gd name="T2" fmla="*/ 4 w 35"/>
                <a:gd name="T3" fmla="*/ 1 h 74"/>
                <a:gd name="T4" fmla="*/ 4 w 35"/>
                <a:gd name="T5" fmla="*/ 1 h 74"/>
                <a:gd name="T6" fmla="*/ 0 w 35"/>
                <a:gd name="T7" fmla="*/ 1 h 74"/>
                <a:gd name="T8" fmla="*/ 4 w 35"/>
                <a:gd name="T9" fmla="*/ 1 h 74"/>
                <a:gd name="T10" fmla="*/ 4 w 35"/>
                <a:gd name="T11" fmla="*/ 1 h 74"/>
                <a:gd name="T12" fmla="*/ 4 w 35"/>
                <a:gd name="T13" fmla="*/ 1 h 74"/>
                <a:gd name="T14" fmla="*/ 4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74"/>
                <a:gd name="T26" fmla="*/ 35 w 35"/>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8" name="Freeform 63">
              <a:extLst>
                <a:ext uri="{FF2B5EF4-FFF2-40B4-BE49-F238E27FC236}">
                  <a16:creationId xmlns:a16="http://schemas.microsoft.com/office/drawing/2014/main" id="{9E7ACF2F-CF40-4F3A-A3F0-9634B4FB412F}"/>
                </a:ext>
              </a:extLst>
            </p:cNvPr>
            <p:cNvSpPr>
              <a:spLocks noChangeArrowheads="1"/>
            </p:cNvSpPr>
            <p:nvPr/>
          </p:nvSpPr>
          <p:spPr bwMode="auto">
            <a:xfrm>
              <a:off x="3967" y="992"/>
              <a:ext cx="22" cy="51"/>
            </a:xfrm>
            <a:custGeom>
              <a:avLst/>
              <a:gdLst>
                <a:gd name="T0" fmla="*/ 4 w 25"/>
                <a:gd name="T1" fmla="*/ 1 h 73"/>
                <a:gd name="T2" fmla="*/ 4 w 25"/>
                <a:gd name="T3" fmla="*/ 1 h 73"/>
                <a:gd name="T4" fmla="*/ 0 w 25"/>
                <a:gd name="T5" fmla="*/ 1 h 73"/>
                <a:gd name="T6" fmla="*/ 4 w 25"/>
                <a:gd name="T7" fmla="*/ 1 h 73"/>
                <a:gd name="T8" fmla="*/ 4 w 25"/>
                <a:gd name="T9" fmla="*/ 1 h 73"/>
                <a:gd name="T10" fmla="*/ 4 w 25"/>
                <a:gd name="T11" fmla="*/ 1 h 73"/>
                <a:gd name="T12" fmla="*/ 4 w 25"/>
                <a:gd name="T13" fmla="*/ 1 h 73"/>
                <a:gd name="T14" fmla="*/ 0 60000 65536"/>
                <a:gd name="T15" fmla="*/ 0 60000 65536"/>
                <a:gd name="T16" fmla="*/ 0 60000 65536"/>
                <a:gd name="T17" fmla="*/ 0 60000 65536"/>
                <a:gd name="T18" fmla="*/ 0 60000 65536"/>
                <a:gd name="T19" fmla="*/ 0 60000 65536"/>
                <a:gd name="T20" fmla="*/ 0 60000 65536"/>
                <a:gd name="T21" fmla="*/ 0 w 25"/>
                <a:gd name="T22" fmla="*/ 0 h 73"/>
                <a:gd name="T23" fmla="*/ 25 w 25"/>
                <a:gd name="T24" fmla="*/ 73 h 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89" name="Freeform 64">
              <a:extLst>
                <a:ext uri="{FF2B5EF4-FFF2-40B4-BE49-F238E27FC236}">
                  <a16:creationId xmlns:a16="http://schemas.microsoft.com/office/drawing/2014/main" id="{C40C9D68-3506-4721-98D0-55DFB3C956C6}"/>
                </a:ext>
              </a:extLst>
            </p:cNvPr>
            <p:cNvSpPr>
              <a:spLocks noChangeArrowheads="1"/>
            </p:cNvSpPr>
            <p:nvPr/>
          </p:nvSpPr>
          <p:spPr bwMode="auto">
            <a:xfrm>
              <a:off x="3992" y="976"/>
              <a:ext cx="12" cy="23"/>
            </a:xfrm>
            <a:custGeom>
              <a:avLst/>
              <a:gdLst>
                <a:gd name="T0" fmla="*/ 3 w 14"/>
                <a:gd name="T1" fmla="*/ 0 h 33"/>
                <a:gd name="T2" fmla="*/ 1 w 14"/>
                <a:gd name="T3" fmla="*/ 1 h 33"/>
                <a:gd name="T4" fmla="*/ 3 w 14"/>
                <a:gd name="T5" fmla="*/ 1 h 33"/>
                <a:gd name="T6" fmla="*/ 3 w 14"/>
                <a:gd name="T7" fmla="*/ 0 h 33"/>
                <a:gd name="T8" fmla="*/ 0 60000 65536"/>
                <a:gd name="T9" fmla="*/ 0 60000 65536"/>
                <a:gd name="T10" fmla="*/ 0 60000 65536"/>
                <a:gd name="T11" fmla="*/ 0 60000 65536"/>
                <a:gd name="T12" fmla="*/ 0 w 14"/>
                <a:gd name="T13" fmla="*/ 0 h 33"/>
                <a:gd name="T14" fmla="*/ 14 w 14"/>
                <a:gd name="T15" fmla="*/ 33 h 33"/>
              </a:gdLst>
              <a:ahLst/>
              <a:cxnLst>
                <a:cxn ang="T8">
                  <a:pos x="T0" y="T1"/>
                </a:cxn>
                <a:cxn ang="T9">
                  <a:pos x="T2" y="T3"/>
                </a:cxn>
                <a:cxn ang="T10">
                  <a:pos x="T4" y="T5"/>
                </a:cxn>
                <a:cxn ang="T11">
                  <a:pos x="T6" y="T7"/>
                </a:cxn>
              </a:cxnLst>
              <a:rect l="T12" t="T13" r="T14" b="T15"/>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0" name="Freeform 65">
              <a:extLst>
                <a:ext uri="{FF2B5EF4-FFF2-40B4-BE49-F238E27FC236}">
                  <a16:creationId xmlns:a16="http://schemas.microsoft.com/office/drawing/2014/main" id="{612C6C66-E68B-4A59-B569-484DD93E764A}"/>
                </a:ext>
              </a:extLst>
            </p:cNvPr>
            <p:cNvSpPr>
              <a:spLocks noChangeArrowheads="1"/>
            </p:cNvSpPr>
            <p:nvPr/>
          </p:nvSpPr>
          <p:spPr bwMode="auto">
            <a:xfrm>
              <a:off x="4004" y="987"/>
              <a:ext cx="24" cy="45"/>
            </a:xfrm>
            <a:custGeom>
              <a:avLst/>
              <a:gdLst>
                <a:gd name="T0" fmla="*/ 3 w 28"/>
                <a:gd name="T1" fmla="*/ 0 h 64"/>
                <a:gd name="T2" fmla="*/ 3 w 28"/>
                <a:gd name="T3" fmla="*/ 1 h 64"/>
                <a:gd name="T4" fmla="*/ 3 w 28"/>
                <a:gd name="T5" fmla="*/ 1 h 64"/>
                <a:gd name="T6" fmla="*/ 3 w 28"/>
                <a:gd name="T7" fmla="*/ 1 h 64"/>
                <a:gd name="T8" fmla="*/ 0 w 28"/>
                <a:gd name="T9" fmla="*/ 1 h 64"/>
                <a:gd name="T10" fmla="*/ 3 w 28"/>
                <a:gd name="T11" fmla="*/ 1 h 64"/>
                <a:gd name="T12" fmla="*/ 3 w 28"/>
                <a:gd name="T13" fmla="*/ 1 h 64"/>
                <a:gd name="T14" fmla="*/ 3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64"/>
                <a:gd name="T26" fmla="*/ 28 w 28"/>
                <a:gd name="T27" fmla="*/ 64 h 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1" name="Freeform 66">
              <a:extLst>
                <a:ext uri="{FF2B5EF4-FFF2-40B4-BE49-F238E27FC236}">
                  <a16:creationId xmlns:a16="http://schemas.microsoft.com/office/drawing/2014/main" id="{92C80182-1BB4-47AE-99EE-68F686AEC134}"/>
                </a:ext>
              </a:extLst>
            </p:cNvPr>
            <p:cNvSpPr>
              <a:spLocks noChangeArrowheads="1"/>
            </p:cNvSpPr>
            <p:nvPr/>
          </p:nvSpPr>
          <p:spPr bwMode="auto">
            <a:xfrm>
              <a:off x="3694" y="1052"/>
              <a:ext cx="14" cy="25"/>
            </a:xfrm>
            <a:custGeom>
              <a:avLst/>
              <a:gdLst>
                <a:gd name="T0" fmla="*/ 4 w 16"/>
                <a:gd name="T1" fmla="*/ 1 h 36"/>
                <a:gd name="T2" fmla="*/ 0 w 16"/>
                <a:gd name="T3" fmla="*/ 1 h 36"/>
                <a:gd name="T4" fmla="*/ 4 w 16"/>
                <a:gd name="T5" fmla="*/ 1 h 36"/>
                <a:gd name="T6" fmla="*/ 4 w 16"/>
                <a:gd name="T7" fmla="*/ 1 h 36"/>
                <a:gd name="T8" fmla="*/ 0 60000 65536"/>
                <a:gd name="T9" fmla="*/ 0 60000 65536"/>
                <a:gd name="T10" fmla="*/ 0 60000 65536"/>
                <a:gd name="T11" fmla="*/ 0 60000 65536"/>
                <a:gd name="T12" fmla="*/ 0 w 16"/>
                <a:gd name="T13" fmla="*/ 0 h 36"/>
                <a:gd name="T14" fmla="*/ 16 w 16"/>
                <a:gd name="T15" fmla="*/ 36 h 36"/>
              </a:gdLst>
              <a:ahLst/>
              <a:cxnLst>
                <a:cxn ang="T8">
                  <a:pos x="T0" y="T1"/>
                </a:cxn>
                <a:cxn ang="T9">
                  <a:pos x="T2" y="T3"/>
                </a:cxn>
                <a:cxn ang="T10">
                  <a:pos x="T4" y="T5"/>
                </a:cxn>
                <a:cxn ang="T11">
                  <a:pos x="T6" y="T7"/>
                </a:cxn>
              </a:cxnLst>
              <a:rect l="T12" t="T13" r="T14" b="T15"/>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2" name="Freeform 67">
              <a:extLst>
                <a:ext uri="{FF2B5EF4-FFF2-40B4-BE49-F238E27FC236}">
                  <a16:creationId xmlns:a16="http://schemas.microsoft.com/office/drawing/2014/main" id="{4B33A194-0784-4D2C-8204-D4F3220240EF}"/>
                </a:ext>
              </a:extLst>
            </p:cNvPr>
            <p:cNvSpPr>
              <a:spLocks noChangeArrowheads="1"/>
            </p:cNvSpPr>
            <p:nvPr/>
          </p:nvSpPr>
          <p:spPr bwMode="auto">
            <a:xfrm>
              <a:off x="3683" y="1030"/>
              <a:ext cx="11" cy="14"/>
            </a:xfrm>
            <a:custGeom>
              <a:avLst/>
              <a:gdLst>
                <a:gd name="T0" fmla="*/ 3 w 13"/>
                <a:gd name="T1" fmla="*/ 1 h 20"/>
                <a:gd name="T2" fmla="*/ 1 w 13"/>
                <a:gd name="T3" fmla="*/ 1 h 20"/>
                <a:gd name="T4" fmla="*/ 3 w 13"/>
                <a:gd name="T5" fmla="*/ 1 h 20"/>
                <a:gd name="T6" fmla="*/ 3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3" name="Freeform 68">
              <a:extLst>
                <a:ext uri="{FF2B5EF4-FFF2-40B4-BE49-F238E27FC236}">
                  <a16:creationId xmlns:a16="http://schemas.microsoft.com/office/drawing/2014/main" id="{C64681AD-6D3C-4708-B899-95A4C017BF2A}"/>
                </a:ext>
              </a:extLst>
            </p:cNvPr>
            <p:cNvSpPr>
              <a:spLocks noChangeArrowheads="1"/>
            </p:cNvSpPr>
            <p:nvPr/>
          </p:nvSpPr>
          <p:spPr bwMode="auto">
            <a:xfrm>
              <a:off x="3678" y="1013"/>
              <a:ext cx="14" cy="14"/>
            </a:xfrm>
            <a:custGeom>
              <a:avLst/>
              <a:gdLst>
                <a:gd name="T0" fmla="*/ 4 w 16"/>
                <a:gd name="T1" fmla="*/ 1 h 19"/>
                <a:gd name="T2" fmla="*/ 0 w 16"/>
                <a:gd name="T3" fmla="*/ 1 h 19"/>
                <a:gd name="T4" fmla="*/ 4 w 16"/>
                <a:gd name="T5" fmla="*/ 1 h 19"/>
                <a:gd name="T6" fmla="*/ 4 w 16"/>
                <a:gd name="T7" fmla="*/ 1 h 19"/>
                <a:gd name="T8" fmla="*/ 0 60000 65536"/>
                <a:gd name="T9" fmla="*/ 0 60000 65536"/>
                <a:gd name="T10" fmla="*/ 0 60000 65536"/>
                <a:gd name="T11" fmla="*/ 0 60000 65536"/>
                <a:gd name="T12" fmla="*/ 0 w 16"/>
                <a:gd name="T13" fmla="*/ 0 h 19"/>
                <a:gd name="T14" fmla="*/ 16 w 16"/>
                <a:gd name="T15" fmla="*/ 19 h 19"/>
              </a:gdLst>
              <a:ahLst/>
              <a:cxnLst>
                <a:cxn ang="T8">
                  <a:pos x="T0" y="T1"/>
                </a:cxn>
                <a:cxn ang="T9">
                  <a:pos x="T2" y="T3"/>
                </a:cxn>
                <a:cxn ang="T10">
                  <a:pos x="T4" y="T5"/>
                </a:cxn>
                <a:cxn ang="T11">
                  <a:pos x="T6" y="T7"/>
                </a:cxn>
              </a:cxnLst>
              <a:rect l="T12" t="T13" r="T14" b="T15"/>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4" name="Freeform 69">
              <a:extLst>
                <a:ext uri="{FF2B5EF4-FFF2-40B4-BE49-F238E27FC236}">
                  <a16:creationId xmlns:a16="http://schemas.microsoft.com/office/drawing/2014/main" id="{6C7678CC-A00C-4785-B70C-38029C4DF46D}"/>
                </a:ext>
              </a:extLst>
            </p:cNvPr>
            <p:cNvSpPr>
              <a:spLocks noChangeArrowheads="1"/>
            </p:cNvSpPr>
            <p:nvPr/>
          </p:nvSpPr>
          <p:spPr bwMode="auto">
            <a:xfrm>
              <a:off x="3664" y="976"/>
              <a:ext cx="13" cy="18"/>
            </a:xfrm>
            <a:custGeom>
              <a:avLst/>
              <a:gdLst>
                <a:gd name="T0" fmla="*/ 6 w 14"/>
                <a:gd name="T1" fmla="*/ 0 h 25"/>
                <a:gd name="T2" fmla="*/ 0 w 14"/>
                <a:gd name="T3" fmla="*/ 1 h 25"/>
                <a:gd name="T4" fmla="*/ 7 w 14"/>
                <a:gd name="T5" fmla="*/ 1 h 25"/>
                <a:gd name="T6" fmla="*/ 6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5" name="Freeform 70">
              <a:extLst>
                <a:ext uri="{FF2B5EF4-FFF2-40B4-BE49-F238E27FC236}">
                  <a16:creationId xmlns:a16="http://schemas.microsoft.com/office/drawing/2014/main" id="{D1704A6C-4328-4507-AA51-01C09F1406CA}"/>
                </a:ext>
              </a:extLst>
            </p:cNvPr>
            <p:cNvSpPr>
              <a:spLocks noChangeArrowheads="1"/>
            </p:cNvSpPr>
            <p:nvPr/>
          </p:nvSpPr>
          <p:spPr bwMode="auto">
            <a:xfrm>
              <a:off x="3667" y="999"/>
              <a:ext cx="18" cy="13"/>
            </a:xfrm>
            <a:custGeom>
              <a:avLst/>
              <a:gdLst>
                <a:gd name="T0" fmla="*/ 2 w 22"/>
                <a:gd name="T1" fmla="*/ 0 h 18"/>
                <a:gd name="T2" fmla="*/ 2 w 22"/>
                <a:gd name="T3" fmla="*/ 1 h 18"/>
                <a:gd name="T4" fmla="*/ 2 w 22"/>
                <a:gd name="T5" fmla="*/ 1 h 18"/>
                <a:gd name="T6" fmla="*/ 2 w 22"/>
                <a:gd name="T7" fmla="*/ 0 h 18"/>
                <a:gd name="T8" fmla="*/ 0 60000 65536"/>
                <a:gd name="T9" fmla="*/ 0 60000 65536"/>
                <a:gd name="T10" fmla="*/ 0 60000 65536"/>
                <a:gd name="T11" fmla="*/ 0 60000 65536"/>
                <a:gd name="T12" fmla="*/ 0 w 22"/>
                <a:gd name="T13" fmla="*/ 0 h 18"/>
                <a:gd name="T14" fmla="*/ 22 w 22"/>
                <a:gd name="T15" fmla="*/ 18 h 18"/>
              </a:gdLst>
              <a:ahLst/>
              <a:cxnLst>
                <a:cxn ang="T8">
                  <a:pos x="T0" y="T1"/>
                </a:cxn>
                <a:cxn ang="T9">
                  <a:pos x="T2" y="T3"/>
                </a:cxn>
                <a:cxn ang="T10">
                  <a:pos x="T4" y="T5"/>
                </a:cxn>
                <a:cxn ang="T11">
                  <a:pos x="T6" y="T7"/>
                </a:cxn>
              </a:cxnLst>
              <a:rect l="T12" t="T13" r="T14" b="T15"/>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6" name="Freeform 71">
              <a:extLst>
                <a:ext uri="{FF2B5EF4-FFF2-40B4-BE49-F238E27FC236}">
                  <a16:creationId xmlns:a16="http://schemas.microsoft.com/office/drawing/2014/main" id="{3A8F38E4-97A4-43BD-93C1-5F2D27D5209E}"/>
                </a:ext>
              </a:extLst>
            </p:cNvPr>
            <p:cNvSpPr>
              <a:spLocks noChangeArrowheads="1"/>
            </p:cNvSpPr>
            <p:nvPr/>
          </p:nvSpPr>
          <p:spPr bwMode="auto">
            <a:xfrm>
              <a:off x="4628" y="1582"/>
              <a:ext cx="52" cy="56"/>
            </a:xfrm>
            <a:custGeom>
              <a:avLst/>
              <a:gdLst>
                <a:gd name="T0" fmla="*/ 3 w 60"/>
                <a:gd name="T1" fmla="*/ 1 h 81"/>
                <a:gd name="T2" fmla="*/ 3 w 60"/>
                <a:gd name="T3" fmla="*/ 1 h 81"/>
                <a:gd name="T4" fmla="*/ 3 w 60"/>
                <a:gd name="T5" fmla="*/ 1 h 81"/>
                <a:gd name="T6" fmla="*/ 3 w 60"/>
                <a:gd name="T7" fmla="*/ 1 h 81"/>
                <a:gd name="T8" fmla="*/ 3 w 60"/>
                <a:gd name="T9" fmla="*/ 1 h 81"/>
                <a:gd name="T10" fmla="*/ 3 w 60"/>
                <a:gd name="T11" fmla="*/ 1 h 81"/>
                <a:gd name="T12" fmla="*/ 3 w 60"/>
                <a:gd name="T13" fmla="*/ 1 h 81"/>
                <a:gd name="T14" fmla="*/ 3 w 60"/>
                <a:gd name="T15" fmla="*/ 1 h 81"/>
                <a:gd name="T16" fmla="*/ 3 w 60"/>
                <a:gd name="T17" fmla="*/ 1 h 81"/>
                <a:gd name="T18" fmla="*/ 3 w 60"/>
                <a:gd name="T19" fmla="*/ 1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81"/>
                <a:gd name="T32" fmla="*/ 60 w 60"/>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7" name="Freeform 72">
              <a:extLst>
                <a:ext uri="{FF2B5EF4-FFF2-40B4-BE49-F238E27FC236}">
                  <a16:creationId xmlns:a16="http://schemas.microsoft.com/office/drawing/2014/main" id="{8A93B8A0-AC90-47B1-9BCE-509E602FB455}"/>
                </a:ext>
              </a:extLst>
            </p:cNvPr>
            <p:cNvSpPr>
              <a:spLocks noChangeArrowheads="1"/>
            </p:cNvSpPr>
            <p:nvPr/>
          </p:nvSpPr>
          <p:spPr bwMode="auto">
            <a:xfrm>
              <a:off x="4894" y="1536"/>
              <a:ext cx="61" cy="43"/>
            </a:xfrm>
            <a:custGeom>
              <a:avLst/>
              <a:gdLst>
                <a:gd name="T0" fmla="*/ 3 w 71"/>
                <a:gd name="T1" fmla="*/ 1 h 61"/>
                <a:gd name="T2" fmla="*/ 3 w 71"/>
                <a:gd name="T3" fmla="*/ 1 h 61"/>
                <a:gd name="T4" fmla="*/ 1 w 71"/>
                <a:gd name="T5" fmla="*/ 1 h 61"/>
                <a:gd name="T6" fmla="*/ 3 w 71"/>
                <a:gd name="T7" fmla="*/ 1 h 61"/>
                <a:gd name="T8" fmla="*/ 3 w 71"/>
                <a:gd name="T9" fmla="*/ 1 h 61"/>
                <a:gd name="T10" fmla="*/ 3 w 71"/>
                <a:gd name="T11" fmla="*/ 1 h 61"/>
                <a:gd name="T12" fmla="*/ 3 w 71"/>
                <a:gd name="T13" fmla="*/ 0 h 61"/>
                <a:gd name="T14" fmla="*/ 4 w 71"/>
                <a:gd name="T15" fmla="*/ 1 h 61"/>
                <a:gd name="T16" fmla="*/ 3 w 71"/>
                <a:gd name="T17" fmla="*/ 1 h 61"/>
                <a:gd name="T18" fmla="*/ 3 w 71"/>
                <a:gd name="T19" fmla="*/ 1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61"/>
                <a:gd name="T32" fmla="*/ 71 w 71"/>
                <a:gd name="T33" fmla="*/ 61 h 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8" name="Freeform 73">
              <a:extLst>
                <a:ext uri="{FF2B5EF4-FFF2-40B4-BE49-F238E27FC236}">
                  <a16:creationId xmlns:a16="http://schemas.microsoft.com/office/drawing/2014/main" id="{DFF3CD9E-488C-4F91-AC51-AA63017FDCDD}"/>
                </a:ext>
              </a:extLst>
            </p:cNvPr>
            <p:cNvSpPr>
              <a:spLocks noChangeArrowheads="1"/>
            </p:cNvSpPr>
            <p:nvPr/>
          </p:nvSpPr>
          <p:spPr bwMode="auto">
            <a:xfrm>
              <a:off x="4710" y="1513"/>
              <a:ext cx="20" cy="21"/>
            </a:xfrm>
            <a:custGeom>
              <a:avLst/>
              <a:gdLst>
                <a:gd name="T0" fmla="*/ 3 w 23"/>
                <a:gd name="T1" fmla="*/ 0 h 30"/>
                <a:gd name="T2" fmla="*/ 0 w 23"/>
                <a:gd name="T3" fmla="*/ 1 h 30"/>
                <a:gd name="T4" fmla="*/ 3 w 23"/>
                <a:gd name="T5" fmla="*/ 1 h 30"/>
                <a:gd name="T6" fmla="*/ 3 w 23"/>
                <a:gd name="T7" fmla="*/ 0 h 30"/>
                <a:gd name="T8" fmla="*/ 0 60000 65536"/>
                <a:gd name="T9" fmla="*/ 0 60000 65536"/>
                <a:gd name="T10" fmla="*/ 0 60000 65536"/>
                <a:gd name="T11" fmla="*/ 0 60000 65536"/>
                <a:gd name="T12" fmla="*/ 0 w 23"/>
                <a:gd name="T13" fmla="*/ 0 h 30"/>
                <a:gd name="T14" fmla="*/ 23 w 23"/>
                <a:gd name="T15" fmla="*/ 30 h 30"/>
              </a:gdLst>
              <a:ahLst/>
              <a:cxnLst>
                <a:cxn ang="T8">
                  <a:pos x="T0" y="T1"/>
                </a:cxn>
                <a:cxn ang="T9">
                  <a:pos x="T2" y="T3"/>
                </a:cxn>
                <a:cxn ang="T10">
                  <a:pos x="T4" y="T5"/>
                </a:cxn>
                <a:cxn ang="T11">
                  <a:pos x="T6" y="T7"/>
                </a:cxn>
              </a:cxnLst>
              <a:rect l="T12" t="T13" r="T14" b="T15"/>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99" name="Freeform 74">
              <a:extLst>
                <a:ext uri="{FF2B5EF4-FFF2-40B4-BE49-F238E27FC236}">
                  <a16:creationId xmlns:a16="http://schemas.microsoft.com/office/drawing/2014/main" id="{2E2D6217-60B0-463E-9F0D-A4AD03A0FFD5}"/>
                </a:ext>
              </a:extLst>
            </p:cNvPr>
            <p:cNvSpPr>
              <a:spLocks noChangeArrowheads="1"/>
            </p:cNvSpPr>
            <p:nvPr/>
          </p:nvSpPr>
          <p:spPr bwMode="auto">
            <a:xfrm>
              <a:off x="4701" y="1492"/>
              <a:ext cx="23" cy="16"/>
            </a:xfrm>
            <a:custGeom>
              <a:avLst/>
              <a:gdLst>
                <a:gd name="T0" fmla="*/ 4 w 26"/>
                <a:gd name="T1" fmla="*/ 0 h 23"/>
                <a:gd name="T2" fmla="*/ 0 w 26"/>
                <a:gd name="T3" fmla="*/ 1 h 23"/>
                <a:gd name="T4" fmla="*/ 4 w 26"/>
                <a:gd name="T5" fmla="*/ 1 h 23"/>
                <a:gd name="T6" fmla="*/ 4 w 26"/>
                <a:gd name="T7" fmla="*/ 0 h 23"/>
                <a:gd name="T8" fmla="*/ 0 60000 65536"/>
                <a:gd name="T9" fmla="*/ 0 60000 65536"/>
                <a:gd name="T10" fmla="*/ 0 60000 65536"/>
                <a:gd name="T11" fmla="*/ 0 60000 65536"/>
                <a:gd name="T12" fmla="*/ 0 w 26"/>
                <a:gd name="T13" fmla="*/ 0 h 23"/>
                <a:gd name="T14" fmla="*/ 26 w 26"/>
                <a:gd name="T15" fmla="*/ 23 h 23"/>
              </a:gdLst>
              <a:ahLst/>
              <a:cxnLst>
                <a:cxn ang="T8">
                  <a:pos x="T0" y="T1"/>
                </a:cxn>
                <a:cxn ang="T9">
                  <a:pos x="T2" y="T3"/>
                </a:cxn>
                <a:cxn ang="T10">
                  <a:pos x="T4" y="T5"/>
                </a:cxn>
                <a:cxn ang="T11">
                  <a:pos x="T6" y="T7"/>
                </a:cxn>
              </a:cxnLst>
              <a:rect l="T12" t="T13" r="T14" b="T15"/>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0" name="Freeform 75">
              <a:extLst>
                <a:ext uri="{FF2B5EF4-FFF2-40B4-BE49-F238E27FC236}">
                  <a16:creationId xmlns:a16="http://schemas.microsoft.com/office/drawing/2014/main" id="{42008FDF-CD3C-41DD-A44A-BC5A047C47BC}"/>
                </a:ext>
              </a:extLst>
            </p:cNvPr>
            <p:cNvSpPr>
              <a:spLocks noChangeArrowheads="1"/>
            </p:cNvSpPr>
            <p:nvPr/>
          </p:nvSpPr>
          <p:spPr bwMode="auto">
            <a:xfrm>
              <a:off x="4525" y="1311"/>
              <a:ext cx="27" cy="31"/>
            </a:xfrm>
            <a:custGeom>
              <a:avLst/>
              <a:gdLst>
                <a:gd name="T0" fmla="*/ 3 w 32"/>
                <a:gd name="T1" fmla="*/ 0 h 44"/>
                <a:gd name="T2" fmla="*/ 3 w 32"/>
                <a:gd name="T3" fmla="*/ 1 h 44"/>
                <a:gd name="T4" fmla="*/ 3 w 32"/>
                <a:gd name="T5" fmla="*/ 1 h 44"/>
                <a:gd name="T6" fmla="*/ 3 w 32"/>
                <a:gd name="T7" fmla="*/ 1 h 44"/>
                <a:gd name="T8" fmla="*/ 3 w 32"/>
                <a:gd name="T9" fmla="*/ 0 h 44"/>
                <a:gd name="T10" fmla="*/ 0 60000 65536"/>
                <a:gd name="T11" fmla="*/ 0 60000 65536"/>
                <a:gd name="T12" fmla="*/ 0 60000 65536"/>
                <a:gd name="T13" fmla="*/ 0 60000 65536"/>
                <a:gd name="T14" fmla="*/ 0 60000 65536"/>
                <a:gd name="T15" fmla="*/ 0 w 32"/>
                <a:gd name="T16" fmla="*/ 0 h 44"/>
                <a:gd name="T17" fmla="*/ 32 w 32"/>
                <a:gd name="T18" fmla="*/ 44 h 44"/>
              </a:gdLst>
              <a:ahLst/>
              <a:cxnLst>
                <a:cxn ang="T10">
                  <a:pos x="T0" y="T1"/>
                </a:cxn>
                <a:cxn ang="T11">
                  <a:pos x="T2" y="T3"/>
                </a:cxn>
                <a:cxn ang="T12">
                  <a:pos x="T4" y="T5"/>
                </a:cxn>
                <a:cxn ang="T13">
                  <a:pos x="T6" y="T7"/>
                </a:cxn>
                <a:cxn ang="T14">
                  <a:pos x="T8" y="T9"/>
                </a:cxn>
              </a:cxnLst>
              <a:rect l="T15" t="T16" r="T17" b="T18"/>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1" name="Freeform 76">
              <a:extLst>
                <a:ext uri="{FF2B5EF4-FFF2-40B4-BE49-F238E27FC236}">
                  <a16:creationId xmlns:a16="http://schemas.microsoft.com/office/drawing/2014/main" id="{AEAC298B-BB35-45BB-8749-E7B2FFF94927}"/>
                </a:ext>
              </a:extLst>
            </p:cNvPr>
            <p:cNvSpPr>
              <a:spLocks noChangeArrowheads="1"/>
            </p:cNvSpPr>
            <p:nvPr/>
          </p:nvSpPr>
          <p:spPr bwMode="auto">
            <a:xfrm>
              <a:off x="4564" y="1351"/>
              <a:ext cx="30" cy="31"/>
            </a:xfrm>
            <a:custGeom>
              <a:avLst/>
              <a:gdLst>
                <a:gd name="T0" fmla="*/ 4 w 34"/>
                <a:gd name="T1" fmla="*/ 0 h 44"/>
                <a:gd name="T2" fmla="*/ 4 w 34"/>
                <a:gd name="T3" fmla="*/ 1 h 44"/>
                <a:gd name="T4" fmla="*/ 4 w 34"/>
                <a:gd name="T5" fmla="*/ 1 h 44"/>
                <a:gd name="T6" fmla="*/ 4 w 34"/>
                <a:gd name="T7" fmla="*/ 1 h 44"/>
                <a:gd name="T8" fmla="*/ 4 w 34"/>
                <a:gd name="T9" fmla="*/ 0 h 44"/>
                <a:gd name="T10" fmla="*/ 0 60000 65536"/>
                <a:gd name="T11" fmla="*/ 0 60000 65536"/>
                <a:gd name="T12" fmla="*/ 0 60000 65536"/>
                <a:gd name="T13" fmla="*/ 0 60000 65536"/>
                <a:gd name="T14" fmla="*/ 0 60000 65536"/>
                <a:gd name="T15" fmla="*/ 0 w 34"/>
                <a:gd name="T16" fmla="*/ 0 h 44"/>
                <a:gd name="T17" fmla="*/ 34 w 34"/>
                <a:gd name="T18" fmla="*/ 44 h 44"/>
              </a:gdLst>
              <a:ahLst/>
              <a:cxnLst>
                <a:cxn ang="T10">
                  <a:pos x="T0" y="T1"/>
                </a:cxn>
                <a:cxn ang="T11">
                  <a:pos x="T2" y="T3"/>
                </a:cxn>
                <a:cxn ang="T12">
                  <a:pos x="T4" y="T5"/>
                </a:cxn>
                <a:cxn ang="T13">
                  <a:pos x="T6" y="T7"/>
                </a:cxn>
                <a:cxn ang="T14">
                  <a:pos x="T8" y="T9"/>
                </a:cxn>
              </a:cxnLst>
              <a:rect l="T15" t="T16" r="T17" b="T18"/>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2" name="Freeform 77">
              <a:extLst>
                <a:ext uri="{FF2B5EF4-FFF2-40B4-BE49-F238E27FC236}">
                  <a16:creationId xmlns:a16="http://schemas.microsoft.com/office/drawing/2014/main" id="{3FD9E9EE-EE63-4A78-A569-75DEE7D72BFF}"/>
                </a:ext>
              </a:extLst>
            </p:cNvPr>
            <p:cNvSpPr>
              <a:spLocks noChangeArrowheads="1"/>
            </p:cNvSpPr>
            <p:nvPr/>
          </p:nvSpPr>
          <p:spPr bwMode="auto">
            <a:xfrm>
              <a:off x="4595" y="1410"/>
              <a:ext cx="32" cy="26"/>
            </a:xfrm>
            <a:custGeom>
              <a:avLst/>
              <a:gdLst>
                <a:gd name="T0" fmla="*/ 3 w 38"/>
                <a:gd name="T1" fmla="*/ 1 h 37"/>
                <a:gd name="T2" fmla="*/ 3 w 38"/>
                <a:gd name="T3" fmla="*/ 1 h 37"/>
                <a:gd name="T4" fmla="*/ 3 w 38"/>
                <a:gd name="T5" fmla="*/ 1 h 37"/>
                <a:gd name="T6" fmla="*/ 3 w 38"/>
                <a:gd name="T7" fmla="*/ 1 h 37"/>
                <a:gd name="T8" fmla="*/ 3 w 38"/>
                <a:gd name="T9" fmla="*/ 1 h 37"/>
                <a:gd name="T10" fmla="*/ 0 60000 65536"/>
                <a:gd name="T11" fmla="*/ 0 60000 65536"/>
                <a:gd name="T12" fmla="*/ 0 60000 65536"/>
                <a:gd name="T13" fmla="*/ 0 60000 65536"/>
                <a:gd name="T14" fmla="*/ 0 60000 65536"/>
                <a:gd name="T15" fmla="*/ 0 w 38"/>
                <a:gd name="T16" fmla="*/ 0 h 37"/>
                <a:gd name="T17" fmla="*/ 38 w 38"/>
                <a:gd name="T18" fmla="*/ 37 h 37"/>
              </a:gdLst>
              <a:ahLst/>
              <a:cxnLst>
                <a:cxn ang="T10">
                  <a:pos x="T0" y="T1"/>
                </a:cxn>
                <a:cxn ang="T11">
                  <a:pos x="T2" y="T3"/>
                </a:cxn>
                <a:cxn ang="T12">
                  <a:pos x="T4" y="T5"/>
                </a:cxn>
                <a:cxn ang="T13">
                  <a:pos x="T6" y="T7"/>
                </a:cxn>
                <a:cxn ang="T14">
                  <a:pos x="T8" y="T9"/>
                </a:cxn>
              </a:cxnLst>
              <a:rect l="T15" t="T16" r="T17" b="T18"/>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3" name="Freeform 78">
              <a:extLst>
                <a:ext uri="{FF2B5EF4-FFF2-40B4-BE49-F238E27FC236}">
                  <a16:creationId xmlns:a16="http://schemas.microsoft.com/office/drawing/2014/main" id="{E016421F-20D3-4003-BA05-A556D6FA6E3C}"/>
                </a:ext>
              </a:extLst>
            </p:cNvPr>
            <p:cNvSpPr>
              <a:spLocks noChangeArrowheads="1"/>
            </p:cNvSpPr>
            <p:nvPr/>
          </p:nvSpPr>
          <p:spPr bwMode="auto">
            <a:xfrm>
              <a:off x="4634" y="1400"/>
              <a:ext cx="32" cy="25"/>
            </a:xfrm>
            <a:custGeom>
              <a:avLst/>
              <a:gdLst>
                <a:gd name="T0" fmla="*/ 3 w 38"/>
                <a:gd name="T1" fmla="*/ 1 h 34"/>
                <a:gd name="T2" fmla="*/ 3 w 38"/>
                <a:gd name="T3" fmla="*/ 1 h 34"/>
                <a:gd name="T4" fmla="*/ 3 w 38"/>
                <a:gd name="T5" fmla="*/ 1 h 34"/>
                <a:gd name="T6" fmla="*/ 3 w 38"/>
                <a:gd name="T7" fmla="*/ 1 h 34"/>
                <a:gd name="T8" fmla="*/ 3 w 38"/>
                <a:gd name="T9" fmla="*/ 1 h 34"/>
                <a:gd name="T10" fmla="*/ 0 60000 65536"/>
                <a:gd name="T11" fmla="*/ 0 60000 65536"/>
                <a:gd name="T12" fmla="*/ 0 60000 65536"/>
                <a:gd name="T13" fmla="*/ 0 60000 65536"/>
                <a:gd name="T14" fmla="*/ 0 60000 65536"/>
                <a:gd name="T15" fmla="*/ 0 w 38"/>
                <a:gd name="T16" fmla="*/ 0 h 34"/>
                <a:gd name="T17" fmla="*/ 38 w 38"/>
                <a:gd name="T18" fmla="*/ 34 h 34"/>
              </a:gdLst>
              <a:ahLst/>
              <a:cxnLst>
                <a:cxn ang="T10">
                  <a:pos x="T0" y="T1"/>
                </a:cxn>
                <a:cxn ang="T11">
                  <a:pos x="T2" y="T3"/>
                </a:cxn>
                <a:cxn ang="T12">
                  <a:pos x="T4" y="T5"/>
                </a:cxn>
                <a:cxn ang="T13">
                  <a:pos x="T6" y="T7"/>
                </a:cxn>
                <a:cxn ang="T14">
                  <a:pos x="T8" y="T9"/>
                </a:cxn>
              </a:cxnLst>
              <a:rect l="T15" t="T16" r="T17" b="T18"/>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4" name="Freeform 79">
              <a:extLst>
                <a:ext uri="{FF2B5EF4-FFF2-40B4-BE49-F238E27FC236}">
                  <a16:creationId xmlns:a16="http://schemas.microsoft.com/office/drawing/2014/main" id="{FC0D5D42-8E4A-470A-B78A-229C4F3F0178}"/>
                </a:ext>
              </a:extLst>
            </p:cNvPr>
            <p:cNvSpPr>
              <a:spLocks noChangeArrowheads="1"/>
            </p:cNvSpPr>
            <p:nvPr/>
          </p:nvSpPr>
          <p:spPr bwMode="auto">
            <a:xfrm>
              <a:off x="4623" y="1367"/>
              <a:ext cx="30" cy="19"/>
            </a:xfrm>
            <a:custGeom>
              <a:avLst/>
              <a:gdLst>
                <a:gd name="T0" fmla="*/ 3 w 35"/>
                <a:gd name="T1" fmla="*/ 1 h 27"/>
                <a:gd name="T2" fmla="*/ 3 w 35"/>
                <a:gd name="T3" fmla="*/ 1 h 27"/>
                <a:gd name="T4" fmla="*/ 3 w 35"/>
                <a:gd name="T5" fmla="*/ 1 h 27"/>
                <a:gd name="T6" fmla="*/ 3 w 35"/>
                <a:gd name="T7" fmla="*/ 1 h 27"/>
                <a:gd name="T8" fmla="*/ 3 w 35"/>
                <a:gd name="T9" fmla="*/ 1 h 27"/>
                <a:gd name="T10" fmla="*/ 0 60000 65536"/>
                <a:gd name="T11" fmla="*/ 0 60000 65536"/>
                <a:gd name="T12" fmla="*/ 0 60000 65536"/>
                <a:gd name="T13" fmla="*/ 0 60000 65536"/>
                <a:gd name="T14" fmla="*/ 0 60000 65536"/>
                <a:gd name="T15" fmla="*/ 0 w 35"/>
                <a:gd name="T16" fmla="*/ 0 h 27"/>
                <a:gd name="T17" fmla="*/ 35 w 35"/>
                <a:gd name="T18" fmla="*/ 27 h 27"/>
              </a:gdLst>
              <a:ahLst/>
              <a:cxnLst>
                <a:cxn ang="T10">
                  <a:pos x="T0" y="T1"/>
                </a:cxn>
                <a:cxn ang="T11">
                  <a:pos x="T2" y="T3"/>
                </a:cxn>
                <a:cxn ang="T12">
                  <a:pos x="T4" y="T5"/>
                </a:cxn>
                <a:cxn ang="T13">
                  <a:pos x="T6" y="T7"/>
                </a:cxn>
                <a:cxn ang="T14">
                  <a:pos x="T8" y="T9"/>
                </a:cxn>
              </a:cxnLst>
              <a:rect l="T15" t="T16" r="T17" b="T18"/>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5" name="Freeform 80">
              <a:extLst>
                <a:ext uri="{FF2B5EF4-FFF2-40B4-BE49-F238E27FC236}">
                  <a16:creationId xmlns:a16="http://schemas.microsoft.com/office/drawing/2014/main" id="{54126D86-26B1-4504-9E77-66EC79EE299D}"/>
                </a:ext>
              </a:extLst>
            </p:cNvPr>
            <p:cNvSpPr>
              <a:spLocks noChangeArrowheads="1"/>
            </p:cNvSpPr>
            <p:nvPr/>
          </p:nvSpPr>
          <p:spPr bwMode="auto">
            <a:xfrm>
              <a:off x="4593" y="1343"/>
              <a:ext cx="30" cy="33"/>
            </a:xfrm>
            <a:custGeom>
              <a:avLst/>
              <a:gdLst>
                <a:gd name="T0" fmla="*/ 3 w 35"/>
                <a:gd name="T1" fmla="*/ 1 h 47"/>
                <a:gd name="T2" fmla="*/ 3 w 35"/>
                <a:gd name="T3" fmla="*/ 1 h 47"/>
                <a:gd name="T4" fmla="*/ 3 w 35"/>
                <a:gd name="T5" fmla="*/ 1 h 47"/>
                <a:gd name="T6" fmla="*/ 3 w 35"/>
                <a:gd name="T7" fmla="*/ 1 h 47"/>
                <a:gd name="T8" fmla="*/ 3 w 35"/>
                <a:gd name="T9" fmla="*/ 1 h 47"/>
                <a:gd name="T10" fmla="*/ 3 w 35"/>
                <a:gd name="T11" fmla="*/ 1 h 47"/>
                <a:gd name="T12" fmla="*/ 0 60000 65536"/>
                <a:gd name="T13" fmla="*/ 0 60000 65536"/>
                <a:gd name="T14" fmla="*/ 0 60000 65536"/>
                <a:gd name="T15" fmla="*/ 0 60000 65536"/>
                <a:gd name="T16" fmla="*/ 0 60000 65536"/>
                <a:gd name="T17" fmla="*/ 0 60000 65536"/>
                <a:gd name="T18" fmla="*/ 0 w 35"/>
                <a:gd name="T19" fmla="*/ 0 h 47"/>
                <a:gd name="T20" fmla="*/ 35 w 35"/>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6" name="Freeform 81">
              <a:extLst>
                <a:ext uri="{FF2B5EF4-FFF2-40B4-BE49-F238E27FC236}">
                  <a16:creationId xmlns:a16="http://schemas.microsoft.com/office/drawing/2014/main" id="{3FB9AD3F-F217-4473-8C4D-7C7F48DBFC4A}"/>
                </a:ext>
              </a:extLst>
            </p:cNvPr>
            <p:cNvSpPr>
              <a:spLocks noChangeArrowheads="1"/>
            </p:cNvSpPr>
            <p:nvPr/>
          </p:nvSpPr>
          <p:spPr bwMode="auto">
            <a:xfrm>
              <a:off x="4556" y="1329"/>
              <a:ext cx="27" cy="24"/>
            </a:xfrm>
            <a:custGeom>
              <a:avLst/>
              <a:gdLst>
                <a:gd name="T0" fmla="*/ 3 w 32"/>
                <a:gd name="T1" fmla="*/ 1 h 35"/>
                <a:gd name="T2" fmla="*/ 3 w 32"/>
                <a:gd name="T3" fmla="*/ 1 h 35"/>
                <a:gd name="T4" fmla="*/ 3 w 32"/>
                <a:gd name="T5" fmla="*/ 1 h 35"/>
                <a:gd name="T6" fmla="*/ 3 w 32"/>
                <a:gd name="T7" fmla="*/ 1 h 35"/>
                <a:gd name="T8" fmla="*/ 3 w 32"/>
                <a:gd name="T9" fmla="*/ 1 h 35"/>
                <a:gd name="T10" fmla="*/ 0 60000 65536"/>
                <a:gd name="T11" fmla="*/ 0 60000 65536"/>
                <a:gd name="T12" fmla="*/ 0 60000 65536"/>
                <a:gd name="T13" fmla="*/ 0 60000 65536"/>
                <a:gd name="T14" fmla="*/ 0 60000 65536"/>
                <a:gd name="T15" fmla="*/ 0 w 32"/>
                <a:gd name="T16" fmla="*/ 0 h 35"/>
                <a:gd name="T17" fmla="*/ 32 w 32"/>
                <a:gd name="T18" fmla="*/ 35 h 35"/>
              </a:gdLst>
              <a:ahLst/>
              <a:cxnLst>
                <a:cxn ang="T10">
                  <a:pos x="T0" y="T1"/>
                </a:cxn>
                <a:cxn ang="T11">
                  <a:pos x="T2" y="T3"/>
                </a:cxn>
                <a:cxn ang="T12">
                  <a:pos x="T4" y="T5"/>
                </a:cxn>
                <a:cxn ang="T13">
                  <a:pos x="T6" y="T7"/>
                </a:cxn>
                <a:cxn ang="T14">
                  <a:pos x="T8" y="T9"/>
                </a:cxn>
              </a:cxnLst>
              <a:rect l="T15" t="T16" r="T17" b="T18"/>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7" name="Freeform 82">
              <a:extLst>
                <a:ext uri="{FF2B5EF4-FFF2-40B4-BE49-F238E27FC236}">
                  <a16:creationId xmlns:a16="http://schemas.microsoft.com/office/drawing/2014/main" id="{C9FC1472-6000-4127-BDCF-310A174DEE56}"/>
                </a:ext>
              </a:extLst>
            </p:cNvPr>
            <p:cNvSpPr>
              <a:spLocks noChangeArrowheads="1"/>
            </p:cNvSpPr>
            <p:nvPr/>
          </p:nvSpPr>
          <p:spPr bwMode="auto">
            <a:xfrm>
              <a:off x="4602" y="1378"/>
              <a:ext cx="27" cy="24"/>
            </a:xfrm>
            <a:custGeom>
              <a:avLst/>
              <a:gdLst>
                <a:gd name="T0" fmla="*/ 3 w 32"/>
                <a:gd name="T1" fmla="*/ 1 h 35"/>
                <a:gd name="T2" fmla="*/ 3 w 32"/>
                <a:gd name="T3" fmla="*/ 1 h 35"/>
                <a:gd name="T4" fmla="*/ 3 w 32"/>
                <a:gd name="T5" fmla="*/ 1 h 35"/>
                <a:gd name="T6" fmla="*/ 3 w 32"/>
                <a:gd name="T7" fmla="*/ 1 h 35"/>
                <a:gd name="T8" fmla="*/ 3 w 32"/>
                <a:gd name="T9" fmla="*/ 1 h 35"/>
                <a:gd name="T10" fmla="*/ 0 60000 65536"/>
                <a:gd name="T11" fmla="*/ 0 60000 65536"/>
                <a:gd name="T12" fmla="*/ 0 60000 65536"/>
                <a:gd name="T13" fmla="*/ 0 60000 65536"/>
                <a:gd name="T14" fmla="*/ 0 60000 65536"/>
                <a:gd name="T15" fmla="*/ 0 w 32"/>
                <a:gd name="T16" fmla="*/ 0 h 35"/>
                <a:gd name="T17" fmla="*/ 32 w 32"/>
                <a:gd name="T18" fmla="*/ 35 h 35"/>
              </a:gdLst>
              <a:ahLst/>
              <a:cxnLst>
                <a:cxn ang="T10">
                  <a:pos x="T0" y="T1"/>
                </a:cxn>
                <a:cxn ang="T11">
                  <a:pos x="T2" y="T3"/>
                </a:cxn>
                <a:cxn ang="T12">
                  <a:pos x="T4" y="T5"/>
                </a:cxn>
                <a:cxn ang="T13">
                  <a:pos x="T6" y="T7"/>
                </a:cxn>
                <a:cxn ang="T14">
                  <a:pos x="T8" y="T9"/>
                </a:cxn>
              </a:cxnLst>
              <a:rect l="T15" t="T16" r="T17" b="T18"/>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8" name="Freeform 83">
              <a:extLst>
                <a:ext uri="{FF2B5EF4-FFF2-40B4-BE49-F238E27FC236}">
                  <a16:creationId xmlns:a16="http://schemas.microsoft.com/office/drawing/2014/main" id="{98732F97-3A28-40DC-9340-EE1A35515676}"/>
                </a:ext>
              </a:extLst>
            </p:cNvPr>
            <p:cNvSpPr>
              <a:spLocks noChangeArrowheads="1"/>
            </p:cNvSpPr>
            <p:nvPr/>
          </p:nvSpPr>
          <p:spPr bwMode="auto">
            <a:xfrm>
              <a:off x="2750" y="93"/>
              <a:ext cx="162" cy="101"/>
            </a:xfrm>
            <a:custGeom>
              <a:avLst/>
              <a:gdLst>
                <a:gd name="T0" fmla="*/ 11 w 189"/>
                <a:gd name="T1" fmla="*/ 1 h 144"/>
                <a:gd name="T2" fmla="*/ 11 w 189"/>
                <a:gd name="T3" fmla="*/ 1 h 144"/>
                <a:gd name="T4" fmla="*/ 11 w 189"/>
                <a:gd name="T5" fmla="*/ 1 h 144"/>
                <a:gd name="T6" fmla="*/ 11 w 189"/>
                <a:gd name="T7" fmla="*/ 1 h 144"/>
                <a:gd name="T8" fmla="*/ 8 w 189"/>
                <a:gd name="T9" fmla="*/ 1 h 144"/>
                <a:gd name="T10" fmla="*/ 7 w 189"/>
                <a:gd name="T11" fmla="*/ 1 h 144"/>
                <a:gd name="T12" fmla="*/ 6 w 189"/>
                <a:gd name="T13" fmla="*/ 1 h 144"/>
                <a:gd name="T14" fmla="*/ 4 w 189"/>
                <a:gd name="T15" fmla="*/ 1 h 144"/>
                <a:gd name="T16" fmla="*/ 4 w 189"/>
                <a:gd name="T17" fmla="*/ 1 h 144"/>
                <a:gd name="T18" fmla="*/ 5 w 189"/>
                <a:gd name="T19" fmla="*/ 1 h 144"/>
                <a:gd name="T20" fmla="*/ 7 w 189"/>
                <a:gd name="T21" fmla="*/ 1 h 144"/>
                <a:gd name="T22" fmla="*/ 6 w 189"/>
                <a:gd name="T23" fmla="*/ 1 h 144"/>
                <a:gd name="T24" fmla="*/ 5 w 189"/>
                <a:gd name="T25" fmla="*/ 1 h 144"/>
                <a:gd name="T26" fmla="*/ 4 w 189"/>
                <a:gd name="T27" fmla="*/ 1 h 144"/>
                <a:gd name="T28" fmla="*/ 3 w 189"/>
                <a:gd name="T29" fmla="*/ 1 h 144"/>
                <a:gd name="T30" fmla="*/ 3 w 189"/>
                <a:gd name="T31" fmla="*/ 1 h 144"/>
                <a:gd name="T32" fmla="*/ 3 w 189"/>
                <a:gd name="T33" fmla="*/ 1 h 144"/>
                <a:gd name="T34" fmla="*/ 3 w 189"/>
                <a:gd name="T35" fmla="*/ 1 h 144"/>
                <a:gd name="T36" fmla="*/ 3 w 189"/>
                <a:gd name="T37" fmla="*/ 1 h 144"/>
                <a:gd name="T38" fmla="*/ 4 w 189"/>
                <a:gd name="T39" fmla="*/ 1 h 144"/>
                <a:gd name="T40" fmla="*/ 6 w 189"/>
                <a:gd name="T41" fmla="*/ 1 h 144"/>
                <a:gd name="T42" fmla="*/ 7 w 189"/>
                <a:gd name="T43" fmla="*/ 1 h 144"/>
                <a:gd name="T44" fmla="*/ 11 w 189"/>
                <a:gd name="T45" fmla="*/ 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9"/>
                <a:gd name="T70" fmla="*/ 0 h 144"/>
                <a:gd name="T71" fmla="*/ 189 w 189"/>
                <a:gd name="T72" fmla="*/ 144 h 1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09" name="Freeform 84">
              <a:extLst>
                <a:ext uri="{FF2B5EF4-FFF2-40B4-BE49-F238E27FC236}">
                  <a16:creationId xmlns:a16="http://schemas.microsoft.com/office/drawing/2014/main" id="{63F4028A-38B7-4D70-9E38-5C885E5857F0}"/>
                </a:ext>
              </a:extLst>
            </p:cNvPr>
            <p:cNvSpPr>
              <a:spLocks noChangeArrowheads="1"/>
            </p:cNvSpPr>
            <p:nvPr/>
          </p:nvSpPr>
          <p:spPr bwMode="auto">
            <a:xfrm>
              <a:off x="2847" y="191"/>
              <a:ext cx="46" cy="11"/>
            </a:xfrm>
            <a:custGeom>
              <a:avLst/>
              <a:gdLst>
                <a:gd name="T0" fmla="*/ 3 w 53"/>
                <a:gd name="T1" fmla="*/ 0 h 17"/>
                <a:gd name="T2" fmla="*/ 3 w 53"/>
                <a:gd name="T3" fmla="*/ 1 h 17"/>
                <a:gd name="T4" fmla="*/ 3 w 53"/>
                <a:gd name="T5" fmla="*/ 1 h 17"/>
                <a:gd name="T6" fmla="*/ 3 w 53"/>
                <a:gd name="T7" fmla="*/ 1 h 17"/>
                <a:gd name="T8" fmla="*/ 3 w 53"/>
                <a:gd name="T9" fmla="*/ 0 h 17"/>
                <a:gd name="T10" fmla="*/ 0 60000 65536"/>
                <a:gd name="T11" fmla="*/ 0 60000 65536"/>
                <a:gd name="T12" fmla="*/ 0 60000 65536"/>
                <a:gd name="T13" fmla="*/ 0 60000 65536"/>
                <a:gd name="T14" fmla="*/ 0 60000 65536"/>
                <a:gd name="T15" fmla="*/ 0 w 53"/>
                <a:gd name="T16" fmla="*/ 0 h 17"/>
                <a:gd name="T17" fmla="*/ 53 w 53"/>
                <a:gd name="T18" fmla="*/ 17 h 17"/>
              </a:gdLst>
              <a:ahLst/>
              <a:cxnLst>
                <a:cxn ang="T10">
                  <a:pos x="T0" y="T1"/>
                </a:cxn>
                <a:cxn ang="T11">
                  <a:pos x="T2" y="T3"/>
                </a:cxn>
                <a:cxn ang="T12">
                  <a:pos x="T4" y="T5"/>
                </a:cxn>
                <a:cxn ang="T13">
                  <a:pos x="T6" y="T7"/>
                </a:cxn>
                <a:cxn ang="T14">
                  <a:pos x="T8" y="T9"/>
                </a:cxn>
              </a:cxnLst>
              <a:rect l="T15" t="T16" r="T17" b="T18"/>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0" name="Freeform 85">
              <a:extLst>
                <a:ext uri="{FF2B5EF4-FFF2-40B4-BE49-F238E27FC236}">
                  <a16:creationId xmlns:a16="http://schemas.microsoft.com/office/drawing/2014/main" id="{EF815ED5-E2DB-4160-88B9-2F376F512240}"/>
                </a:ext>
              </a:extLst>
            </p:cNvPr>
            <p:cNvSpPr>
              <a:spLocks noChangeArrowheads="1"/>
            </p:cNvSpPr>
            <p:nvPr/>
          </p:nvSpPr>
          <p:spPr bwMode="auto">
            <a:xfrm>
              <a:off x="3082" y="45"/>
              <a:ext cx="49" cy="26"/>
            </a:xfrm>
            <a:custGeom>
              <a:avLst/>
              <a:gdLst>
                <a:gd name="T0" fmla="*/ 3 w 57"/>
                <a:gd name="T1" fmla="*/ 1 h 37"/>
                <a:gd name="T2" fmla="*/ 3 w 57"/>
                <a:gd name="T3" fmla="*/ 1 h 37"/>
                <a:gd name="T4" fmla="*/ 3 w 57"/>
                <a:gd name="T5" fmla="*/ 1 h 37"/>
                <a:gd name="T6" fmla="*/ 3 w 57"/>
                <a:gd name="T7" fmla="*/ 1 h 37"/>
                <a:gd name="T8" fmla="*/ 3 w 57"/>
                <a:gd name="T9" fmla="*/ 0 h 37"/>
                <a:gd name="T10" fmla="*/ 3 w 57"/>
                <a:gd name="T11" fmla="*/ 1 h 37"/>
                <a:gd name="T12" fmla="*/ 0 60000 65536"/>
                <a:gd name="T13" fmla="*/ 0 60000 65536"/>
                <a:gd name="T14" fmla="*/ 0 60000 65536"/>
                <a:gd name="T15" fmla="*/ 0 60000 65536"/>
                <a:gd name="T16" fmla="*/ 0 60000 65536"/>
                <a:gd name="T17" fmla="*/ 0 60000 65536"/>
                <a:gd name="T18" fmla="*/ 0 w 57"/>
                <a:gd name="T19" fmla="*/ 0 h 37"/>
                <a:gd name="T20" fmla="*/ 57 w 57"/>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1" name="Freeform 86">
              <a:extLst>
                <a:ext uri="{FF2B5EF4-FFF2-40B4-BE49-F238E27FC236}">
                  <a16:creationId xmlns:a16="http://schemas.microsoft.com/office/drawing/2014/main" id="{17A1D1CC-0758-4E1C-8847-59297A853590}"/>
                </a:ext>
              </a:extLst>
            </p:cNvPr>
            <p:cNvSpPr>
              <a:spLocks noChangeArrowheads="1"/>
            </p:cNvSpPr>
            <p:nvPr/>
          </p:nvSpPr>
          <p:spPr bwMode="auto">
            <a:xfrm>
              <a:off x="3117" y="57"/>
              <a:ext cx="58" cy="19"/>
            </a:xfrm>
            <a:custGeom>
              <a:avLst/>
              <a:gdLst>
                <a:gd name="T0" fmla="*/ 3 w 68"/>
                <a:gd name="T1" fmla="*/ 0 h 26"/>
                <a:gd name="T2" fmla="*/ 3 w 68"/>
                <a:gd name="T3" fmla="*/ 1 h 26"/>
                <a:gd name="T4" fmla="*/ 3 w 68"/>
                <a:gd name="T5" fmla="*/ 1 h 26"/>
                <a:gd name="T6" fmla="*/ 3 w 68"/>
                <a:gd name="T7" fmla="*/ 1 h 26"/>
                <a:gd name="T8" fmla="*/ 3 w 68"/>
                <a:gd name="T9" fmla="*/ 0 h 26"/>
                <a:gd name="T10" fmla="*/ 0 60000 65536"/>
                <a:gd name="T11" fmla="*/ 0 60000 65536"/>
                <a:gd name="T12" fmla="*/ 0 60000 65536"/>
                <a:gd name="T13" fmla="*/ 0 60000 65536"/>
                <a:gd name="T14" fmla="*/ 0 60000 65536"/>
                <a:gd name="T15" fmla="*/ 0 w 68"/>
                <a:gd name="T16" fmla="*/ 0 h 26"/>
                <a:gd name="T17" fmla="*/ 68 w 68"/>
                <a:gd name="T18" fmla="*/ 26 h 26"/>
              </a:gdLst>
              <a:ahLst/>
              <a:cxnLst>
                <a:cxn ang="T10">
                  <a:pos x="T0" y="T1"/>
                </a:cxn>
                <a:cxn ang="T11">
                  <a:pos x="T2" y="T3"/>
                </a:cxn>
                <a:cxn ang="T12">
                  <a:pos x="T4" y="T5"/>
                </a:cxn>
                <a:cxn ang="T13">
                  <a:pos x="T6" y="T7"/>
                </a:cxn>
                <a:cxn ang="T14">
                  <a:pos x="T8" y="T9"/>
                </a:cxn>
              </a:cxnLst>
              <a:rect l="T15" t="T16" r="T17" b="T18"/>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2" name="Freeform 87">
              <a:extLst>
                <a:ext uri="{FF2B5EF4-FFF2-40B4-BE49-F238E27FC236}">
                  <a16:creationId xmlns:a16="http://schemas.microsoft.com/office/drawing/2014/main" id="{ABCC982A-280A-419B-BA63-AE8D2782A2E9}"/>
                </a:ext>
              </a:extLst>
            </p:cNvPr>
            <p:cNvSpPr>
              <a:spLocks noChangeArrowheads="1"/>
            </p:cNvSpPr>
            <p:nvPr/>
          </p:nvSpPr>
          <p:spPr bwMode="auto">
            <a:xfrm>
              <a:off x="3179" y="60"/>
              <a:ext cx="58" cy="30"/>
            </a:xfrm>
            <a:custGeom>
              <a:avLst/>
              <a:gdLst>
                <a:gd name="T0" fmla="*/ 5 w 66"/>
                <a:gd name="T1" fmla="*/ 1 h 43"/>
                <a:gd name="T2" fmla="*/ 4 w 66"/>
                <a:gd name="T3" fmla="*/ 1 h 43"/>
                <a:gd name="T4" fmla="*/ 4 w 66"/>
                <a:gd name="T5" fmla="*/ 1 h 43"/>
                <a:gd name="T6" fmla="*/ 4 w 66"/>
                <a:gd name="T7" fmla="*/ 1 h 43"/>
                <a:gd name="T8" fmla="*/ 4 w 66"/>
                <a:gd name="T9" fmla="*/ 1 h 43"/>
                <a:gd name="T10" fmla="*/ 6 w 66"/>
                <a:gd name="T11" fmla="*/ 1 h 43"/>
                <a:gd name="T12" fmla="*/ 5 w 66"/>
                <a:gd name="T13" fmla="*/ 1 h 43"/>
                <a:gd name="T14" fmla="*/ 0 60000 65536"/>
                <a:gd name="T15" fmla="*/ 0 60000 65536"/>
                <a:gd name="T16" fmla="*/ 0 60000 65536"/>
                <a:gd name="T17" fmla="*/ 0 60000 65536"/>
                <a:gd name="T18" fmla="*/ 0 60000 65536"/>
                <a:gd name="T19" fmla="*/ 0 60000 65536"/>
                <a:gd name="T20" fmla="*/ 0 60000 65536"/>
                <a:gd name="T21" fmla="*/ 0 w 66"/>
                <a:gd name="T22" fmla="*/ 0 h 43"/>
                <a:gd name="T23" fmla="*/ 66 w 66"/>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3" name="Freeform 88">
              <a:extLst>
                <a:ext uri="{FF2B5EF4-FFF2-40B4-BE49-F238E27FC236}">
                  <a16:creationId xmlns:a16="http://schemas.microsoft.com/office/drawing/2014/main" id="{C20DB3F9-015F-4368-9E3D-4B0EDE83A05B}"/>
                </a:ext>
              </a:extLst>
            </p:cNvPr>
            <p:cNvSpPr>
              <a:spLocks noChangeArrowheads="1"/>
            </p:cNvSpPr>
            <p:nvPr/>
          </p:nvSpPr>
          <p:spPr bwMode="auto">
            <a:xfrm>
              <a:off x="3581" y="85"/>
              <a:ext cx="101" cy="29"/>
            </a:xfrm>
            <a:custGeom>
              <a:avLst/>
              <a:gdLst>
                <a:gd name="T0" fmla="*/ 3 w 117"/>
                <a:gd name="T1" fmla="*/ 0 h 41"/>
                <a:gd name="T2" fmla="*/ 3 w 117"/>
                <a:gd name="T3" fmla="*/ 1 h 41"/>
                <a:gd name="T4" fmla="*/ 3 w 117"/>
                <a:gd name="T5" fmla="*/ 1 h 41"/>
                <a:gd name="T6" fmla="*/ 5 w 117"/>
                <a:gd name="T7" fmla="*/ 1 h 41"/>
                <a:gd name="T8" fmla="*/ 8 w 117"/>
                <a:gd name="T9" fmla="*/ 1 h 41"/>
                <a:gd name="T10" fmla="*/ 6 w 117"/>
                <a:gd name="T11" fmla="*/ 1 h 41"/>
                <a:gd name="T12" fmla="*/ 3 w 117"/>
                <a:gd name="T13" fmla="*/ 0 h 41"/>
                <a:gd name="T14" fmla="*/ 0 60000 65536"/>
                <a:gd name="T15" fmla="*/ 0 60000 65536"/>
                <a:gd name="T16" fmla="*/ 0 60000 65536"/>
                <a:gd name="T17" fmla="*/ 0 60000 65536"/>
                <a:gd name="T18" fmla="*/ 0 60000 65536"/>
                <a:gd name="T19" fmla="*/ 0 60000 65536"/>
                <a:gd name="T20" fmla="*/ 0 60000 65536"/>
                <a:gd name="T21" fmla="*/ 0 w 117"/>
                <a:gd name="T22" fmla="*/ 0 h 41"/>
                <a:gd name="T23" fmla="*/ 117 w 117"/>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4" name="Freeform 89">
              <a:extLst>
                <a:ext uri="{FF2B5EF4-FFF2-40B4-BE49-F238E27FC236}">
                  <a16:creationId xmlns:a16="http://schemas.microsoft.com/office/drawing/2014/main" id="{0370D233-091E-4330-BB8C-E6D733660772}"/>
                </a:ext>
              </a:extLst>
            </p:cNvPr>
            <p:cNvSpPr>
              <a:spLocks noChangeArrowheads="1"/>
            </p:cNvSpPr>
            <p:nvPr/>
          </p:nvSpPr>
          <p:spPr bwMode="auto">
            <a:xfrm>
              <a:off x="3684" y="84"/>
              <a:ext cx="53" cy="23"/>
            </a:xfrm>
            <a:custGeom>
              <a:avLst/>
              <a:gdLst>
                <a:gd name="T0" fmla="*/ 3 w 62"/>
                <a:gd name="T1" fmla="*/ 1 h 32"/>
                <a:gd name="T2" fmla="*/ 3 w 62"/>
                <a:gd name="T3" fmla="*/ 1 h 32"/>
                <a:gd name="T4" fmla="*/ 3 w 62"/>
                <a:gd name="T5" fmla="*/ 1 h 32"/>
                <a:gd name="T6" fmla="*/ 3 w 62"/>
                <a:gd name="T7" fmla="*/ 1 h 32"/>
                <a:gd name="T8" fmla="*/ 3 w 62"/>
                <a:gd name="T9" fmla="*/ 1 h 32"/>
                <a:gd name="T10" fmla="*/ 0 60000 65536"/>
                <a:gd name="T11" fmla="*/ 0 60000 65536"/>
                <a:gd name="T12" fmla="*/ 0 60000 65536"/>
                <a:gd name="T13" fmla="*/ 0 60000 65536"/>
                <a:gd name="T14" fmla="*/ 0 60000 65536"/>
                <a:gd name="T15" fmla="*/ 0 w 62"/>
                <a:gd name="T16" fmla="*/ 0 h 32"/>
                <a:gd name="T17" fmla="*/ 62 w 62"/>
                <a:gd name="T18" fmla="*/ 32 h 32"/>
              </a:gdLst>
              <a:ahLst/>
              <a:cxnLst>
                <a:cxn ang="T10">
                  <a:pos x="T0" y="T1"/>
                </a:cxn>
                <a:cxn ang="T11">
                  <a:pos x="T2" y="T3"/>
                </a:cxn>
                <a:cxn ang="T12">
                  <a:pos x="T4" y="T5"/>
                </a:cxn>
                <a:cxn ang="T13">
                  <a:pos x="T6" y="T7"/>
                </a:cxn>
                <a:cxn ang="T14">
                  <a:pos x="T8" y="T9"/>
                </a:cxn>
              </a:cxnLst>
              <a:rect l="T15" t="T16" r="T17" b="T18"/>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5" name="Freeform 90">
              <a:extLst>
                <a:ext uri="{FF2B5EF4-FFF2-40B4-BE49-F238E27FC236}">
                  <a16:creationId xmlns:a16="http://schemas.microsoft.com/office/drawing/2014/main" id="{3D552ECF-0924-4CB2-8518-2B5FE1773DF8}"/>
                </a:ext>
              </a:extLst>
            </p:cNvPr>
            <p:cNvSpPr>
              <a:spLocks noChangeArrowheads="1"/>
            </p:cNvSpPr>
            <p:nvPr/>
          </p:nvSpPr>
          <p:spPr bwMode="auto">
            <a:xfrm>
              <a:off x="3660" y="111"/>
              <a:ext cx="42" cy="16"/>
            </a:xfrm>
            <a:custGeom>
              <a:avLst/>
              <a:gdLst>
                <a:gd name="T0" fmla="*/ 3 w 49"/>
                <a:gd name="T1" fmla="*/ 1 h 23"/>
                <a:gd name="T2" fmla="*/ 3 w 49"/>
                <a:gd name="T3" fmla="*/ 1 h 23"/>
                <a:gd name="T4" fmla="*/ 3 w 49"/>
                <a:gd name="T5" fmla="*/ 1 h 23"/>
                <a:gd name="T6" fmla="*/ 3 w 49"/>
                <a:gd name="T7" fmla="*/ 1 h 23"/>
                <a:gd name="T8" fmla="*/ 0 60000 65536"/>
                <a:gd name="T9" fmla="*/ 0 60000 65536"/>
                <a:gd name="T10" fmla="*/ 0 60000 65536"/>
                <a:gd name="T11" fmla="*/ 0 60000 65536"/>
                <a:gd name="T12" fmla="*/ 0 w 49"/>
                <a:gd name="T13" fmla="*/ 0 h 23"/>
                <a:gd name="T14" fmla="*/ 49 w 49"/>
                <a:gd name="T15" fmla="*/ 23 h 23"/>
              </a:gdLst>
              <a:ahLst/>
              <a:cxnLst>
                <a:cxn ang="T8">
                  <a:pos x="T0" y="T1"/>
                </a:cxn>
                <a:cxn ang="T9">
                  <a:pos x="T2" y="T3"/>
                </a:cxn>
                <a:cxn ang="T10">
                  <a:pos x="T4" y="T5"/>
                </a:cxn>
                <a:cxn ang="T11">
                  <a:pos x="T6" y="T7"/>
                </a:cxn>
              </a:cxnLst>
              <a:rect l="T12" t="T13" r="T14" b="T15"/>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6" name="Freeform 91">
              <a:extLst>
                <a:ext uri="{FF2B5EF4-FFF2-40B4-BE49-F238E27FC236}">
                  <a16:creationId xmlns:a16="http://schemas.microsoft.com/office/drawing/2014/main" id="{A15F9A68-ED4B-4925-B012-5C8D91620E1E}"/>
                </a:ext>
              </a:extLst>
            </p:cNvPr>
            <p:cNvSpPr>
              <a:spLocks noChangeArrowheads="1"/>
            </p:cNvSpPr>
            <p:nvPr/>
          </p:nvSpPr>
          <p:spPr bwMode="auto">
            <a:xfrm>
              <a:off x="3950" y="321"/>
              <a:ext cx="87" cy="106"/>
            </a:xfrm>
            <a:custGeom>
              <a:avLst/>
              <a:gdLst>
                <a:gd name="T0" fmla="*/ 3 w 102"/>
                <a:gd name="T1" fmla="*/ 0 h 152"/>
                <a:gd name="T2" fmla="*/ 0 w 102"/>
                <a:gd name="T3" fmla="*/ 1 h 152"/>
                <a:gd name="T4" fmla="*/ 3 w 102"/>
                <a:gd name="T5" fmla="*/ 1 h 152"/>
                <a:gd name="T6" fmla="*/ 3 w 102"/>
                <a:gd name="T7" fmla="*/ 1 h 152"/>
                <a:gd name="T8" fmla="*/ 3 w 102"/>
                <a:gd name="T9" fmla="*/ 1 h 152"/>
                <a:gd name="T10" fmla="*/ 5 w 102"/>
                <a:gd name="T11" fmla="*/ 1 h 152"/>
                <a:gd name="T12" fmla="*/ 5 w 102"/>
                <a:gd name="T13" fmla="*/ 1 h 152"/>
                <a:gd name="T14" fmla="*/ 4 w 102"/>
                <a:gd name="T15" fmla="*/ 1 h 152"/>
                <a:gd name="T16" fmla="*/ 3 w 102"/>
                <a:gd name="T17" fmla="*/ 1 h 152"/>
                <a:gd name="T18" fmla="*/ 3 w 102"/>
                <a:gd name="T19" fmla="*/ 1 h 152"/>
                <a:gd name="T20" fmla="*/ 3 w 102"/>
                <a:gd name="T21" fmla="*/ 1 h 152"/>
                <a:gd name="T22" fmla="*/ 3 w 102"/>
                <a:gd name="T23" fmla="*/ 1 h 152"/>
                <a:gd name="T24" fmla="*/ 3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2"/>
                <a:gd name="T40" fmla="*/ 0 h 152"/>
                <a:gd name="T41" fmla="*/ 102 w 102"/>
                <a:gd name="T42" fmla="*/ 152 h 1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7" name="Freeform 92">
              <a:extLst>
                <a:ext uri="{FF2B5EF4-FFF2-40B4-BE49-F238E27FC236}">
                  <a16:creationId xmlns:a16="http://schemas.microsoft.com/office/drawing/2014/main" id="{B0BC9E54-EE75-4FA7-9485-31B3D4F327A7}"/>
                </a:ext>
              </a:extLst>
            </p:cNvPr>
            <p:cNvSpPr>
              <a:spLocks noChangeArrowheads="1"/>
            </p:cNvSpPr>
            <p:nvPr/>
          </p:nvSpPr>
          <p:spPr bwMode="auto">
            <a:xfrm>
              <a:off x="4020" y="431"/>
              <a:ext cx="63" cy="73"/>
            </a:xfrm>
            <a:custGeom>
              <a:avLst/>
              <a:gdLst>
                <a:gd name="T0" fmla="*/ 3 w 74"/>
                <a:gd name="T1" fmla="*/ 1 h 103"/>
                <a:gd name="T2" fmla="*/ 4 w 74"/>
                <a:gd name="T3" fmla="*/ 1 h 103"/>
                <a:gd name="T4" fmla="*/ 3 w 74"/>
                <a:gd name="T5" fmla="*/ 1 h 103"/>
                <a:gd name="T6" fmla="*/ 3 w 74"/>
                <a:gd name="T7" fmla="*/ 1 h 103"/>
                <a:gd name="T8" fmla="*/ 3 w 74"/>
                <a:gd name="T9" fmla="*/ 1 h 103"/>
                <a:gd name="T10" fmla="*/ 3 w 74"/>
                <a:gd name="T11" fmla="*/ 1 h 103"/>
                <a:gd name="T12" fmla="*/ 0 w 74"/>
                <a:gd name="T13" fmla="*/ 1 h 103"/>
                <a:gd name="T14" fmla="*/ 3 w 74"/>
                <a:gd name="T15" fmla="*/ 1 h 103"/>
                <a:gd name="T16" fmla="*/ 3 w 74"/>
                <a:gd name="T17" fmla="*/ 1 h 103"/>
                <a:gd name="T18" fmla="*/ 2 w 74"/>
                <a:gd name="T19" fmla="*/ 1 h 103"/>
                <a:gd name="T20" fmla="*/ 3 w 74"/>
                <a:gd name="T21" fmla="*/ 1 h 103"/>
                <a:gd name="T22" fmla="*/ 3 w 74"/>
                <a:gd name="T23" fmla="*/ 1 h 103"/>
                <a:gd name="T24" fmla="*/ 3 w 74"/>
                <a:gd name="T25" fmla="*/ 1 h 103"/>
                <a:gd name="T26" fmla="*/ 3 w 74"/>
                <a:gd name="T27" fmla="*/ 1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4"/>
                <a:gd name="T43" fmla="*/ 0 h 103"/>
                <a:gd name="T44" fmla="*/ 74 w 74"/>
                <a:gd name="T45" fmla="*/ 103 h 10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8" name="Freeform 93">
              <a:extLst>
                <a:ext uri="{FF2B5EF4-FFF2-40B4-BE49-F238E27FC236}">
                  <a16:creationId xmlns:a16="http://schemas.microsoft.com/office/drawing/2014/main" id="{9F3229BC-3F18-447B-9C8F-8165A663283B}"/>
                </a:ext>
              </a:extLst>
            </p:cNvPr>
            <p:cNvSpPr>
              <a:spLocks noChangeArrowheads="1"/>
            </p:cNvSpPr>
            <p:nvPr/>
          </p:nvSpPr>
          <p:spPr bwMode="auto">
            <a:xfrm>
              <a:off x="3978" y="506"/>
              <a:ext cx="126" cy="176"/>
            </a:xfrm>
            <a:custGeom>
              <a:avLst/>
              <a:gdLst>
                <a:gd name="T0" fmla="*/ 6 w 146"/>
                <a:gd name="T1" fmla="*/ 1 h 252"/>
                <a:gd name="T2" fmla="*/ 4 w 146"/>
                <a:gd name="T3" fmla="*/ 1 h 252"/>
                <a:gd name="T4" fmla="*/ 4 w 146"/>
                <a:gd name="T5" fmla="*/ 1 h 252"/>
                <a:gd name="T6" fmla="*/ 3 w 146"/>
                <a:gd name="T7" fmla="*/ 1 h 252"/>
                <a:gd name="T8" fmla="*/ 3 w 146"/>
                <a:gd name="T9" fmla="*/ 1 h 252"/>
                <a:gd name="T10" fmla="*/ 3 w 146"/>
                <a:gd name="T11" fmla="*/ 1 h 252"/>
                <a:gd name="T12" fmla="*/ 3 w 146"/>
                <a:gd name="T13" fmla="*/ 1 h 252"/>
                <a:gd name="T14" fmla="*/ 3 w 146"/>
                <a:gd name="T15" fmla="*/ 1 h 252"/>
                <a:gd name="T16" fmla="*/ 3 w 146"/>
                <a:gd name="T17" fmla="*/ 1 h 252"/>
                <a:gd name="T18" fmla="*/ 3 w 146"/>
                <a:gd name="T19" fmla="*/ 1 h 252"/>
                <a:gd name="T20" fmla="*/ 3 w 146"/>
                <a:gd name="T21" fmla="*/ 1 h 252"/>
                <a:gd name="T22" fmla="*/ 3 w 146"/>
                <a:gd name="T23" fmla="*/ 1 h 252"/>
                <a:gd name="T24" fmla="*/ 4 w 146"/>
                <a:gd name="T25" fmla="*/ 1 h 252"/>
                <a:gd name="T26" fmla="*/ 3 w 146"/>
                <a:gd name="T27" fmla="*/ 1 h 252"/>
                <a:gd name="T28" fmla="*/ 3 w 146"/>
                <a:gd name="T29" fmla="*/ 1 h 252"/>
                <a:gd name="T30" fmla="*/ 5 w 146"/>
                <a:gd name="T31" fmla="*/ 1 h 252"/>
                <a:gd name="T32" fmla="*/ 6 w 146"/>
                <a:gd name="T33" fmla="*/ 1 h 252"/>
                <a:gd name="T34" fmla="*/ 8 w 146"/>
                <a:gd name="T35" fmla="*/ 1 h 252"/>
                <a:gd name="T36" fmla="*/ 8 w 146"/>
                <a:gd name="T37" fmla="*/ 1 h 252"/>
                <a:gd name="T38" fmla="*/ 9 w 146"/>
                <a:gd name="T39" fmla="*/ 1 h 252"/>
                <a:gd name="T40" fmla="*/ 10 w 146"/>
                <a:gd name="T41" fmla="*/ 1 h 252"/>
                <a:gd name="T42" fmla="*/ 10 w 146"/>
                <a:gd name="T43" fmla="*/ 1 h 252"/>
                <a:gd name="T44" fmla="*/ 9 w 146"/>
                <a:gd name="T45" fmla="*/ 1 h 252"/>
                <a:gd name="T46" fmla="*/ 9 w 146"/>
                <a:gd name="T47" fmla="*/ 1 h 252"/>
                <a:gd name="T48" fmla="*/ 7 w 146"/>
                <a:gd name="T49" fmla="*/ 0 h 252"/>
                <a:gd name="T50" fmla="*/ 6 w 146"/>
                <a:gd name="T51" fmla="*/ 1 h 252"/>
                <a:gd name="T52" fmla="*/ 7 w 146"/>
                <a:gd name="T53" fmla="*/ 1 h 252"/>
                <a:gd name="T54" fmla="*/ 7 w 146"/>
                <a:gd name="T55" fmla="*/ 1 h 252"/>
                <a:gd name="T56" fmla="*/ 6 w 146"/>
                <a:gd name="T57" fmla="*/ 1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6"/>
                <a:gd name="T88" fmla="*/ 0 h 252"/>
                <a:gd name="T89" fmla="*/ 146 w 146"/>
                <a:gd name="T90" fmla="*/ 252 h 2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19" name="Freeform 94">
              <a:extLst>
                <a:ext uri="{FF2B5EF4-FFF2-40B4-BE49-F238E27FC236}">
                  <a16:creationId xmlns:a16="http://schemas.microsoft.com/office/drawing/2014/main" id="{F90D914F-A588-4D27-819D-D7B76150A3F8}"/>
                </a:ext>
              </a:extLst>
            </p:cNvPr>
            <p:cNvSpPr>
              <a:spLocks noChangeArrowheads="1"/>
            </p:cNvSpPr>
            <p:nvPr/>
          </p:nvSpPr>
          <p:spPr bwMode="auto">
            <a:xfrm>
              <a:off x="2758" y="35"/>
              <a:ext cx="60" cy="28"/>
            </a:xfrm>
            <a:custGeom>
              <a:avLst/>
              <a:gdLst>
                <a:gd name="T0" fmla="*/ 3 w 70"/>
                <a:gd name="T1" fmla="*/ 0 h 40"/>
                <a:gd name="T2" fmla="*/ 4 w 70"/>
                <a:gd name="T3" fmla="*/ 1 h 40"/>
                <a:gd name="T4" fmla="*/ 3 w 70"/>
                <a:gd name="T5" fmla="*/ 1 h 40"/>
                <a:gd name="T6" fmla="*/ 3 w 70"/>
                <a:gd name="T7" fmla="*/ 1 h 40"/>
                <a:gd name="T8" fmla="*/ 3 w 70"/>
                <a:gd name="T9" fmla="*/ 1 h 40"/>
                <a:gd name="T10" fmla="*/ 1 w 70"/>
                <a:gd name="T11" fmla="*/ 1 h 40"/>
                <a:gd name="T12" fmla="*/ 3 w 70"/>
                <a:gd name="T13" fmla="*/ 1 h 40"/>
                <a:gd name="T14" fmla="*/ 3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40"/>
                <a:gd name="T26" fmla="*/ 70 w 70"/>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0" name="Freeform 95">
              <a:extLst>
                <a:ext uri="{FF2B5EF4-FFF2-40B4-BE49-F238E27FC236}">
                  <a16:creationId xmlns:a16="http://schemas.microsoft.com/office/drawing/2014/main" id="{B0EEE00A-167C-45B0-804A-9F720319224E}"/>
                </a:ext>
              </a:extLst>
            </p:cNvPr>
            <p:cNvSpPr>
              <a:spLocks noChangeArrowheads="1"/>
            </p:cNvSpPr>
            <p:nvPr/>
          </p:nvSpPr>
          <p:spPr bwMode="auto">
            <a:xfrm>
              <a:off x="2635" y="43"/>
              <a:ext cx="22" cy="21"/>
            </a:xfrm>
            <a:custGeom>
              <a:avLst/>
              <a:gdLst>
                <a:gd name="T0" fmla="*/ 3 w 26"/>
                <a:gd name="T1" fmla="*/ 0 h 29"/>
                <a:gd name="T2" fmla="*/ 0 w 26"/>
                <a:gd name="T3" fmla="*/ 1 h 29"/>
                <a:gd name="T4" fmla="*/ 3 w 26"/>
                <a:gd name="T5" fmla="*/ 1 h 29"/>
                <a:gd name="T6" fmla="*/ 3 w 26"/>
                <a:gd name="T7" fmla="*/ 0 h 29"/>
                <a:gd name="T8" fmla="*/ 0 60000 65536"/>
                <a:gd name="T9" fmla="*/ 0 60000 65536"/>
                <a:gd name="T10" fmla="*/ 0 60000 65536"/>
                <a:gd name="T11" fmla="*/ 0 60000 65536"/>
                <a:gd name="T12" fmla="*/ 0 w 26"/>
                <a:gd name="T13" fmla="*/ 0 h 29"/>
                <a:gd name="T14" fmla="*/ 26 w 26"/>
                <a:gd name="T15" fmla="*/ 29 h 29"/>
              </a:gdLst>
              <a:ahLst/>
              <a:cxnLst>
                <a:cxn ang="T8">
                  <a:pos x="T0" y="T1"/>
                </a:cxn>
                <a:cxn ang="T9">
                  <a:pos x="T2" y="T3"/>
                </a:cxn>
                <a:cxn ang="T10">
                  <a:pos x="T4" y="T5"/>
                </a:cxn>
                <a:cxn ang="T11">
                  <a:pos x="T6" y="T7"/>
                </a:cxn>
              </a:cxnLst>
              <a:rect l="T12" t="T13" r="T14" b="T15"/>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1" name="Freeform 96">
              <a:extLst>
                <a:ext uri="{FF2B5EF4-FFF2-40B4-BE49-F238E27FC236}">
                  <a16:creationId xmlns:a16="http://schemas.microsoft.com/office/drawing/2014/main" id="{79E11609-FEA1-46BA-9088-2DB32C60B55C}"/>
                </a:ext>
              </a:extLst>
            </p:cNvPr>
            <p:cNvSpPr>
              <a:spLocks noChangeArrowheads="1"/>
            </p:cNvSpPr>
            <p:nvPr/>
          </p:nvSpPr>
          <p:spPr bwMode="auto">
            <a:xfrm>
              <a:off x="2663" y="42"/>
              <a:ext cx="42" cy="25"/>
            </a:xfrm>
            <a:custGeom>
              <a:avLst/>
              <a:gdLst>
                <a:gd name="T0" fmla="*/ 3 w 49"/>
                <a:gd name="T1" fmla="*/ 1 h 36"/>
                <a:gd name="T2" fmla="*/ 0 w 49"/>
                <a:gd name="T3" fmla="*/ 1 h 36"/>
                <a:gd name="T4" fmla="*/ 3 w 49"/>
                <a:gd name="T5" fmla="*/ 1 h 36"/>
                <a:gd name="T6" fmla="*/ 3 w 49"/>
                <a:gd name="T7" fmla="*/ 1 h 36"/>
                <a:gd name="T8" fmla="*/ 3 w 49"/>
                <a:gd name="T9" fmla="*/ 1 h 36"/>
                <a:gd name="T10" fmla="*/ 3 w 49"/>
                <a:gd name="T11" fmla="*/ 1 h 36"/>
                <a:gd name="T12" fmla="*/ 0 60000 65536"/>
                <a:gd name="T13" fmla="*/ 0 60000 65536"/>
                <a:gd name="T14" fmla="*/ 0 60000 65536"/>
                <a:gd name="T15" fmla="*/ 0 60000 65536"/>
                <a:gd name="T16" fmla="*/ 0 60000 65536"/>
                <a:gd name="T17" fmla="*/ 0 60000 65536"/>
                <a:gd name="T18" fmla="*/ 0 w 49"/>
                <a:gd name="T19" fmla="*/ 0 h 36"/>
                <a:gd name="T20" fmla="*/ 49 w 49"/>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2" name="Freeform 97">
              <a:extLst>
                <a:ext uri="{FF2B5EF4-FFF2-40B4-BE49-F238E27FC236}">
                  <a16:creationId xmlns:a16="http://schemas.microsoft.com/office/drawing/2014/main" id="{58E120EB-3B77-4374-B38D-33AC29F1F17B}"/>
                </a:ext>
              </a:extLst>
            </p:cNvPr>
            <p:cNvSpPr>
              <a:spLocks noChangeArrowheads="1"/>
            </p:cNvSpPr>
            <p:nvPr/>
          </p:nvSpPr>
          <p:spPr bwMode="auto">
            <a:xfrm>
              <a:off x="2733" y="34"/>
              <a:ext cx="23" cy="15"/>
            </a:xfrm>
            <a:custGeom>
              <a:avLst/>
              <a:gdLst>
                <a:gd name="T0" fmla="*/ 3 w 27"/>
                <a:gd name="T1" fmla="*/ 0 h 22"/>
                <a:gd name="T2" fmla="*/ 3 w 27"/>
                <a:gd name="T3" fmla="*/ 1 h 22"/>
                <a:gd name="T4" fmla="*/ 3 w 27"/>
                <a:gd name="T5" fmla="*/ 1 h 22"/>
                <a:gd name="T6" fmla="*/ 3 w 27"/>
                <a:gd name="T7" fmla="*/ 0 h 22"/>
                <a:gd name="T8" fmla="*/ 0 60000 65536"/>
                <a:gd name="T9" fmla="*/ 0 60000 65536"/>
                <a:gd name="T10" fmla="*/ 0 60000 65536"/>
                <a:gd name="T11" fmla="*/ 0 60000 65536"/>
                <a:gd name="T12" fmla="*/ 0 w 27"/>
                <a:gd name="T13" fmla="*/ 0 h 22"/>
                <a:gd name="T14" fmla="*/ 27 w 27"/>
                <a:gd name="T15" fmla="*/ 22 h 22"/>
              </a:gdLst>
              <a:ahLst/>
              <a:cxnLst>
                <a:cxn ang="T8">
                  <a:pos x="T0" y="T1"/>
                </a:cxn>
                <a:cxn ang="T9">
                  <a:pos x="T2" y="T3"/>
                </a:cxn>
                <a:cxn ang="T10">
                  <a:pos x="T4" y="T5"/>
                </a:cxn>
                <a:cxn ang="T11">
                  <a:pos x="T6" y="T7"/>
                </a:cxn>
              </a:cxnLst>
              <a:rect l="T12" t="T13" r="T14" b="T15"/>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3" name="Freeform 98">
              <a:extLst>
                <a:ext uri="{FF2B5EF4-FFF2-40B4-BE49-F238E27FC236}">
                  <a16:creationId xmlns:a16="http://schemas.microsoft.com/office/drawing/2014/main" id="{9546C889-D4D7-4E31-BD73-9F87B6FDA53F}"/>
                </a:ext>
              </a:extLst>
            </p:cNvPr>
            <p:cNvSpPr>
              <a:spLocks noChangeArrowheads="1"/>
            </p:cNvSpPr>
            <p:nvPr/>
          </p:nvSpPr>
          <p:spPr bwMode="auto">
            <a:xfrm>
              <a:off x="2712" y="50"/>
              <a:ext cx="17" cy="13"/>
            </a:xfrm>
            <a:custGeom>
              <a:avLst/>
              <a:gdLst>
                <a:gd name="T0" fmla="*/ 3 w 20"/>
                <a:gd name="T1" fmla="*/ 0 h 18"/>
                <a:gd name="T2" fmla="*/ 3 w 20"/>
                <a:gd name="T3" fmla="*/ 1 h 18"/>
                <a:gd name="T4" fmla="*/ 3 w 20"/>
                <a:gd name="T5" fmla="*/ 0 h 18"/>
                <a:gd name="T6" fmla="*/ 0 60000 65536"/>
                <a:gd name="T7" fmla="*/ 0 60000 65536"/>
                <a:gd name="T8" fmla="*/ 0 60000 65536"/>
                <a:gd name="T9" fmla="*/ 0 w 20"/>
                <a:gd name="T10" fmla="*/ 0 h 18"/>
                <a:gd name="T11" fmla="*/ 20 w 20"/>
                <a:gd name="T12" fmla="*/ 18 h 18"/>
              </a:gdLst>
              <a:ahLst/>
              <a:cxnLst>
                <a:cxn ang="T6">
                  <a:pos x="T0" y="T1"/>
                </a:cxn>
                <a:cxn ang="T7">
                  <a:pos x="T2" y="T3"/>
                </a:cxn>
                <a:cxn ang="T8">
                  <a:pos x="T4" y="T5"/>
                </a:cxn>
              </a:cxnLst>
              <a:rect l="T9" t="T10" r="T11" b="T12"/>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4" name="Freeform 99">
              <a:extLst>
                <a:ext uri="{FF2B5EF4-FFF2-40B4-BE49-F238E27FC236}">
                  <a16:creationId xmlns:a16="http://schemas.microsoft.com/office/drawing/2014/main" id="{B7221857-511B-4A2E-9DA7-7C990FFE5CD8}"/>
                </a:ext>
              </a:extLst>
            </p:cNvPr>
            <p:cNvSpPr>
              <a:spLocks noChangeArrowheads="1"/>
            </p:cNvSpPr>
            <p:nvPr/>
          </p:nvSpPr>
          <p:spPr bwMode="auto">
            <a:xfrm>
              <a:off x="4023" y="65"/>
              <a:ext cx="21" cy="31"/>
            </a:xfrm>
            <a:custGeom>
              <a:avLst/>
              <a:gdLst>
                <a:gd name="T0" fmla="*/ 4 w 24"/>
                <a:gd name="T1" fmla="*/ 0 h 44"/>
                <a:gd name="T2" fmla="*/ 4 w 24"/>
                <a:gd name="T3" fmla="*/ 1 h 44"/>
                <a:gd name="T4" fmla="*/ 0 w 24"/>
                <a:gd name="T5" fmla="*/ 1 h 44"/>
                <a:gd name="T6" fmla="*/ 4 w 24"/>
                <a:gd name="T7" fmla="*/ 1 h 44"/>
                <a:gd name="T8" fmla="*/ 4 w 24"/>
                <a:gd name="T9" fmla="*/ 0 h 44"/>
                <a:gd name="T10" fmla="*/ 0 60000 65536"/>
                <a:gd name="T11" fmla="*/ 0 60000 65536"/>
                <a:gd name="T12" fmla="*/ 0 60000 65536"/>
                <a:gd name="T13" fmla="*/ 0 60000 65536"/>
                <a:gd name="T14" fmla="*/ 0 60000 65536"/>
                <a:gd name="T15" fmla="*/ 0 w 24"/>
                <a:gd name="T16" fmla="*/ 0 h 44"/>
                <a:gd name="T17" fmla="*/ 24 w 24"/>
                <a:gd name="T18" fmla="*/ 44 h 44"/>
              </a:gdLst>
              <a:ahLst/>
              <a:cxnLst>
                <a:cxn ang="T10">
                  <a:pos x="T0" y="T1"/>
                </a:cxn>
                <a:cxn ang="T11">
                  <a:pos x="T2" y="T3"/>
                </a:cxn>
                <a:cxn ang="T12">
                  <a:pos x="T4" y="T5"/>
                </a:cxn>
                <a:cxn ang="T13">
                  <a:pos x="T6" y="T7"/>
                </a:cxn>
                <a:cxn ang="T14">
                  <a:pos x="T8" y="T9"/>
                </a:cxn>
              </a:cxnLst>
              <a:rect l="T15" t="T16" r="T17" b="T18"/>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5" name="Freeform 100">
              <a:extLst>
                <a:ext uri="{FF2B5EF4-FFF2-40B4-BE49-F238E27FC236}">
                  <a16:creationId xmlns:a16="http://schemas.microsoft.com/office/drawing/2014/main" id="{F95F6157-EC04-40F0-9C44-8F5E33CF912C}"/>
                </a:ext>
              </a:extLst>
            </p:cNvPr>
            <p:cNvSpPr>
              <a:spLocks noChangeArrowheads="1"/>
            </p:cNvSpPr>
            <p:nvPr/>
          </p:nvSpPr>
          <p:spPr bwMode="auto">
            <a:xfrm>
              <a:off x="3007" y="1423"/>
              <a:ext cx="35" cy="17"/>
            </a:xfrm>
            <a:custGeom>
              <a:avLst/>
              <a:gdLst>
                <a:gd name="T0" fmla="*/ 3 w 41"/>
                <a:gd name="T1" fmla="*/ 0 h 24"/>
                <a:gd name="T2" fmla="*/ 3 w 41"/>
                <a:gd name="T3" fmla="*/ 1 h 24"/>
                <a:gd name="T4" fmla="*/ 3 w 41"/>
                <a:gd name="T5" fmla="*/ 0 h 24"/>
                <a:gd name="T6" fmla="*/ 0 60000 65536"/>
                <a:gd name="T7" fmla="*/ 0 60000 65536"/>
                <a:gd name="T8" fmla="*/ 0 60000 65536"/>
                <a:gd name="T9" fmla="*/ 0 w 41"/>
                <a:gd name="T10" fmla="*/ 0 h 24"/>
                <a:gd name="T11" fmla="*/ 41 w 41"/>
                <a:gd name="T12" fmla="*/ 24 h 24"/>
              </a:gdLst>
              <a:ahLst/>
              <a:cxnLst>
                <a:cxn ang="T6">
                  <a:pos x="T0" y="T1"/>
                </a:cxn>
                <a:cxn ang="T7">
                  <a:pos x="T2" y="T3"/>
                </a:cxn>
                <a:cxn ang="T8">
                  <a:pos x="T4" y="T5"/>
                </a:cxn>
              </a:cxnLst>
              <a:rect l="T9" t="T10" r="T11" b="T12"/>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6" name="Freeform 101">
              <a:extLst>
                <a:ext uri="{FF2B5EF4-FFF2-40B4-BE49-F238E27FC236}">
                  <a16:creationId xmlns:a16="http://schemas.microsoft.com/office/drawing/2014/main" id="{EE29C11E-68FD-4ACD-88CF-855190BC1377}"/>
                </a:ext>
              </a:extLst>
            </p:cNvPr>
            <p:cNvSpPr>
              <a:spLocks noChangeArrowheads="1"/>
            </p:cNvSpPr>
            <p:nvPr/>
          </p:nvSpPr>
          <p:spPr bwMode="auto">
            <a:xfrm>
              <a:off x="3053" y="1416"/>
              <a:ext cx="11" cy="14"/>
            </a:xfrm>
            <a:custGeom>
              <a:avLst/>
              <a:gdLst>
                <a:gd name="T0" fmla="*/ 3 w 13"/>
                <a:gd name="T1" fmla="*/ 1 h 20"/>
                <a:gd name="T2" fmla="*/ 1 w 13"/>
                <a:gd name="T3" fmla="*/ 1 h 20"/>
                <a:gd name="T4" fmla="*/ 3 w 13"/>
                <a:gd name="T5" fmla="*/ 1 h 20"/>
                <a:gd name="T6" fmla="*/ 3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7" name="Freeform 102">
              <a:extLst>
                <a:ext uri="{FF2B5EF4-FFF2-40B4-BE49-F238E27FC236}">
                  <a16:creationId xmlns:a16="http://schemas.microsoft.com/office/drawing/2014/main" id="{627443B9-38AA-4092-B4CA-08EBC05D4B6B}"/>
                </a:ext>
              </a:extLst>
            </p:cNvPr>
            <p:cNvSpPr>
              <a:spLocks noChangeArrowheads="1"/>
            </p:cNvSpPr>
            <p:nvPr/>
          </p:nvSpPr>
          <p:spPr bwMode="auto">
            <a:xfrm>
              <a:off x="2976" y="1272"/>
              <a:ext cx="10" cy="14"/>
            </a:xfrm>
            <a:custGeom>
              <a:avLst/>
              <a:gdLst>
                <a:gd name="T0" fmla="*/ 2 w 13"/>
                <a:gd name="T1" fmla="*/ 1 h 20"/>
                <a:gd name="T2" fmla="*/ 1 w 13"/>
                <a:gd name="T3" fmla="*/ 1 h 20"/>
                <a:gd name="T4" fmla="*/ 2 w 13"/>
                <a:gd name="T5" fmla="*/ 1 h 20"/>
                <a:gd name="T6" fmla="*/ 2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8" name="Freeform 103">
              <a:extLst>
                <a:ext uri="{FF2B5EF4-FFF2-40B4-BE49-F238E27FC236}">
                  <a16:creationId xmlns:a16="http://schemas.microsoft.com/office/drawing/2014/main" id="{BBAC0262-D80C-4A2E-B858-7FC8474C4497}"/>
                </a:ext>
              </a:extLst>
            </p:cNvPr>
            <p:cNvSpPr>
              <a:spLocks noChangeArrowheads="1"/>
            </p:cNvSpPr>
            <p:nvPr/>
          </p:nvSpPr>
          <p:spPr bwMode="auto">
            <a:xfrm>
              <a:off x="3045" y="1204"/>
              <a:ext cx="12" cy="18"/>
            </a:xfrm>
            <a:custGeom>
              <a:avLst/>
              <a:gdLst>
                <a:gd name="T0" fmla="*/ 3 w 14"/>
                <a:gd name="T1" fmla="*/ 0 h 25"/>
                <a:gd name="T2" fmla="*/ 0 w 14"/>
                <a:gd name="T3" fmla="*/ 1 h 25"/>
                <a:gd name="T4" fmla="*/ 3 w 14"/>
                <a:gd name="T5" fmla="*/ 1 h 25"/>
                <a:gd name="T6" fmla="*/ 3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29" name="Freeform 104">
              <a:extLst>
                <a:ext uri="{FF2B5EF4-FFF2-40B4-BE49-F238E27FC236}">
                  <a16:creationId xmlns:a16="http://schemas.microsoft.com/office/drawing/2014/main" id="{1CB357D9-B200-4041-ACE8-12BF916D50CA}"/>
                </a:ext>
              </a:extLst>
            </p:cNvPr>
            <p:cNvSpPr>
              <a:spLocks noChangeArrowheads="1"/>
            </p:cNvSpPr>
            <p:nvPr/>
          </p:nvSpPr>
          <p:spPr bwMode="auto">
            <a:xfrm>
              <a:off x="3017" y="1203"/>
              <a:ext cx="13" cy="18"/>
            </a:xfrm>
            <a:custGeom>
              <a:avLst/>
              <a:gdLst>
                <a:gd name="T0" fmla="*/ 6 w 14"/>
                <a:gd name="T1" fmla="*/ 0 h 25"/>
                <a:gd name="T2" fmla="*/ 0 w 14"/>
                <a:gd name="T3" fmla="*/ 1 h 25"/>
                <a:gd name="T4" fmla="*/ 7 w 14"/>
                <a:gd name="T5" fmla="*/ 1 h 25"/>
                <a:gd name="T6" fmla="*/ 6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0" name="Freeform 105">
              <a:extLst>
                <a:ext uri="{FF2B5EF4-FFF2-40B4-BE49-F238E27FC236}">
                  <a16:creationId xmlns:a16="http://schemas.microsoft.com/office/drawing/2014/main" id="{371E4342-711E-41DC-A82D-946E4E06A4C0}"/>
                </a:ext>
              </a:extLst>
            </p:cNvPr>
            <p:cNvSpPr>
              <a:spLocks noChangeArrowheads="1"/>
            </p:cNvSpPr>
            <p:nvPr/>
          </p:nvSpPr>
          <p:spPr bwMode="auto">
            <a:xfrm>
              <a:off x="3004" y="1224"/>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1" name="Freeform 106">
              <a:extLst>
                <a:ext uri="{FF2B5EF4-FFF2-40B4-BE49-F238E27FC236}">
                  <a16:creationId xmlns:a16="http://schemas.microsoft.com/office/drawing/2014/main" id="{9553B4A2-705A-47CE-9717-9C584890BD77}"/>
                </a:ext>
              </a:extLst>
            </p:cNvPr>
            <p:cNvSpPr>
              <a:spLocks noChangeArrowheads="1"/>
            </p:cNvSpPr>
            <p:nvPr/>
          </p:nvSpPr>
          <p:spPr bwMode="auto">
            <a:xfrm>
              <a:off x="2976" y="1256"/>
              <a:ext cx="10" cy="14"/>
            </a:xfrm>
            <a:custGeom>
              <a:avLst/>
              <a:gdLst>
                <a:gd name="T0" fmla="*/ 2 w 13"/>
                <a:gd name="T1" fmla="*/ 1 h 20"/>
                <a:gd name="T2" fmla="*/ 1 w 13"/>
                <a:gd name="T3" fmla="*/ 1 h 20"/>
                <a:gd name="T4" fmla="*/ 2 w 13"/>
                <a:gd name="T5" fmla="*/ 1 h 20"/>
                <a:gd name="T6" fmla="*/ 2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2" name="Freeform 107">
              <a:extLst>
                <a:ext uri="{FF2B5EF4-FFF2-40B4-BE49-F238E27FC236}">
                  <a16:creationId xmlns:a16="http://schemas.microsoft.com/office/drawing/2014/main" id="{1A1F5F29-72CF-460A-92D8-F5D9673346E4}"/>
                </a:ext>
              </a:extLst>
            </p:cNvPr>
            <p:cNvSpPr>
              <a:spLocks noChangeArrowheads="1"/>
            </p:cNvSpPr>
            <p:nvPr/>
          </p:nvSpPr>
          <p:spPr bwMode="auto">
            <a:xfrm>
              <a:off x="2997" y="1243"/>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3" name="Freeform 108">
              <a:extLst>
                <a:ext uri="{FF2B5EF4-FFF2-40B4-BE49-F238E27FC236}">
                  <a16:creationId xmlns:a16="http://schemas.microsoft.com/office/drawing/2014/main" id="{939B9570-D594-4F72-98B9-188D450F86E9}"/>
                </a:ext>
              </a:extLst>
            </p:cNvPr>
            <p:cNvSpPr>
              <a:spLocks noChangeArrowheads="1"/>
            </p:cNvSpPr>
            <p:nvPr/>
          </p:nvSpPr>
          <p:spPr bwMode="auto">
            <a:xfrm>
              <a:off x="2154" y="320"/>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4" name="Freeform 109">
              <a:extLst>
                <a:ext uri="{FF2B5EF4-FFF2-40B4-BE49-F238E27FC236}">
                  <a16:creationId xmlns:a16="http://schemas.microsoft.com/office/drawing/2014/main" id="{CCBF1171-6509-4428-9A1A-8001068E01CB}"/>
                </a:ext>
              </a:extLst>
            </p:cNvPr>
            <p:cNvSpPr>
              <a:spLocks noChangeArrowheads="1"/>
            </p:cNvSpPr>
            <p:nvPr/>
          </p:nvSpPr>
          <p:spPr bwMode="auto">
            <a:xfrm>
              <a:off x="2084" y="288"/>
              <a:ext cx="12" cy="14"/>
            </a:xfrm>
            <a:custGeom>
              <a:avLst/>
              <a:gdLst>
                <a:gd name="T0" fmla="*/ 6 w 13"/>
                <a:gd name="T1" fmla="*/ 1 h 20"/>
                <a:gd name="T2" fmla="*/ 1 w 13"/>
                <a:gd name="T3" fmla="*/ 1 h 20"/>
                <a:gd name="T4" fmla="*/ 6 w 13"/>
                <a:gd name="T5" fmla="*/ 1 h 20"/>
                <a:gd name="T6" fmla="*/ 6 w 13"/>
                <a:gd name="T7" fmla="*/ 1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35" name="Freeform 110">
              <a:extLst>
                <a:ext uri="{FF2B5EF4-FFF2-40B4-BE49-F238E27FC236}">
                  <a16:creationId xmlns:a16="http://schemas.microsoft.com/office/drawing/2014/main" id="{FA6C162C-991C-4010-B40B-FE739ECCFEE4}"/>
                </a:ext>
              </a:extLst>
            </p:cNvPr>
            <p:cNvSpPr>
              <a:spLocks noChangeArrowheads="1"/>
            </p:cNvSpPr>
            <p:nvPr/>
          </p:nvSpPr>
          <p:spPr bwMode="auto">
            <a:xfrm>
              <a:off x="1810" y="85"/>
              <a:ext cx="2370" cy="1537"/>
            </a:xfrm>
            <a:custGeom>
              <a:avLst/>
              <a:gdLst>
                <a:gd name="T0" fmla="*/ 5636 w 2060"/>
                <a:gd name="T1" fmla="*/ 194 h 1644"/>
                <a:gd name="T2" fmla="*/ 4154 w 2060"/>
                <a:gd name="T3" fmla="*/ 177 h 1644"/>
                <a:gd name="T4" fmla="*/ 1967 w 2060"/>
                <a:gd name="T5" fmla="*/ 193 h 1644"/>
                <a:gd name="T6" fmla="*/ 578 w 2060"/>
                <a:gd name="T7" fmla="*/ 226 h 1644"/>
                <a:gd name="T8" fmla="*/ 150 w 2060"/>
                <a:gd name="T9" fmla="*/ 280 h 1644"/>
                <a:gd name="T10" fmla="*/ 1812 w 2060"/>
                <a:gd name="T11" fmla="*/ 316 h 1644"/>
                <a:gd name="T12" fmla="*/ 3828 w 2060"/>
                <a:gd name="T13" fmla="*/ 311 h 1644"/>
                <a:gd name="T14" fmla="*/ 4945 w 2060"/>
                <a:gd name="T15" fmla="*/ 339 h 1644"/>
                <a:gd name="T16" fmla="*/ 5636 w 2060"/>
                <a:gd name="T17" fmla="*/ 432 h 1644"/>
                <a:gd name="T18" fmla="*/ 6203 w 2060"/>
                <a:gd name="T19" fmla="*/ 484 h 1644"/>
                <a:gd name="T20" fmla="*/ 8782 w 2060"/>
                <a:gd name="T21" fmla="*/ 468 h 1644"/>
                <a:gd name="T22" fmla="*/ 10183 w 2060"/>
                <a:gd name="T23" fmla="*/ 411 h 1644"/>
                <a:gd name="T24" fmla="*/ 11032 w 2060"/>
                <a:gd name="T25" fmla="*/ 344 h 1644"/>
                <a:gd name="T26" fmla="*/ 12446 w 2060"/>
                <a:gd name="T27" fmla="*/ 298 h 1644"/>
                <a:gd name="T28" fmla="*/ 9936 w 2060"/>
                <a:gd name="T29" fmla="*/ 255 h 1644"/>
                <a:gd name="T30" fmla="*/ 10183 w 2060"/>
                <a:gd name="T31" fmla="*/ 244 h 1644"/>
                <a:gd name="T32" fmla="*/ 12510 w 2060"/>
                <a:gd name="T33" fmla="*/ 273 h 1644"/>
                <a:gd name="T34" fmla="*/ 13693 w 2060"/>
                <a:gd name="T35" fmla="*/ 236 h 1644"/>
                <a:gd name="T36" fmla="*/ 13042 w 2060"/>
                <a:gd name="T37" fmla="*/ 228 h 1644"/>
                <a:gd name="T38" fmla="*/ 11587 w 2060"/>
                <a:gd name="T39" fmla="*/ 213 h 1644"/>
                <a:gd name="T40" fmla="*/ 14234 w 2060"/>
                <a:gd name="T41" fmla="*/ 227 h 1644"/>
                <a:gd name="T42" fmla="*/ 16152 w 2060"/>
                <a:gd name="T43" fmla="*/ 254 h 1644"/>
                <a:gd name="T44" fmla="*/ 17133 w 2060"/>
                <a:gd name="T45" fmla="*/ 308 h 1644"/>
                <a:gd name="T46" fmla="*/ 20046 w 2060"/>
                <a:gd name="T47" fmla="*/ 252 h 1644"/>
                <a:gd name="T48" fmla="*/ 21239 w 2060"/>
                <a:gd name="T49" fmla="*/ 306 h 1644"/>
                <a:gd name="T50" fmla="*/ 21292 w 2060"/>
                <a:gd name="T51" fmla="*/ 261 h 1644"/>
                <a:gd name="T52" fmla="*/ 21942 w 2060"/>
                <a:gd name="T53" fmla="*/ 238 h 1644"/>
                <a:gd name="T54" fmla="*/ 22235 w 2060"/>
                <a:gd name="T55" fmla="*/ 162 h 1644"/>
                <a:gd name="T56" fmla="*/ 22739 w 2060"/>
                <a:gd name="T57" fmla="*/ 158 h 1644"/>
                <a:gd name="T58" fmla="*/ 22981 w 2060"/>
                <a:gd name="T59" fmla="*/ 127 h 1644"/>
                <a:gd name="T60" fmla="*/ 22517 w 2060"/>
                <a:gd name="T61" fmla="*/ 67 h 1644"/>
                <a:gd name="T62" fmla="*/ 23682 w 2060"/>
                <a:gd name="T63" fmla="*/ 32 h 1644"/>
                <a:gd name="T64" fmla="*/ 24275 w 2060"/>
                <a:gd name="T65" fmla="*/ 62 h 1644"/>
                <a:gd name="T66" fmla="*/ 24218 w 2060"/>
                <a:gd name="T67" fmla="*/ 36 h 1644"/>
                <a:gd name="T68" fmla="*/ 24623 w 2060"/>
                <a:gd name="T69" fmla="*/ 16 h 1644"/>
                <a:gd name="T70" fmla="*/ 25411 w 2060"/>
                <a:gd name="T71" fmla="*/ 0 h 1644"/>
                <a:gd name="T72" fmla="*/ 22699 w 2060"/>
                <a:gd name="T73" fmla="*/ 19 h 1644"/>
                <a:gd name="T74" fmla="*/ 19731 w 2060"/>
                <a:gd name="T75" fmla="*/ 25 h 1644"/>
                <a:gd name="T76" fmla="*/ 16826 w 2060"/>
                <a:gd name="T77" fmla="*/ 8 h 1644"/>
                <a:gd name="T78" fmla="*/ 14100 w 2060"/>
                <a:gd name="T79" fmla="*/ 20 h 1644"/>
                <a:gd name="T80" fmla="*/ 12963 w 2060"/>
                <a:gd name="T81" fmla="*/ 50 h 1644"/>
                <a:gd name="T82" fmla="*/ 11545 w 2060"/>
                <a:gd name="T83" fmla="*/ 41 h 1644"/>
                <a:gd name="T84" fmla="*/ 9452 w 2060"/>
                <a:gd name="T85" fmla="*/ 54 h 1644"/>
                <a:gd name="T86" fmla="*/ 8317 w 2060"/>
                <a:gd name="T87" fmla="*/ 41 h 1644"/>
                <a:gd name="T88" fmla="*/ 4544 w 2060"/>
                <a:gd name="T89" fmla="*/ 74 h 1644"/>
                <a:gd name="T90" fmla="*/ 6685 w 2060"/>
                <a:gd name="T91" fmla="*/ 63 h 1644"/>
                <a:gd name="T92" fmla="*/ 7948 w 2060"/>
                <a:gd name="T93" fmla="*/ 81 h 1644"/>
                <a:gd name="T94" fmla="*/ 5533 w 2060"/>
                <a:gd name="T95" fmla="*/ 106 h 1644"/>
                <a:gd name="T96" fmla="*/ 3433 w 2060"/>
                <a:gd name="T97" fmla="*/ 123 h 1644"/>
                <a:gd name="T98" fmla="*/ 2081 w 2060"/>
                <a:gd name="T99" fmla="*/ 158 h 1644"/>
                <a:gd name="T100" fmla="*/ 3534 w 2060"/>
                <a:gd name="T101" fmla="*/ 165 h 1644"/>
                <a:gd name="T102" fmla="*/ 4747 w 2060"/>
                <a:gd name="T103" fmla="*/ 169 h 1644"/>
                <a:gd name="T104" fmla="*/ 6146 w 2060"/>
                <a:gd name="T105" fmla="*/ 177 h 1644"/>
                <a:gd name="T106" fmla="*/ 6072 w 2060"/>
                <a:gd name="T107" fmla="*/ 153 h 1644"/>
                <a:gd name="T108" fmla="*/ 7388 w 2060"/>
                <a:gd name="T109" fmla="*/ 164 h 1644"/>
                <a:gd name="T110" fmla="*/ 8549 w 2060"/>
                <a:gd name="T111" fmla="*/ 138 h 1644"/>
                <a:gd name="T112" fmla="*/ 9632 w 2060"/>
                <a:gd name="T113" fmla="*/ 143 h 1644"/>
                <a:gd name="T114" fmla="*/ 7961 w 2060"/>
                <a:gd name="T115" fmla="*/ 179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060"/>
                <a:gd name="T175" fmla="*/ 0 h 1644"/>
                <a:gd name="T176" fmla="*/ 2060 w 2060"/>
                <a:gd name="T177" fmla="*/ 1644 h 164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4099" name="组合 13">
            <a:extLst>
              <a:ext uri="{FF2B5EF4-FFF2-40B4-BE49-F238E27FC236}">
                <a16:creationId xmlns:a16="http://schemas.microsoft.com/office/drawing/2014/main" id="{D9F04247-8F58-4DBB-8D11-FBC184D07B4F}"/>
              </a:ext>
            </a:extLst>
          </p:cNvPr>
          <p:cNvGrpSpPr>
            <a:grpSpLocks/>
          </p:cNvGrpSpPr>
          <p:nvPr/>
        </p:nvGrpSpPr>
        <p:grpSpPr bwMode="auto">
          <a:xfrm>
            <a:off x="4763" y="6542088"/>
            <a:ext cx="12192000" cy="320675"/>
            <a:chOff x="4763" y="6500813"/>
            <a:chExt cx="12192000" cy="357187"/>
          </a:xfrm>
        </p:grpSpPr>
        <p:sp>
          <p:nvSpPr>
            <p:cNvPr id="4127" name="任意多边形 11">
              <a:extLst>
                <a:ext uri="{FF2B5EF4-FFF2-40B4-BE49-F238E27FC236}">
                  <a16:creationId xmlns:a16="http://schemas.microsoft.com/office/drawing/2014/main" id="{F2682DA8-C6DC-4A4F-BA70-70DFBD6AF177}"/>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4128" name="平行四边形 13">
              <a:extLst>
                <a:ext uri="{FF2B5EF4-FFF2-40B4-BE49-F238E27FC236}">
                  <a16:creationId xmlns:a16="http://schemas.microsoft.com/office/drawing/2014/main" id="{7E159BAC-8CB4-4B91-A0AF-F2043269E77A}"/>
                </a:ext>
              </a:extLst>
            </p:cNvPr>
            <p:cNvSpPr>
              <a:spLocks noChangeArrowheads="1"/>
            </p:cNvSpPr>
            <p:nvPr/>
          </p:nvSpPr>
          <p:spPr bwMode="auto">
            <a:xfrm>
              <a:off x="561706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sp>
        <p:nvSpPr>
          <p:cNvPr id="4100" name="平行四边形 12">
            <a:extLst>
              <a:ext uri="{FF2B5EF4-FFF2-40B4-BE49-F238E27FC236}">
                <a16:creationId xmlns:a16="http://schemas.microsoft.com/office/drawing/2014/main" id="{364B4796-190E-4D73-AF9E-45D29DFFDDCF}"/>
              </a:ext>
            </a:extLst>
          </p:cNvPr>
          <p:cNvSpPr>
            <a:spLocks noChangeArrowheads="1"/>
          </p:cNvSpPr>
          <p:nvPr/>
        </p:nvSpPr>
        <p:spPr bwMode="auto">
          <a:xfrm>
            <a:off x="13684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1" name="平行四边形 13">
            <a:extLst>
              <a:ext uri="{FF2B5EF4-FFF2-40B4-BE49-F238E27FC236}">
                <a16:creationId xmlns:a16="http://schemas.microsoft.com/office/drawing/2014/main" id="{D4863597-2967-4DF1-99FB-BEA4223B0436}"/>
              </a:ext>
            </a:extLst>
          </p:cNvPr>
          <p:cNvSpPr>
            <a:spLocks noChangeArrowheads="1"/>
          </p:cNvSpPr>
          <p:nvPr/>
        </p:nvSpPr>
        <p:spPr bwMode="auto">
          <a:xfrm>
            <a:off x="239713"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nvGrpSpPr>
          <p:cNvPr id="4102" name="组合 17">
            <a:extLst>
              <a:ext uri="{FF2B5EF4-FFF2-40B4-BE49-F238E27FC236}">
                <a16:creationId xmlns:a16="http://schemas.microsoft.com/office/drawing/2014/main" id="{0DC0FAB5-8A50-4428-9121-324283EFD177}"/>
              </a:ext>
            </a:extLst>
          </p:cNvPr>
          <p:cNvGrpSpPr>
            <a:grpSpLocks/>
          </p:cNvGrpSpPr>
          <p:nvPr/>
        </p:nvGrpSpPr>
        <p:grpSpPr bwMode="auto">
          <a:xfrm>
            <a:off x="2409825" y="2787463"/>
            <a:ext cx="842963" cy="781050"/>
            <a:chOff x="0" y="0"/>
            <a:chExt cx="730541" cy="759532"/>
          </a:xfrm>
        </p:grpSpPr>
        <p:sp>
          <p:nvSpPr>
            <p:cNvPr id="4125" name="矩形​​ 3">
              <a:extLst>
                <a:ext uri="{FF2B5EF4-FFF2-40B4-BE49-F238E27FC236}">
                  <a16:creationId xmlns:a16="http://schemas.microsoft.com/office/drawing/2014/main" id="{26BC0441-A942-422E-827F-E6DAB7FC26DC}"/>
                </a:ext>
              </a:extLst>
            </p:cNvPr>
            <p:cNvSpPr>
              <a:spLocks noChangeArrowheads="1"/>
            </p:cNvSpPr>
            <p:nvPr/>
          </p:nvSpPr>
          <p:spPr bwMode="auto">
            <a:xfrm>
              <a:off x="0" y="22421"/>
              <a:ext cx="730541" cy="737111"/>
            </a:xfrm>
            <a:custGeom>
              <a:avLst/>
              <a:gdLst>
                <a:gd name="T0" fmla="*/ 0 w 1152128"/>
                <a:gd name="T1" fmla="*/ 0 h 936104"/>
                <a:gd name="T2" fmla="*/ 499 w 1152128"/>
                <a:gd name="T3" fmla="*/ 0 h 936104"/>
                <a:gd name="T4" fmla="*/ 499 w 1152128"/>
                <a:gd name="T5" fmla="*/ 13625 h 936104"/>
                <a:gd name="T6" fmla="*/ 311 w 1152128"/>
                <a:gd name="T7" fmla="*/ 13625 h 936104"/>
                <a:gd name="T8" fmla="*/ 249 w 1152128"/>
                <a:gd name="T9" fmla="*/ 16101 h 936104"/>
                <a:gd name="T10" fmla="*/ 187 w 1152128"/>
                <a:gd name="T11" fmla="*/ 13625 h 936104"/>
                <a:gd name="T12" fmla="*/ 0 w 1152128"/>
                <a:gd name="T13" fmla="*/ 13625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4126" name="TextBox 120">
              <a:extLst>
                <a:ext uri="{FF2B5EF4-FFF2-40B4-BE49-F238E27FC236}">
                  <a16:creationId xmlns:a16="http://schemas.microsoft.com/office/drawing/2014/main" id="{C68170CB-A362-4429-AB69-664641B94549}"/>
                </a:ext>
              </a:extLst>
            </p:cNvPr>
            <p:cNvSpPr>
              <a:spLocks noChangeArrowheads="1"/>
            </p:cNvSpPr>
            <p:nvPr/>
          </p:nvSpPr>
          <p:spPr bwMode="auto">
            <a:xfrm>
              <a:off x="153486" y="0"/>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2</a:t>
              </a:r>
              <a:endParaRPr lang="zh-CN" altLang="en-US"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grpSp>
        <p:nvGrpSpPr>
          <p:cNvPr id="4103" name="组合 20">
            <a:extLst>
              <a:ext uri="{FF2B5EF4-FFF2-40B4-BE49-F238E27FC236}">
                <a16:creationId xmlns:a16="http://schemas.microsoft.com/office/drawing/2014/main" id="{4FA38521-6AEA-432F-8F2C-893F9640B34C}"/>
              </a:ext>
            </a:extLst>
          </p:cNvPr>
          <p:cNvGrpSpPr>
            <a:grpSpLocks/>
          </p:cNvGrpSpPr>
          <p:nvPr/>
        </p:nvGrpSpPr>
        <p:grpSpPr bwMode="auto">
          <a:xfrm>
            <a:off x="2409825" y="3688406"/>
            <a:ext cx="842963" cy="784225"/>
            <a:chOff x="0" y="0"/>
            <a:chExt cx="730541" cy="760784"/>
          </a:xfrm>
        </p:grpSpPr>
        <p:sp>
          <p:nvSpPr>
            <p:cNvPr id="4123" name="矩形​​ 3">
              <a:extLst>
                <a:ext uri="{FF2B5EF4-FFF2-40B4-BE49-F238E27FC236}">
                  <a16:creationId xmlns:a16="http://schemas.microsoft.com/office/drawing/2014/main" id="{41E497BE-A406-4355-B16B-CF2334702A88}"/>
                </a:ext>
              </a:extLst>
            </p:cNvPr>
            <p:cNvSpPr>
              <a:spLocks noChangeArrowheads="1"/>
            </p:cNvSpPr>
            <p:nvPr/>
          </p:nvSpPr>
          <p:spPr bwMode="auto">
            <a:xfrm>
              <a:off x="0" y="22421"/>
              <a:ext cx="730541" cy="738363"/>
            </a:xfrm>
            <a:custGeom>
              <a:avLst/>
              <a:gdLst>
                <a:gd name="T0" fmla="*/ 0 w 1152128"/>
                <a:gd name="T1" fmla="*/ 0 h 936104"/>
                <a:gd name="T2" fmla="*/ 499 w 1152128"/>
                <a:gd name="T3" fmla="*/ 0 h 936104"/>
                <a:gd name="T4" fmla="*/ 499 w 1152128"/>
                <a:gd name="T5" fmla="*/ 14023 h 936104"/>
                <a:gd name="T6" fmla="*/ 311 w 1152128"/>
                <a:gd name="T7" fmla="*/ 14023 h 936104"/>
                <a:gd name="T8" fmla="*/ 249 w 1152128"/>
                <a:gd name="T9" fmla="*/ 16573 h 936104"/>
                <a:gd name="T10" fmla="*/ 187 w 1152128"/>
                <a:gd name="T11" fmla="*/ 14023 h 936104"/>
                <a:gd name="T12" fmla="*/ 0 w 1152128"/>
                <a:gd name="T13" fmla="*/ 14023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4124" name="TextBox 123">
              <a:extLst>
                <a:ext uri="{FF2B5EF4-FFF2-40B4-BE49-F238E27FC236}">
                  <a16:creationId xmlns:a16="http://schemas.microsoft.com/office/drawing/2014/main" id="{350934B0-08CA-4FC9-8854-33676311A4AE}"/>
                </a:ext>
              </a:extLst>
            </p:cNvPr>
            <p:cNvSpPr>
              <a:spLocks noChangeArrowheads="1"/>
            </p:cNvSpPr>
            <p:nvPr/>
          </p:nvSpPr>
          <p:spPr bwMode="auto">
            <a:xfrm>
              <a:off x="153486" y="0"/>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3</a:t>
              </a:r>
              <a:endParaRPr lang="zh-CN" altLang="en-US"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sp>
        <p:nvSpPr>
          <p:cNvPr id="4104" name="矩形​​ 9">
            <a:extLst>
              <a:ext uri="{FF2B5EF4-FFF2-40B4-BE49-F238E27FC236}">
                <a16:creationId xmlns:a16="http://schemas.microsoft.com/office/drawing/2014/main" id="{4ABB8116-A7B1-44DA-92DE-3DF5B5002E1D}"/>
              </a:ext>
            </a:extLst>
          </p:cNvPr>
          <p:cNvSpPr>
            <a:spLocks noChangeArrowheads="1"/>
          </p:cNvSpPr>
          <p:nvPr/>
        </p:nvSpPr>
        <p:spPr bwMode="auto">
          <a:xfrm>
            <a:off x="3790950" y="1910332"/>
            <a:ext cx="5953125" cy="693738"/>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5" name="矩形​​ 10">
            <a:extLst>
              <a:ext uri="{FF2B5EF4-FFF2-40B4-BE49-F238E27FC236}">
                <a16:creationId xmlns:a16="http://schemas.microsoft.com/office/drawing/2014/main" id="{EAB95399-24F3-4BC7-8F54-1EC10571E35D}"/>
              </a:ext>
            </a:extLst>
          </p:cNvPr>
          <p:cNvSpPr>
            <a:spLocks noChangeArrowheads="1"/>
          </p:cNvSpPr>
          <p:nvPr/>
        </p:nvSpPr>
        <p:spPr bwMode="auto">
          <a:xfrm>
            <a:off x="3790950" y="2808498"/>
            <a:ext cx="5953125" cy="695325"/>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6" name="矩形​​ 11">
            <a:extLst>
              <a:ext uri="{FF2B5EF4-FFF2-40B4-BE49-F238E27FC236}">
                <a16:creationId xmlns:a16="http://schemas.microsoft.com/office/drawing/2014/main" id="{A92F98DD-600B-4B74-B6D6-B20DC6FC3DC4}"/>
              </a:ext>
            </a:extLst>
          </p:cNvPr>
          <p:cNvSpPr>
            <a:spLocks noChangeArrowheads="1"/>
          </p:cNvSpPr>
          <p:nvPr/>
        </p:nvSpPr>
        <p:spPr bwMode="auto">
          <a:xfrm>
            <a:off x="3790950" y="3708251"/>
            <a:ext cx="5953125" cy="695325"/>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07" name="TextBox 132">
            <a:extLst>
              <a:ext uri="{FF2B5EF4-FFF2-40B4-BE49-F238E27FC236}">
                <a16:creationId xmlns:a16="http://schemas.microsoft.com/office/drawing/2014/main" id="{3B91FC44-0B36-43F5-867F-3894C1E79E44}"/>
              </a:ext>
            </a:extLst>
          </p:cNvPr>
          <p:cNvSpPr>
            <a:spLocks noChangeArrowheads="1"/>
          </p:cNvSpPr>
          <p:nvPr/>
        </p:nvSpPr>
        <p:spPr bwMode="auto">
          <a:xfrm>
            <a:off x="4367213" y="1999232"/>
            <a:ext cx="450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研究意义与内容</a:t>
            </a:r>
          </a:p>
        </p:txBody>
      </p:sp>
      <p:sp>
        <p:nvSpPr>
          <p:cNvPr id="4108" name="TextBox 133">
            <a:extLst>
              <a:ext uri="{FF2B5EF4-FFF2-40B4-BE49-F238E27FC236}">
                <a16:creationId xmlns:a16="http://schemas.microsoft.com/office/drawing/2014/main" id="{E2FD28F3-32B7-4ABE-BA12-726270A06F76}"/>
              </a:ext>
            </a:extLst>
          </p:cNvPr>
          <p:cNvSpPr>
            <a:spLocks noChangeArrowheads="1"/>
          </p:cNvSpPr>
          <p:nvPr/>
        </p:nvSpPr>
        <p:spPr bwMode="auto">
          <a:xfrm>
            <a:off x="4367213" y="2898191"/>
            <a:ext cx="450532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多维度聚合金字塔模型</a:t>
            </a:r>
            <a:endParaRPr lang="zh-CN" altLang="en-US"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4109" name="TextBox 134">
            <a:extLst>
              <a:ext uri="{FF2B5EF4-FFF2-40B4-BE49-F238E27FC236}">
                <a16:creationId xmlns:a16="http://schemas.microsoft.com/office/drawing/2014/main" id="{AA7F6731-A078-45D2-B5A0-4C7E98B274EB}"/>
              </a:ext>
            </a:extLst>
          </p:cNvPr>
          <p:cNvSpPr>
            <a:spLocks noChangeArrowheads="1"/>
          </p:cNvSpPr>
          <p:nvPr/>
        </p:nvSpPr>
        <p:spPr bwMode="auto">
          <a:xfrm>
            <a:off x="4367213" y="3797150"/>
            <a:ext cx="483487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分布式可视化框架</a:t>
            </a:r>
            <a:r>
              <a:rPr lang="en-US" altLang="zh-CN"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dirty="0">
                <a:solidFill>
                  <a:srgbClr val="7F7F7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MAP-Vis</a:t>
            </a:r>
            <a:endParaRPr lang="zh-CN" altLang="en-US" sz="2800" b="1" dirty="0">
              <a:solidFill>
                <a:srgbClr val="7F7F7F"/>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grpSp>
        <p:nvGrpSpPr>
          <p:cNvPr id="4110" name="组合 14">
            <a:extLst>
              <a:ext uri="{FF2B5EF4-FFF2-40B4-BE49-F238E27FC236}">
                <a16:creationId xmlns:a16="http://schemas.microsoft.com/office/drawing/2014/main" id="{0972F85C-DFCD-4CED-A06D-B9AACD402B9F}"/>
              </a:ext>
            </a:extLst>
          </p:cNvPr>
          <p:cNvGrpSpPr>
            <a:grpSpLocks/>
          </p:cNvGrpSpPr>
          <p:nvPr/>
        </p:nvGrpSpPr>
        <p:grpSpPr bwMode="auto">
          <a:xfrm>
            <a:off x="2409825" y="1872232"/>
            <a:ext cx="842963" cy="795338"/>
            <a:chOff x="0" y="0"/>
            <a:chExt cx="730541" cy="773013"/>
          </a:xfrm>
        </p:grpSpPr>
        <p:sp>
          <p:nvSpPr>
            <p:cNvPr id="4121" name="矩形​​ 3">
              <a:extLst>
                <a:ext uri="{FF2B5EF4-FFF2-40B4-BE49-F238E27FC236}">
                  <a16:creationId xmlns:a16="http://schemas.microsoft.com/office/drawing/2014/main" id="{1D8E99B4-12CD-4696-92D8-3CB35F09EEC7}"/>
                </a:ext>
              </a:extLst>
            </p:cNvPr>
            <p:cNvSpPr>
              <a:spLocks noChangeArrowheads="1"/>
            </p:cNvSpPr>
            <p:nvPr/>
          </p:nvSpPr>
          <p:spPr bwMode="auto">
            <a:xfrm>
              <a:off x="0" y="34650"/>
              <a:ext cx="730541" cy="738363"/>
            </a:xfrm>
            <a:custGeom>
              <a:avLst/>
              <a:gdLst>
                <a:gd name="T0" fmla="*/ 0 w 1152128"/>
                <a:gd name="T1" fmla="*/ 0 h 936104"/>
                <a:gd name="T2" fmla="*/ 499 w 1152128"/>
                <a:gd name="T3" fmla="*/ 0 h 936104"/>
                <a:gd name="T4" fmla="*/ 499 w 1152128"/>
                <a:gd name="T5" fmla="*/ 14023 h 936104"/>
                <a:gd name="T6" fmla="*/ 311 w 1152128"/>
                <a:gd name="T7" fmla="*/ 14023 h 936104"/>
                <a:gd name="T8" fmla="*/ 249 w 1152128"/>
                <a:gd name="T9" fmla="*/ 16573 h 936104"/>
                <a:gd name="T10" fmla="*/ 187 w 1152128"/>
                <a:gd name="T11" fmla="*/ 14023 h 936104"/>
                <a:gd name="T12" fmla="*/ 0 w 1152128"/>
                <a:gd name="T13" fmla="*/ 14023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4122" name="TextBox 17">
              <a:extLst>
                <a:ext uri="{FF2B5EF4-FFF2-40B4-BE49-F238E27FC236}">
                  <a16:creationId xmlns:a16="http://schemas.microsoft.com/office/drawing/2014/main" id="{25AF294B-DF7C-446F-8DFF-98610762176B}"/>
                </a:ext>
              </a:extLst>
            </p:cNvPr>
            <p:cNvSpPr>
              <a:spLocks noChangeArrowheads="1"/>
            </p:cNvSpPr>
            <p:nvPr/>
          </p:nvSpPr>
          <p:spPr bwMode="auto">
            <a:xfrm>
              <a:off x="150641" y="0"/>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1</a:t>
              </a:r>
              <a:endParaRPr lang="zh-CN" altLang="en-US" sz="4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grpSp>
        <p:nvGrpSpPr>
          <p:cNvPr id="4111" name="组合 16">
            <a:extLst>
              <a:ext uri="{FF2B5EF4-FFF2-40B4-BE49-F238E27FC236}">
                <a16:creationId xmlns:a16="http://schemas.microsoft.com/office/drawing/2014/main" id="{A12BB04E-AD17-4738-A77F-C362F4911D49}"/>
              </a:ext>
            </a:extLst>
          </p:cNvPr>
          <p:cNvGrpSpPr>
            <a:grpSpLocks/>
          </p:cNvGrpSpPr>
          <p:nvPr/>
        </p:nvGrpSpPr>
        <p:grpSpPr bwMode="auto">
          <a:xfrm>
            <a:off x="1308100" y="702754"/>
            <a:ext cx="3200400" cy="1065212"/>
            <a:chOff x="1435540" y="774700"/>
            <a:chExt cx="3679385" cy="1327150"/>
          </a:xfrm>
        </p:grpSpPr>
        <p:sp>
          <p:nvSpPr>
            <p:cNvPr id="4119" name="标题 24">
              <a:extLst>
                <a:ext uri="{FF2B5EF4-FFF2-40B4-BE49-F238E27FC236}">
                  <a16:creationId xmlns:a16="http://schemas.microsoft.com/office/drawing/2014/main" id="{1CFCD1A9-6E5F-422D-98E8-5E3369AF1240}"/>
                </a:ext>
              </a:extLst>
            </p:cNvPr>
            <p:cNvSpPr>
              <a:spLocks noChangeArrowheads="1"/>
            </p:cNvSpPr>
            <p:nvPr/>
          </p:nvSpPr>
          <p:spPr bwMode="auto">
            <a:xfrm>
              <a:off x="2230438" y="774700"/>
              <a:ext cx="2884487"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400" b="1">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目 录 </a:t>
              </a:r>
              <a:r>
                <a:rPr lang="en-US" altLang="zh-CN" sz="3200" b="1">
                  <a:latin typeface="微软雅黑" panose="020B0503020204020204" pitchFamily="34" charset="-122"/>
                  <a:ea typeface="微软雅黑" panose="020B0503020204020204" pitchFamily="34" charset="-122"/>
                  <a:sym typeface="微软雅黑" panose="020B0503020204020204" pitchFamily="34" charset="-122"/>
                </a:rPr>
                <a:t>ONTENTS</a:t>
              </a:r>
              <a:endParaRPr lang="zh-CN" altLang="en-US" sz="32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20" name="标题 24">
              <a:extLst>
                <a:ext uri="{FF2B5EF4-FFF2-40B4-BE49-F238E27FC236}">
                  <a16:creationId xmlns:a16="http://schemas.microsoft.com/office/drawing/2014/main" id="{58D4FA43-0F34-4FF5-B933-5AB4C009E7FE}"/>
                </a:ext>
              </a:extLst>
            </p:cNvPr>
            <p:cNvSpPr>
              <a:spLocks noChangeArrowheads="1"/>
            </p:cNvSpPr>
            <p:nvPr/>
          </p:nvSpPr>
          <p:spPr bwMode="auto">
            <a:xfrm>
              <a:off x="1435540" y="1102047"/>
              <a:ext cx="895351"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8000" dirty="0">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80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112" name="灯片编号占位符 4">
            <a:extLst>
              <a:ext uri="{FF2B5EF4-FFF2-40B4-BE49-F238E27FC236}">
                <a16:creationId xmlns:a16="http://schemas.microsoft.com/office/drawing/2014/main" id="{FB78239C-6B9E-43C6-95FE-11AE5727E76E}"/>
              </a:ext>
            </a:extLst>
          </p:cNvPr>
          <p:cNvSpPr>
            <a:spLocks noGrp="1" noChangeArrowheads="1"/>
          </p:cNvSpPr>
          <p:nvPr/>
        </p:nvSpPr>
        <p:spPr bwMode="auto">
          <a:xfrm>
            <a:off x="9163050" y="6497638"/>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en-US" altLang="zh-CN" dirty="0">
              <a:solidFill>
                <a:schemeClr val="bg1"/>
              </a:solidFill>
              <a:sym typeface="方正兰亭黑_GBK"/>
            </a:endParaRPr>
          </a:p>
        </p:txBody>
      </p:sp>
      <p:sp>
        <p:nvSpPr>
          <p:cNvPr id="138" name="矩形 137">
            <a:extLst>
              <a:ext uri="{FF2B5EF4-FFF2-40B4-BE49-F238E27FC236}">
                <a16:creationId xmlns:a16="http://schemas.microsoft.com/office/drawing/2014/main" id="{2640C531-A539-4ACD-A3F5-893FEBBE26B5}"/>
              </a:ext>
            </a:extLst>
          </p:cNvPr>
          <p:cNvSpPr/>
          <p:nvPr/>
        </p:nvSpPr>
        <p:spPr>
          <a:xfrm>
            <a:off x="11420475" y="44450"/>
            <a:ext cx="735013" cy="241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www.1ppt.com/moban/                  PPT</a:t>
            </a:r>
            <a:r>
              <a:rPr lang="zh-CN" altLang="en-US" sz="100" dirty="0">
                <a:solidFill>
                  <a:schemeClr val="bg1"/>
                </a:solidFill>
              </a:rPr>
              <a:t>素材：</a:t>
            </a:r>
            <a:r>
              <a:rPr lang="en-US" altLang="zh-CN" sz="100" dirty="0">
                <a:solidFill>
                  <a:schemeClr val="bg1"/>
                </a:solidFill>
              </a:rPr>
              <a:t>www.1ppt.com/sucai/</a:t>
            </a:r>
          </a:p>
          <a:p>
            <a:pPr>
              <a:defRPr/>
            </a:pPr>
            <a:r>
              <a:rPr lang="en-US" altLang="zh-CN" sz="100" dirty="0">
                <a:solidFill>
                  <a:schemeClr val="bg1"/>
                </a:solidFill>
              </a:rPr>
              <a:t>PPT</a:t>
            </a:r>
            <a:r>
              <a:rPr lang="zh-CN" altLang="en-US" sz="100" dirty="0">
                <a:solidFill>
                  <a:schemeClr val="bg1"/>
                </a:solidFill>
              </a:rPr>
              <a:t>背景：</a:t>
            </a:r>
            <a:r>
              <a:rPr lang="en-US" altLang="zh-CN" sz="100" dirty="0">
                <a:solidFill>
                  <a:schemeClr val="bg1"/>
                </a:solidFill>
              </a:rPr>
              <a:t>www.1ppt.com/beijing/                   PPT</a:t>
            </a:r>
            <a:r>
              <a:rPr lang="zh-CN" altLang="en-US" sz="100" dirty="0">
                <a:solidFill>
                  <a:schemeClr val="bg1"/>
                </a:solidFill>
              </a:rPr>
              <a:t>图表：</a:t>
            </a:r>
            <a:r>
              <a:rPr lang="en-US" altLang="zh-CN" sz="100" dirty="0">
                <a:solidFill>
                  <a:schemeClr val="bg1"/>
                </a:solidFill>
              </a:rPr>
              <a:t>www.1ppt.com/tubiao/      </a:t>
            </a:r>
          </a:p>
          <a:p>
            <a:pPr>
              <a:defRPr/>
            </a:pP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a:defRPr/>
            </a:pPr>
            <a:r>
              <a:rPr lang="zh-CN" altLang="en-US" sz="100" dirty="0">
                <a:solidFill>
                  <a:schemeClr val="bg1"/>
                </a:solidFill>
              </a:rPr>
              <a:t>资料下载：</a:t>
            </a:r>
            <a:r>
              <a:rPr lang="en-US" altLang="zh-CN" sz="100" dirty="0">
                <a:solidFill>
                  <a:schemeClr val="bg1"/>
                </a:solidFill>
              </a:rPr>
              <a:t>www.1ppt.com/ziliao/                   </a:t>
            </a:r>
            <a:r>
              <a:rPr lang="zh-CN" altLang="en-US" sz="100" dirty="0">
                <a:solidFill>
                  <a:schemeClr val="bg1"/>
                </a:solidFill>
              </a:rPr>
              <a:t>范文下载：</a:t>
            </a:r>
            <a:r>
              <a:rPr lang="en-US" altLang="zh-CN" sz="100" dirty="0">
                <a:solidFill>
                  <a:schemeClr val="bg1"/>
                </a:solidFill>
              </a:rPr>
              <a:t>www.1ppt.com/fanwen/             </a:t>
            </a:r>
          </a:p>
          <a:p>
            <a:pPr>
              <a:defRPr/>
            </a:pPr>
            <a:r>
              <a:rPr lang="zh-CN" altLang="en-US" sz="100" dirty="0">
                <a:solidFill>
                  <a:schemeClr val="bg1"/>
                </a:solidFill>
              </a:rPr>
              <a:t>试卷下载：</a:t>
            </a:r>
            <a:r>
              <a:rPr lang="en-US" altLang="zh-CN" sz="100" dirty="0">
                <a:solidFill>
                  <a:schemeClr val="bg1"/>
                </a:solidFill>
              </a:rPr>
              <a:t>www.1ppt.com/shiti/                     </a:t>
            </a:r>
            <a:r>
              <a:rPr lang="zh-CN" altLang="en-US" sz="100" dirty="0">
                <a:solidFill>
                  <a:schemeClr val="bg1"/>
                </a:solidFill>
              </a:rPr>
              <a:t>教案下载：</a:t>
            </a:r>
            <a:r>
              <a:rPr lang="en-US" altLang="zh-CN" sz="100" dirty="0">
                <a:solidFill>
                  <a:schemeClr val="bg1"/>
                </a:solidFill>
              </a:rPr>
              <a:t>www.1ppt.com/jiaoan/               </a:t>
            </a:r>
          </a:p>
          <a:p>
            <a:pPr>
              <a:defRPr/>
            </a:pPr>
            <a:r>
              <a:rPr lang="en-US" altLang="zh-CN" sz="100" dirty="0">
                <a:solidFill>
                  <a:schemeClr val="bg1"/>
                </a:solidFill>
              </a:rPr>
              <a:t>PPT</a:t>
            </a:r>
            <a:r>
              <a:rPr lang="zh-CN" altLang="en-US" sz="100" dirty="0">
                <a:solidFill>
                  <a:schemeClr val="bg1"/>
                </a:solidFill>
              </a:rPr>
              <a:t>论坛：</a:t>
            </a:r>
            <a:r>
              <a:rPr lang="en-US" altLang="zh-CN" sz="100" dirty="0">
                <a:solidFill>
                  <a:schemeClr val="bg1"/>
                </a:solidFill>
              </a:rPr>
              <a:t>www.1ppt.cn                                     PPT</a:t>
            </a:r>
            <a:r>
              <a:rPr lang="zh-CN" altLang="en-US" sz="100" dirty="0">
                <a:solidFill>
                  <a:schemeClr val="bg1"/>
                </a:solidFill>
              </a:rPr>
              <a:t>课件：</a:t>
            </a:r>
            <a:r>
              <a:rPr lang="en-US" altLang="zh-CN" sz="100" dirty="0">
                <a:solidFill>
                  <a:schemeClr val="bg1"/>
                </a:solidFill>
              </a:rPr>
              <a:t>www.1ppt.com/kejian/ </a:t>
            </a:r>
          </a:p>
          <a:p>
            <a:pPr>
              <a:defRPr/>
            </a:pPr>
            <a:r>
              <a:rPr lang="zh-CN" altLang="en-US" sz="100" dirty="0">
                <a:solidFill>
                  <a:schemeClr val="bg1"/>
                </a:solidFill>
              </a:rPr>
              <a:t>语文课件：</a:t>
            </a:r>
            <a:r>
              <a:rPr lang="en-US" altLang="zh-CN" sz="100" dirty="0">
                <a:solidFill>
                  <a:schemeClr val="bg1"/>
                </a:solidFill>
              </a:rPr>
              <a:t>www.1ppt.com/kejian/yuwen/    </a:t>
            </a:r>
            <a:r>
              <a:rPr lang="zh-CN" altLang="en-US" sz="100" dirty="0">
                <a:solidFill>
                  <a:schemeClr val="bg1"/>
                </a:solidFill>
              </a:rPr>
              <a:t>数学课件：</a:t>
            </a:r>
            <a:r>
              <a:rPr lang="en-US" altLang="zh-CN" sz="100" dirty="0">
                <a:solidFill>
                  <a:schemeClr val="bg1"/>
                </a:solidFill>
              </a:rPr>
              <a:t>www.1ppt.com/kejian/shuxue/ </a:t>
            </a:r>
          </a:p>
          <a:p>
            <a:pPr>
              <a:defRPr/>
            </a:pPr>
            <a:r>
              <a:rPr lang="zh-CN" altLang="en-US" sz="100" dirty="0">
                <a:solidFill>
                  <a:schemeClr val="bg1"/>
                </a:solidFill>
              </a:rPr>
              <a:t>英语课件：</a:t>
            </a:r>
            <a:r>
              <a:rPr lang="en-US" altLang="zh-CN" sz="100" dirty="0">
                <a:solidFill>
                  <a:schemeClr val="bg1"/>
                </a:solidFill>
              </a:rPr>
              <a:t>www.1ppt.com/kejian/yingyu/    </a:t>
            </a:r>
            <a:r>
              <a:rPr lang="zh-CN" altLang="en-US" sz="100" dirty="0">
                <a:solidFill>
                  <a:schemeClr val="bg1"/>
                </a:solidFill>
              </a:rPr>
              <a:t>美术课件：</a:t>
            </a:r>
            <a:r>
              <a:rPr lang="en-US" altLang="zh-CN" sz="100" dirty="0">
                <a:solidFill>
                  <a:schemeClr val="bg1"/>
                </a:solidFill>
              </a:rPr>
              <a:t>www.1ppt.com/kejian/meishu/ </a:t>
            </a:r>
          </a:p>
          <a:p>
            <a:pPr>
              <a:defRPr/>
            </a:pPr>
            <a:r>
              <a:rPr lang="zh-CN" altLang="en-US" sz="100" dirty="0">
                <a:solidFill>
                  <a:schemeClr val="bg1"/>
                </a:solidFill>
              </a:rPr>
              <a:t>科学课件：</a:t>
            </a:r>
            <a:r>
              <a:rPr lang="en-US" altLang="zh-CN" sz="100" dirty="0">
                <a:solidFill>
                  <a:schemeClr val="bg1"/>
                </a:solidFill>
              </a:rPr>
              <a:t>www.1ppt.com/kejian/kexue/     </a:t>
            </a:r>
            <a:r>
              <a:rPr lang="zh-CN" altLang="en-US" sz="100" dirty="0">
                <a:solidFill>
                  <a:schemeClr val="bg1"/>
                </a:solidFill>
              </a:rPr>
              <a:t>物理课件：</a:t>
            </a:r>
            <a:r>
              <a:rPr lang="en-US" altLang="zh-CN" sz="100" dirty="0">
                <a:solidFill>
                  <a:schemeClr val="bg1"/>
                </a:solidFill>
              </a:rPr>
              <a:t>www.1ppt.com/kejian/wuli/ </a:t>
            </a:r>
          </a:p>
          <a:p>
            <a:pPr>
              <a:defRPr/>
            </a:pPr>
            <a:r>
              <a:rPr lang="zh-CN" altLang="en-US" sz="100" dirty="0">
                <a:solidFill>
                  <a:schemeClr val="bg1"/>
                </a:solidFill>
              </a:rPr>
              <a:t>化学课件：</a:t>
            </a:r>
            <a:r>
              <a:rPr lang="en-US" altLang="zh-CN" sz="100" dirty="0">
                <a:solidFill>
                  <a:schemeClr val="bg1"/>
                </a:solidFill>
              </a:rPr>
              <a:t>www.1ppt.com/kejian/huaxue/  </a:t>
            </a:r>
            <a:r>
              <a:rPr lang="zh-CN" altLang="en-US" sz="100" dirty="0">
                <a:solidFill>
                  <a:schemeClr val="bg1"/>
                </a:solidFill>
              </a:rPr>
              <a:t>生物课件：</a:t>
            </a:r>
            <a:r>
              <a:rPr lang="en-US" altLang="zh-CN" sz="100" dirty="0">
                <a:solidFill>
                  <a:schemeClr val="bg1"/>
                </a:solidFill>
              </a:rPr>
              <a:t>www.1ppt.com/kejian/shengwu/ </a:t>
            </a:r>
          </a:p>
          <a:p>
            <a:pPr>
              <a:defRPr/>
            </a:pPr>
            <a:r>
              <a:rPr lang="zh-CN" altLang="en-US" sz="100" dirty="0">
                <a:solidFill>
                  <a:schemeClr val="bg1"/>
                </a:solidFill>
              </a:rPr>
              <a:t>地理课件：</a:t>
            </a:r>
            <a:r>
              <a:rPr lang="en-US" altLang="zh-CN" sz="100" dirty="0">
                <a:solidFill>
                  <a:schemeClr val="bg1"/>
                </a:solidFill>
              </a:rPr>
              <a:t>www.1ppt.com/kejian/dili/          </a:t>
            </a:r>
            <a:r>
              <a:rPr lang="zh-CN" altLang="en-US" sz="100" dirty="0">
                <a:solidFill>
                  <a:schemeClr val="bg1"/>
                </a:solidFill>
              </a:rPr>
              <a:t>历史课件：</a:t>
            </a:r>
            <a:r>
              <a:rPr lang="en-US" altLang="zh-CN" sz="100" dirty="0">
                <a:solidFill>
                  <a:schemeClr val="bg1"/>
                </a:solidFill>
              </a:rPr>
              <a:t>www.1ppt.com/kejian/lishi/        </a:t>
            </a:r>
          </a:p>
        </p:txBody>
      </p:sp>
      <p:grpSp>
        <p:nvGrpSpPr>
          <p:cNvPr id="4114" name="组合 23">
            <a:extLst>
              <a:ext uri="{FF2B5EF4-FFF2-40B4-BE49-F238E27FC236}">
                <a16:creationId xmlns:a16="http://schemas.microsoft.com/office/drawing/2014/main" id="{F6E441C2-B1F5-4EFC-A9B2-FF28FD5508F0}"/>
              </a:ext>
            </a:extLst>
          </p:cNvPr>
          <p:cNvGrpSpPr>
            <a:grpSpLocks/>
          </p:cNvGrpSpPr>
          <p:nvPr/>
        </p:nvGrpSpPr>
        <p:grpSpPr bwMode="auto">
          <a:xfrm>
            <a:off x="2416175" y="5496644"/>
            <a:ext cx="823913" cy="738664"/>
            <a:chOff x="0" y="0"/>
            <a:chExt cx="713411" cy="717127"/>
          </a:xfrm>
        </p:grpSpPr>
        <p:sp>
          <p:nvSpPr>
            <p:cNvPr id="4117" name="矩形​​ 8">
              <a:extLst>
                <a:ext uri="{FF2B5EF4-FFF2-40B4-BE49-F238E27FC236}">
                  <a16:creationId xmlns:a16="http://schemas.microsoft.com/office/drawing/2014/main" id="{58136E43-6943-4E57-B7B5-A5F1D4A5A291}"/>
                </a:ext>
              </a:extLst>
            </p:cNvPr>
            <p:cNvSpPr>
              <a:spLocks noChangeArrowheads="1"/>
            </p:cNvSpPr>
            <p:nvPr/>
          </p:nvSpPr>
          <p:spPr bwMode="auto">
            <a:xfrm>
              <a:off x="0" y="22422"/>
              <a:ext cx="713411" cy="624479"/>
            </a:xfrm>
            <a:prstGeom prst="rect">
              <a:avLst/>
            </a:prstGeom>
            <a:solidFill>
              <a:srgbClr val="1B2153"/>
            </a:solidFill>
            <a:ln w="3175">
              <a:solidFill>
                <a:srgbClr val="BFBFBF"/>
              </a:solidFill>
              <a:bevel/>
              <a:headEnd/>
              <a:tailEnd/>
            </a:ln>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18" name="TextBox 21">
              <a:extLst>
                <a:ext uri="{FF2B5EF4-FFF2-40B4-BE49-F238E27FC236}">
                  <a16:creationId xmlns:a16="http://schemas.microsoft.com/office/drawing/2014/main" id="{2FCB2AB9-E605-401B-A072-73A7B00C0091}"/>
                </a:ext>
              </a:extLst>
            </p:cNvPr>
            <p:cNvSpPr>
              <a:spLocks noChangeArrowheads="1"/>
            </p:cNvSpPr>
            <p:nvPr/>
          </p:nvSpPr>
          <p:spPr bwMode="auto">
            <a:xfrm>
              <a:off x="160536" y="0"/>
              <a:ext cx="419457" cy="71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5</a:t>
              </a:r>
              <a:endParaRPr lang="zh-CN" altLang="en-US"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sp>
        <p:nvSpPr>
          <p:cNvPr id="4115" name="矩形​​ 12">
            <a:extLst>
              <a:ext uri="{FF2B5EF4-FFF2-40B4-BE49-F238E27FC236}">
                <a16:creationId xmlns:a16="http://schemas.microsoft.com/office/drawing/2014/main" id="{76CA4F07-6EDC-427A-97F7-D02A48E1B364}"/>
              </a:ext>
            </a:extLst>
          </p:cNvPr>
          <p:cNvSpPr>
            <a:spLocks noChangeArrowheads="1"/>
          </p:cNvSpPr>
          <p:nvPr/>
        </p:nvSpPr>
        <p:spPr bwMode="auto">
          <a:xfrm>
            <a:off x="3806825" y="5507757"/>
            <a:ext cx="5953125" cy="693737"/>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4116" name="TextBox 135">
            <a:extLst>
              <a:ext uri="{FF2B5EF4-FFF2-40B4-BE49-F238E27FC236}">
                <a16:creationId xmlns:a16="http://schemas.microsoft.com/office/drawing/2014/main" id="{FE0ADC45-B4DD-4221-B20A-C4C15D2D212D}"/>
              </a:ext>
            </a:extLst>
          </p:cNvPr>
          <p:cNvSpPr>
            <a:spLocks noChangeArrowheads="1"/>
          </p:cNvSpPr>
          <p:nvPr/>
        </p:nvSpPr>
        <p:spPr bwMode="auto">
          <a:xfrm>
            <a:off x="4367213" y="5595069"/>
            <a:ext cx="450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总结与展望</a:t>
            </a:r>
          </a:p>
        </p:txBody>
      </p:sp>
      <p:grpSp>
        <p:nvGrpSpPr>
          <p:cNvPr id="140" name="组合 20">
            <a:extLst>
              <a:ext uri="{FF2B5EF4-FFF2-40B4-BE49-F238E27FC236}">
                <a16:creationId xmlns:a16="http://schemas.microsoft.com/office/drawing/2014/main" id="{1765E6E5-4FCD-4A70-A46C-9255C6481D3E}"/>
              </a:ext>
            </a:extLst>
          </p:cNvPr>
          <p:cNvGrpSpPr>
            <a:grpSpLocks/>
          </p:cNvGrpSpPr>
          <p:nvPr/>
        </p:nvGrpSpPr>
        <p:grpSpPr bwMode="auto">
          <a:xfrm>
            <a:off x="2395081" y="4592524"/>
            <a:ext cx="842963" cy="784225"/>
            <a:chOff x="0" y="0"/>
            <a:chExt cx="730541" cy="760784"/>
          </a:xfrm>
        </p:grpSpPr>
        <p:sp>
          <p:nvSpPr>
            <p:cNvPr id="141" name="矩形​​ 3">
              <a:extLst>
                <a:ext uri="{FF2B5EF4-FFF2-40B4-BE49-F238E27FC236}">
                  <a16:creationId xmlns:a16="http://schemas.microsoft.com/office/drawing/2014/main" id="{A1F9C983-F3C4-42C9-A273-B89808F7E00E}"/>
                </a:ext>
              </a:extLst>
            </p:cNvPr>
            <p:cNvSpPr>
              <a:spLocks noChangeArrowheads="1"/>
            </p:cNvSpPr>
            <p:nvPr/>
          </p:nvSpPr>
          <p:spPr bwMode="auto">
            <a:xfrm>
              <a:off x="0" y="22421"/>
              <a:ext cx="730541" cy="738363"/>
            </a:xfrm>
            <a:custGeom>
              <a:avLst/>
              <a:gdLst>
                <a:gd name="T0" fmla="*/ 0 w 1152128"/>
                <a:gd name="T1" fmla="*/ 0 h 936104"/>
                <a:gd name="T2" fmla="*/ 499 w 1152128"/>
                <a:gd name="T3" fmla="*/ 0 h 936104"/>
                <a:gd name="T4" fmla="*/ 499 w 1152128"/>
                <a:gd name="T5" fmla="*/ 14023 h 936104"/>
                <a:gd name="T6" fmla="*/ 311 w 1152128"/>
                <a:gd name="T7" fmla="*/ 14023 h 936104"/>
                <a:gd name="T8" fmla="*/ 249 w 1152128"/>
                <a:gd name="T9" fmla="*/ 16573 h 936104"/>
                <a:gd name="T10" fmla="*/ 187 w 1152128"/>
                <a:gd name="T11" fmla="*/ 14023 h 936104"/>
                <a:gd name="T12" fmla="*/ 0 w 1152128"/>
                <a:gd name="T13" fmla="*/ 14023 h 936104"/>
                <a:gd name="T14" fmla="*/ 0 w 1152128"/>
                <a:gd name="T15" fmla="*/ 0 h 936104"/>
                <a:gd name="T16" fmla="*/ 0 60000 65536"/>
                <a:gd name="T17" fmla="*/ 0 60000 65536"/>
                <a:gd name="T18" fmla="*/ 0 60000 65536"/>
                <a:gd name="T19" fmla="*/ 0 60000 65536"/>
                <a:gd name="T20" fmla="*/ 0 60000 65536"/>
                <a:gd name="T21" fmla="*/ 0 60000 65536"/>
                <a:gd name="T22" fmla="*/ 0 60000 65536"/>
                <a:gd name="T23" fmla="*/ 0 60000 65536"/>
                <a:gd name="T24" fmla="*/ 0 w 1152128"/>
                <a:gd name="T25" fmla="*/ 0 h 936104"/>
                <a:gd name="T26" fmla="*/ 1152128 w 1152128"/>
                <a:gd name="T27" fmla="*/ 936104 h 936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2128" h="936104">
                  <a:moveTo>
                    <a:pt x="0" y="0"/>
                  </a:moveTo>
                  <a:lnTo>
                    <a:pt x="1152128" y="0"/>
                  </a:lnTo>
                  <a:lnTo>
                    <a:pt x="1152128" y="792088"/>
                  </a:lnTo>
                  <a:lnTo>
                    <a:pt x="720080" y="792088"/>
                  </a:lnTo>
                  <a:lnTo>
                    <a:pt x="576064" y="936104"/>
                  </a:lnTo>
                  <a:lnTo>
                    <a:pt x="432048" y="792088"/>
                  </a:lnTo>
                  <a:lnTo>
                    <a:pt x="0" y="792088"/>
                  </a:lnTo>
                  <a:lnTo>
                    <a:pt x="0" y="0"/>
                  </a:lnTo>
                  <a:close/>
                </a:path>
              </a:pathLst>
            </a:custGeom>
            <a:solidFill>
              <a:srgbClr val="1B2153"/>
            </a:solidFill>
            <a:ln w="3175" cap="flat" cmpd="sng">
              <a:solidFill>
                <a:srgbClr val="BFBFBF"/>
              </a:solidFill>
              <a:bevel/>
              <a:headEnd/>
              <a:tailEnd/>
            </a:ln>
          </p:spPr>
          <p:txBody>
            <a:bodyPr anchor="ctr"/>
            <a:lstStyle/>
            <a:p>
              <a:endParaRPr lang="zh-CN" altLang="en-US"/>
            </a:p>
          </p:txBody>
        </p:sp>
        <p:sp>
          <p:nvSpPr>
            <p:cNvPr id="142" name="TextBox 123">
              <a:extLst>
                <a:ext uri="{FF2B5EF4-FFF2-40B4-BE49-F238E27FC236}">
                  <a16:creationId xmlns:a16="http://schemas.microsoft.com/office/drawing/2014/main" id="{E216A3D6-35A3-4A99-943C-64AE1235DA02}"/>
                </a:ext>
              </a:extLst>
            </p:cNvPr>
            <p:cNvSpPr>
              <a:spLocks noChangeArrowheads="1"/>
            </p:cNvSpPr>
            <p:nvPr/>
          </p:nvSpPr>
          <p:spPr bwMode="auto">
            <a:xfrm>
              <a:off x="153486" y="0"/>
              <a:ext cx="419822" cy="716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4</a:t>
              </a:r>
              <a:endParaRPr lang="zh-CN" altLang="en-US" sz="42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sp>
        <p:nvSpPr>
          <p:cNvPr id="143" name="矩形​​ 11">
            <a:extLst>
              <a:ext uri="{FF2B5EF4-FFF2-40B4-BE49-F238E27FC236}">
                <a16:creationId xmlns:a16="http://schemas.microsoft.com/office/drawing/2014/main" id="{76F67CD1-DFFD-4E73-A13B-E96C74039722}"/>
              </a:ext>
            </a:extLst>
          </p:cNvPr>
          <p:cNvSpPr>
            <a:spLocks noChangeArrowheads="1"/>
          </p:cNvSpPr>
          <p:nvPr/>
        </p:nvSpPr>
        <p:spPr bwMode="auto">
          <a:xfrm>
            <a:off x="3776206" y="4608004"/>
            <a:ext cx="5953125" cy="695325"/>
          </a:xfrm>
          <a:prstGeom prst="rect">
            <a:avLst/>
          </a:prstGeom>
          <a:gradFill rotWithShape="1">
            <a:gsLst>
              <a:gs pos="0">
                <a:srgbClr val="949494"/>
              </a:gs>
              <a:gs pos="50000">
                <a:srgbClr val="D4D4D4"/>
              </a:gs>
              <a:gs pos="100000">
                <a:srgbClr val="FFFFFF"/>
              </a:gs>
            </a:gsLst>
            <a:path path="rect">
              <a:fillToRect l="100000" t="100000"/>
            </a:path>
          </a:gradFill>
          <a:ln>
            <a:noFill/>
          </a:ln>
          <a:extLst>
            <a:ext uri="{91240B29-F687-4F45-9708-019B960494DF}">
              <a14:hiddenLine xmlns:a14="http://schemas.microsoft.com/office/drawing/2010/main" w="3175">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144" name="TextBox 134">
            <a:extLst>
              <a:ext uri="{FF2B5EF4-FFF2-40B4-BE49-F238E27FC236}">
                <a16:creationId xmlns:a16="http://schemas.microsoft.com/office/drawing/2014/main" id="{243F63D4-7499-4507-9D70-6EB33FACBC48}"/>
              </a:ext>
            </a:extLst>
          </p:cNvPr>
          <p:cNvSpPr>
            <a:spLocks noChangeArrowheads="1"/>
          </p:cNvSpPr>
          <p:nvPr/>
        </p:nvSpPr>
        <p:spPr bwMode="auto">
          <a:xfrm>
            <a:off x="4352469" y="4696109"/>
            <a:ext cx="450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实验结果与分析</a:t>
            </a:r>
          </a:p>
        </p:txBody>
      </p:sp>
    </p:spTree>
    <p:extLst>
      <p:ext uri="{BB962C8B-B14F-4D97-AF65-F5344CB8AC3E}">
        <p14:creationId xmlns:p14="http://schemas.microsoft.com/office/powerpoint/2010/main" val="1019535173"/>
      </p:ext>
    </p:extLst>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1" name="组合 12">
            <a:extLst>
              <a:ext uri="{FF2B5EF4-FFF2-40B4-BE49-F238E27FC236}">
                <a16:creationId xmlns:a16="http://schemas.microsoft.com/office/drawing/2014/main" id="{5932C876-FF70-4EFC-88AF-14B0C979173D}"/>
              </a:ext>
            </a:extLst>
          </p:cNvPr>
          <p:cNvGrpSpPr>
            <a:grpSpLocks/>
          </p:cNvGrpSpPr>
          <p:nvPr/>
        </p:nvGrpSpPr>
        <p:grpSpPr bwMode="auto">
          <a:xfrm>
            <a:off x="4763" y="6538913"/>
            <a:ext cx="12192000" cy="319087"/>
            <a:chOff x="4763" y="6500813"/>
            <a:chExt cx="12192000" cy="357187"/>
          </a:xfrm>
        </p:grpSpPr>
        <p:sp>
          <p:nvSpPr>
            <p:cNvPr id="7309" name="任意多边形 11">
              <a:extLst>
                <a:ext uri="{FF2B5EF4-FFF2-40B4-BE49-F238E27FC236}">
                  <a16:creationId xmlns:a16="http://schemas.microsoft.com/office/drawing/2014/main" id="{B902FA28-E2F8-4A92-B528-C9FA442E12CF}"/>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7310" name="平行四边形 13">
              <a:extLst>
                <a:ext uri="{FF2B5EF4-FFF2-40B4-BE49-F238E27FC236}">
                  <a16:creationId xmlns:a16="http://schemas.microsoft.com/office/drawing/2014/main" id="{865925BB-B401-4C45-9E11-153A5F699788}"/>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7173" name="组合 14">
            <a:extLst>
              <a:ext uri="{FF2B5EF4-FFF2-40B4-BE49-F238E27FC236}">
                <a16:creationId xmlns:a16="http://schemas.microsoft.com/office/drawing/2014/main" id="{6772297F-E3E7-4471-BB63-9F251429F305}"/>
              </a:ext>
            </a:extLst>
          </p:cNvPr>
          <p:cNvGrpSpPr>
            <a:grpSpLocks/>
          </p:cNvGrpSpPr>
          <p:nvPr/>
        </p:nvGrpSpPr>
        <p:grpSpPr bwMode="auto">
          <a:xfrm>
            <a:off x="423863" y="260350"/>
            <a:ext cx="11917362" cy="665163"/>
            <a:chOff x="424635" y="260736"/>
            <a:chExt cx="11917033" cy="664880"/>
          </a:xfrm>
        </p:grpSpPr>
        <p:grpSp>
          <p:nvGrpSpPr>
            <p:cNvPr id="7300" name="组合 13">
              <a:extLst>
                <a:ext uri="{FF2B5EF4-FFF2-40B4-BE49-F238E27FC236}">
                  <a16:creationId xmlns:a16="http://schemas.microsoft.com/office/drawing/2014/main" id="{C474D823-49FC-46DD-94F0-637339EBC237}"/>
                </a:ext>
              </a:extLst>
            </p:cNvPr>
            <p:cNvGrpSpPr>
              <a:grpSpLocks/>
            </p:cNvGrpSpPr>
            <p:nvPr/>
          </p:nvGrpSpPr>
          <p:grpSpPr bwMode="auto">
            <a:xfrm>
              <a:off x="424635" y="260736"/>
              <a:ext cx="11917033" cy="664880"/>
              <a:chOff x="424635" y="260736"/>
              <a:chExt cx="11917033" cy="664880"/>
            </a:xfrm>
          </p:grpSpPr>
          <p:sp>
            <p:nvSpPr>
              <p:cNvPr id="6" name="矩形 5">
                <a:extLst>
                  <a:ext uri="{FF2B5EF4-FFF2-40B4-BE49-F238E27FC236}">
                    <a16:creationId xmlns:a16="http://schemas.microsoft.com/office/drawing/2014/main" id="{F66E7BDD-09EB-42F8-8419-DC558B3E3A1D}"/>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7" name="矩形 6">
                <a:extLst>
                  <a:ext uri="{FF2B5EF4-FFF2-40B4-BE49-F238E27FC236}">
                    <a16:creationId xmlns:a16="http://schemas.microsoft.com/office/drawing/2014/main" id="{9C917CBB-FCE2-41CA-BE65-C65CF849933D}"/>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7307" name="直接连接符 8">
                <a:extLst>
                  <a:ext uri="{FF2B5EF4-FFF2-40B4-BE49-F238E27FC236}">
                    <a16:creationId xmlns:a16="http://schemas.microsoft.com/office/drawing/2014/main" id="{D38F8610-5455-47D7-99A3-F18189093A39}"/>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08" name="文本框 11">
                <a:extLst>
                  <a:ext uri="{FF2B5EF4-FFF2-40B4-BE49-F238E27FC236}">
                    <a16:creationId xmlns:a16="http://schemas.microsoft.com/office/drawing/2014/main" id="{894838CF-852F-468D-965F-676F0671EBF3}"/>
                  </a:ext>
                </a:extLst>
              </p:cNvPr>
              <p:cNvSpPr txBox="1">
                <a:spLocks noChangeArrowheads="1"/>
              </p:cNvSpPr>
              <p:nvPr/>
            </p:nvSpPr>
            <p:spPr bwMode="auto">
              <a:xfrm>
                <a:off x="1271598" y="332742"/>
                <a:ext cx="4384792"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latin typeface="微软雅黑" panose="020B0503020204020204" pitchFamily="34" charset="-122"/>
                    <a:ea typeface="微软雅黑" panose="020B0503020204020204" pitchFamily="34" charset="-122"/>
                  </a:rPr>
                  <a:t>2 </a:t>
                </a:r>
                <a:r>
                  <a:rPr lang="zh-CN" altLang="en-US" sz="2400" b="1" dirty="0">
                    <a:latin typeface="微软雅黑" panose="020B0503020204020204" pitchFamily="34" charset="-122"/>
                    <a:ea typeface="微软雅黑" panose="020B0503020204020204" pitchFamily="34" charset="-122"/>
                  </a:rPr>
                  <a:t>多维度聚合金字塔模型</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7301" name="平行四边形 12">
              <a:extLst>
                <a:ext uri="{FF2B5EF4-FFF2-40B4-BE49-F238E27FC236}">
                  <a16:creationId xmlns:a16="http://schemas.microsoft.com/office/drawing/2014/main" id="{755C134A-E723-4831-8AF5-D4B5E68ABF94}"/>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7302" name="平行四边形 13">
              <a:extLst>
                <a:ext uri="{FF2B5EF4-FFF2-40B4-BE49-F238E27FC236}">
                  <a16:creationId xmlns:a16="http://schemas.microsoft.com/office/drawing/2014/main" id="{EC9E8560-F75D-499D-8D14-16D2FE0194B9}"/>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sp>
        <p:nvSpPr>
          <p:cNvPr id="15" name="灯片编号占位符 4">
            <a:extLst>
              <a:ext uri="{FF2B5EF4-FFF2-40B4-BE49-F238E27FC236}">
                <a16:creationId xmlns:a16="http://schemas.microsoft.com/office/drawing/2014/main" id="{E6034251-9643-4AF9-A9D9-5A06F50CE0BF}"/>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4</a:t>
            </a:r>
          </a:p>
        </p:txBody>
      </p:sp>
      <p:sp>
        <p:nvSpPr>
          <p:cNvPr id="4" name="文本框 3"/>
          <p:cNvSpPr txBox="1"/>
          <p:nvPr/>
        </p:nvSpPr>
        <p:spPr>
          <a:xfrm>
            <a:off x="1204859" y="946483"/>
            <a:ext cx="281940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瓦片金字塔模型</a:t>
            </a:r>
          </a:p>
        </p:txBody>
      </p:sp>
      <p:sp>
        <p:nvSpPr>
          <p:cNvPr id="18" name="矩形 17">
            <a:extLst>
              <a:ext uri="{FF2B5EF4-FFF2-40B4-BE49-F238E27FC236}">
                <a16:creationId xmlns:a16="http://schemas.microsoft.com/office/drawing/2014/main" id="{FE48761A-468D-4234-A244-D53887044E78}"/>
              </a:ext>
            </a:extLst>
          </p:cNvPr>
          <p:cNvSpPr/>
          <p:nvPr/>
        </p:nvSpPr>
        <p:spPr>
          <a:xfrm>
            <a:off x="1111975" y="1280559"/>
            <a:ext cx="10441613" cy="874214"/>
          </a:xfrm>
          <a:prstGeom prst="rect">
            <a:avLst/>
          </a:prstGeom>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       一种多分辨率层次模型，从瓦片金字塔的底层到顶层，分辨率越来越低；</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金字塔包含</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个图层（</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Layer/Level</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），每个图层由</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M</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个正方形瓦片（</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Tile</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）拼接而成，而像素值就是可视化的内容</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5" name="图片 4">
            <a:extLst>
              <a:ext uri="{FF2B5EF4-FFF2-40B4-BE49-F238E27FC236}">
                <a16:creationId xmlns:a16="http://schemas.microsoft.com/office/drawing/2014/main" id="{F57B0C9B-F780-4026-BC02-0DC614279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173" y="2297285"/>
            <a:ext cx="7013702" cy="3697909"/>
          </a:xfrm>
          <a:prstGeom prst="rect">
            <a:avLst/>
          </a:prstGeom>
        </p:spPr>
      </p:pic>
      <p:sp>
        <p:nvSpPr>
          <p:cNvPr id="19" name="矩形 18">
            <a:extLst>
              <a:ext uri="{FF2B5EF4-FFF2-40B4-BE49-F238E27FC236}">
                <a16:creationId xmlns:a16="http://schemas.microsoft.com/office/drawing/2014/main" id="{E9C90A58-9214-4D54-BE06-74F9DDD2E5BD}"/>
              </a:ext>
            </a:extLst>
          </p:cNvPr>
          <p:cNvSpPr/>
          <p:nvPr/>
        </p:nvSpPr>
        <p:spPr>
          <a:xfrm>
            <a:off x="5997258" y="5963029"/>
            <a:ext cx="5556329" cy="400110"/>
          </a:xfrm>
          <a:prstGeom prst="rect">
            <a:avLst/>
          </a:prstGeom>
        </p:spPr>
        <p:txBody>
          <a:bodyPr wrap="none">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支持</a:t>
            </a:r>
            <a:r>
              <a:rPr lang="en-US" altLang="zh-CN" sz="2000" b="1" dirty="0">
                <a:solidFill>
                  <a:srgbClr val="FF0000"/>
                </a:solidFill>
                <a:latin typeface="微软雅黑" panose="020B0503020204020204" pitchFamily="34" charset="-122"/>
                <a:ea typeface="微软雅黑" panose="020B0503020204020204" pitchFamily="34" charset="-122"/>
              </a:rPr>
              <a:t>2D</a:t>
            </a:r>
            <a:r>
              <a:rPr lang="zh-CN" altLang="en-US" sz="2000" b="1" dirty="0">
                <a:solidFill>
                  <a:srgbClr val="FF0000"/>
                </a:solidFill>
                <a:latin typeface="微软雅黑" panose="020B0503020204020204" pitchFamily="34" charset="-122"/>
                <a:ea typeface="微软雅黑" panose="020B0503020204020204" pitchFamily="34" charset="-122"/>
              </a:rPr>
              <a:t>空间聚合 </a:t>
            </a:r>
            <a:r>
              <a:rPr lang="en-US" altLang="zh-CN" sz="2000"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b="1" dirty="0">
                <a:solidFill>
                  <a:srgbClr val="FF0000"/>
                </a:solidFill>
                <a:latin typeface="微软雅黑" panose="020B0503020204020204" pitchFamily="34" charset="-122"/>
                <a:ea typeface="微软雅黑" panose="020B0503020204020204" pitchFamily="34" charset="-122"/>
              </a:rPr>
              <a:t>扩展到时</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空</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属性多维聚合</a:t>
            </a:r>
          </a:p>
        </p:txBody>
      </p:sp>
    </p:spTree>
    <p:extLst>
      <p:ext uri="{BB962C8B-B14F-4D97-AF65-F5344CB8AC3E}">
        <p14:creationId xmlns:p14="http://schemas.microsoft.com/office/powerpoint/2010/main" val="307347183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1" name="组合 12">
            <a:extLst>
              <a:ext uri="{FF2B5EF4-FFF2-40B4-BE49-F238E27FC236}">
                <a16:creationId xmlns:a16="http://schemas.microsoft.com/office/drawing/2014/main" id="{5932C876-FF70-4EFC-88AF-14B0C979173D}"/>
              </a:ext>
            </a:extLst>
          </p:cNvPr>
          <p:cNvGrpSpPr>
            <a:grpSpLocks/>
          </p:cNvGrpSpPr>
          <p:nvPr/>
        </p:nvGrpSpPr>
        <p:grpSpPr bwMode="auto">
          <a:xfrm>
            <a:off x="4763" y="6538913"/>
            <a:ext cx="12192000" cy="319087"/>
            <a:chOff x="4763" y="6500813"/>
            <a:chExt cx="12192000" cy="357187"/>
          </a:xfrm>
        </p:grpSpPr>
        <p:sp>
          <p:nvSpPr>
            <p:cNvPr id="7309" name="任意多边形 11">
              <a:extLst>
                <a:ext uri="{FF2B5EF4-FFF2-40B4-BE49-F238E27FC236}">
                  <a16:creationId xmlns:a16="http://schemas.microsoft.com/office/drawing/2014/main" id="{B902FA28-E2F8-4A92-B528-C9FA442E12CF}"/>
                </a:ext>
              </a:extLst>
            </p:cNvPr>
            <p:cNvSpPr>
              <a:spLocks noChangeArrowheads="1"/>
            </p:cNvSpPr>
            <p:nvPr/>
          </p:nvSpPr>
          <p:spPr bwMode="auto">
            <a:xfrm>
              <a:off x="4763" y="6500813"/>
              <a:ext cx="12192000" cy="357187"/>
            </a:xfrm>
            <a:custGeom>
              <a:avLst/>
              <a:gdLst>
                <a:gd name="T0" fmla="*/ 0 w 9144000"/>
                <a:gd name="T1" fmla="*/ 0 h 756293"/>
                <a:gd name="T2" fmla="*/ 1621935141 w 9144000"/>
                <a:gd name="T3" fmla="*/ 0 h 756293"/>
                <a:gd name="T4" fmla="*/ 1621935141 w 9144000"/>
                <a:gd name="T5" fmla="*/ 1 h 756293"/>
                <a:gd name="T6" fmla="*/ 1438335156 w 9144000"/>
                <a:gd name="T7" fmla="*/ 1 h 756293"/>
                <a:gd name="T8" fmla="*/ 1438335156 w 9144000"/>
                <a:gd name="T9" fmla="*/ 1 h 756293"/>
                <a:gd name="T10" fmla="*/ 0 w 9144000"/>
                <a:gd name="T11" fmla="*/ 1 h 756293"/>
                <a:gd name="T12" fmla="*/ 0 w 9144000"/>
                <a:gd name="T13" fmla="*/ 0 h 756293"/>
                <a:gd name="T14" fmla="*/ 0 60000 65536"/>
                <a:gd name="T15" fmla="*/ 0 60000 65536"/>
                <a:gd name="T16" fmla="*/ 0 60000 65536"/>
                <a:gd name="T17" fmla="*/ 0 60000 65536"/>
                <a:gd name="T18" fmla="*/ 0 60000 65536"/>
                <a:gd name="T19" fmla="*/ 0 60000 65536"/>
                <a:gd name="T20" fmla="*/ 0 60000 65536"/>
                <a:gd name="T21" fmla="*/ 0 w 9144000"/>
                <a:gd name="T22" fmla="*/ 0 h 756293"/>
                <a:gd name="T23" fmla="*/ 9144000 w 9144000"/>
                <a:gd name="T24" fmla="*/ 756293 h 7562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121908" tIns="60955" rIns="121908" bIns="60955" anchor="ctr"/>
            <a:lstStyle/>
            <a:p>
              <a:endParaRPr lang="zh-CN" altLang="en-US"/>
            </a:p>
          </p:txBody>
        </p:sp>
        <p:sp>
          <p:nvSpPr>
            <p:cNvPr id="7310" name="平行四边形 13">
              <a:extLst>
                <a:ext uri="{FF2B5EF4-FFF2-40B4-BE49-F238E27FC236}">
                  <a16:creationId xmlns:a16="http://schemas.microsoft.com/office/drawing/2014/main" id="{865925BB-B401-4C45-9E11-153A5F699788}"/>
                </a:ext>
              </a:extLst>
            </p:cNvPr>
            <p:cNvSpPr>
              <a:spLocks noChangeArrowheads="1"/>
            </p:cNvSpPr>
            <p:nvPr/>
          </p:nvSpPr>
          <p:spPr bwMode="auto">
            <a:xfrm>
              <a:off x="5616575" y="6500813"/>
              <a:ext cx="1108075" cy="357187"/>
            </a:xfrm>
            <a:prstGeom prst="parallelogram">
              <a:avLst>
                <a:gd name="adj" fmla="val 24976"/>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grpSp>
        <p:nvGrpSpPr>
          <p:cNvPr id="7173" name="组合 14">
            <a:extLst>
              <a:ext uri="{FF2B5EF4-FFF2-40B4-BE49-F238E27FC236}">
                <a16:creationId xmlns:a16="http://schemas.microsoft.com/office/drawing/2014/main" id="{6772297F-E3E7-4471-BB63-9F251429F305}"/>
              </a:ext>
            </a:extLst>
          </p:cNvPr>
          <p:cNvGrpSpPr>
            <a:grpSpLocks/>
          </p:cNvGrpSpPr>
          <p:nvPr/>
        </p:nvGrpSpPr>
        <p:grpSpPr bwMode="auto">
          <a:xfrm>
            <a:off x="423863" y="260350"/>
            <a:ext cx="11917362" cy="665163"/>
            <a:chOff x="424635" y="260736"/>
            <a:chExt cx="11917033" cy="664880"/>
          </a:xfrm>
        </p:grpSpPr>
        <p:grpSp>
          <p:nvGrpSpPr>
            <p:cNvPr id="7300" name="组合 13">
              <a:extLst>
                <a:ext uri="{FF2B5EF4-FFF2-40B4-BE49-F238E27FC236}">
                  <a16:creationId xmlns:a16="http://schemas.microsoft.com/office/drawing/2014/main" id="{C474D823-49FC-46DD-94F0-637339EBC237}"/>
                </a:ext>
              </a:extLst>
            </p:cNvPr>
            <p:cNvGrpSpPr>
              <a:grpSpLocks/>
            </p:cNvGrpSpPr>
            <p:nvPr/>
          </p:nvGrpSpPr>
          <p:grpSpPr bwMode="auto">
            <a:xfrm>
              <a:off x="424635" y="260736"/>
              <a:ext cx="11917033" cy="664880"/>
              <a:chOff x="424635" y="260736"/>
              <a:chExt cx="11917033" cy="664880"/>
            </a:xfrm>
          </p:grpSpPr>
          <p:sp>
            <p:nvSpPr>
              <p:cNvPr id="6" name="矩形 5">
                <a:extLst>
                  <a:ext uri="{FF2B5EF4-FFF2-40B4-BE49-F238E27FC236}">
                    <a16:creationId xmlns:a16="http://schemas.microsoft.com/office/drawing/2014/main" id="{F66E7BDD-09EB-42F8-8419-DC558B3E3A1D}"/>
                  </a:ext>
                </a:extLst>
              </p:cNvPr>
              <p:cNvSpPr/>
              <p:nvPr/>
            </p:nvSpPr>
            <p:spPr bwMode="auto">
              <a:xfrm>
                <a:off x="424635" y="260736"/>
                <a:ext cx="504811" cy="504610"/>
              </a:xfrm>
              <a:prstGeom prst="rect">
                <a:avLst/>
              </a:prstGeom>
              <a:gradFill flip="none" rotWithShape="1">
                <a:gsLst>
                  <a:gs pos="0">
                    <a:srgbClr val="FFC000">
                      <a:tint val="66000"/>
                      <a:satMod val="160000"/>
                    </a:srgbClr>
                  </a:gs>
                  <a:gs pos="59000">
                    <a:srgbClr val="FFC000"/>
                  </a:gs>
                  <a:gs pos="25000">
                    <a:srgbClr val="FFC000"/>
                  </a:gs>
                  <a:gs pos="84000">
                    <a:srgbClr val="FBF0DF"/>
                  </a:gs>
                </a:gsLst>
                <a:lin ang="2700000" scaled="1"/>
                <a:tileRect/>
              </a:gra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sp>
            <p:nvSpPr>
              <p:cNvPr id="7" name="矩形 6">
                <a:extLst>
                  <a:ext uri="{FF2B5EF4-FFF2-40B4-BE49-F238E27FC236}">
                    <a16:creationId xmlns:a16="http://schemas.microsoft.com/office/drawing/2014/main" id="{9C917CBB-FCE2-41CA-BE65-C65CF849933D}"/>
                  </a:ext>
                </a:extLst>
              </p:cNvPr>
              <p:cNvSpPr/>
              <p:nvPr/>
            </p:nvSpPr>
            <p:spPr bwMode="auto">
              <a:xfrm>
                <a:off x="623580" y="494823"/>
                <a:ext cx="432000" cy="430793"/>
              </a:xfrm>
              <a:prstGeom prst="rect">
                <a:avLst/>
              </a:prstGeom>
              <a:gradFill flip="none" rotWithShape="1">
                <a:gsLst>
                  <a:gs pos="0">
                    <a:schemeClr val="accent1">
                      <a:lumMod val="36000"/>
                      <a:lumOff val="64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lgn="ctr">
                <a:noFill/>
                <a:prstDash val="solid"/>
                <a:round/>
                <a:headEnd type="none" w="med" len="med"/>
                <a:tailEnd type="none" w="med" len="med"/>
              </a:ln>
              <a:effectLst/>
              <a:extLst/>
            </p:spPr>
            <p:txBody>
              <a:bodyPr/>
              <a:lstStyle/>
              <a:p>
                <a:pPr eaLnBrk="1" hangingPunct="1">
                  <a:buFont typeface="Arial" pitchFamily="34" charset="0"/>
                  <a:buNone/>
                  <a:defRPr/>
                </a:pPr>
                <a:endParaRPr lang="zh-CN" altLang="en-US"/>
              </a:p>
            </p:txBody>
          </p:sp>
          <p:cxnSp>
            <p:nvCxnSpPr>
              <p:cNvPr id="7307" name="直接连接符 8">
                <a:extLst>
                  <a:ext uri="{FF2B5EF4-FFF2-40B4-BE49-F238E27FC236}">
                    <a16:creationId xmlns:a16="http://schemas.microsoft.com/office/drawing/2014/main" id="{D38F8610-5455-47D7-99A3-F18189093A39}"/>
                  </a:ext>
                </a:extLst>
              </p:cNvPr>
              <p:cNvCxnSpPr>
                <a:cxnSpLocks/>
              </p:cNvCxnSpPr>
              <p:nvPr/>
            </p:nvCxnSpPr>
            <p:spPr bwMode="auto">
              <a:xfrm>
                <a:off x="1205609" y="883919"/>
                <a:ext cx="11136059" cy="0"/>
              </a:xfrm>
              <a:prstGeom prst="line">
                <a:avLst/>
              </a:prstGeom>
              <a:noFill/>
              <a:ln w="19050" algn="ctr">
                <a:solidFill>
                  <a:srgbClr val="1B215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08" name="文本框 11">
                <a:extLst>
                  <a:ext uri="{FF2B5EF4-FFF2-40B4-BE49-F238E27FC236}">
                    <a16:creationId xmlns:a16="http://schemas.microsoft.com/office/drawing/2014/main" id="{894838CF-852F-468D-965F-676F0671EBF3}"/>
                  </a:ext>
                </a:extLst>
              </p:cNvPr>
              <p:cNvSpPr txBox="1">
                <a:spLocks noChangeArrowheads="1"/>
              </p:cNvSpPr>
              <p:nvPr/>
            </p:nvSpPr>
            <p:spPr bwMode="auto">
              <a:xfrm>
                <a:off x="1271598" y="332742"/>
                <a:ext cx="4384792" cy="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latin typeface="微软雅黑" panose="020B0503020204020204" pitchFamily="34" charset="-122"/>
                    <a:ea typeface="微软雅黑" panose="020B0503020204020204" pitchFamily="34" charset="-122"/>
                  </a:rPr>
                  <a:t>2 </a:t>
                </a:r>
                <a:r>
                  <a:rPr lang="zh-CN" altLang="en-US" sz="2400" b="1" dirty="0">
                    <a:latin typeface="微软雅黑" panose="020B0503020204020204" pitchFamily="34" charset="-122"/>
                    <a:ea typeface="微软雅黑" panose="020B0503020204020204" pitchFamily="34" charset="-122"/>
                  </a:rPr>
                  <a:t>多维度聚合金字塔模型</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7301" name="平行四边形 12">
              <a:extLst>
                <a:ext uri="{FF2B5EF4-FFF2-40B4-BE49-F238E27FC236}">
                  <a16:creationId xmlns:a16="http://schemas.microsoft.com/office/drawing/2014/main" id="{755C134A-E723-4831-8AF5-D4B5E68ABF94}"/>
                </a:ext>
              </a:extLst>
            </p:cNvPr>
            <p:cNvSpPr>
              <a:spLocks noChangeArrowheads="1"/>
            </p:cNvSpPr>
            <p:nvPr/>
          </p:nvSpPr>
          <p:spPr bwMode="auto">
            <a:xfrm>
              <a:off x="10779125" y="384175"/>
              <a:ext cx="1108075" cy="165100"/>
            </a:xfrm>
            <a:prstGeom prst="parallelogram">
              <a:avLst>
                <a:gd name="adj" fmla="val 24889"/>
              </a:avLst>
            </a:prstGeom>
            <a:solidFill>
              <a:srgbClr val="FFC000"/>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sp>
          <p:nvSpPr>
            <p:cNvPr id="7302" name="平行四边形 13">
              <a:extLst>
                <a:ext uri="{FF2B5EF4-FFF2-40B4-BE49-F238E27FC236}">
                  <a16:creationId xmlns:a16="http://schemas.microsoft.com/office/drawing/2014/main" id="{EC9E8560-F75D-499D-8D14-16D2FE0194B9}"/>
                </a:ext>
              </a:extLst>
            </p:cNvPr>
            <p:cNvSpPr>
              <a:spLocks noChangeArrowheads="1"/>
            </p:cNvSpPr>
            <p:nvPr/>
          </p:nvSpPr>
          <p:spPr bwMode="auto">
            <a:xfrm>
              <a:off x="9648825" y="384175"/>
              <a:ext cx="1108075" cy="165100"/>
            </a:xfrm>
            <a:prstGeom prst="parallelogram">
              <a:avLst>
                <a:gd name="adj" fmla="val 24889"/>
              </a:avLst>
            </a:prstGeom>
            <a:solidFill>
              <a:srgbClr val="1B2153"/>
            </a:solidFill>
            <a:ln>
              <a:noFill/>
            </a:ln>
            <a:extLst>
              <a:ext uri="{91240B29-F687-4F45-9708-019B960494DF}">
                <a14:hiddenLine xmlns:a14="http://schemas.microsoft.com/office/drawing/2010/main" w="25400">
                  <a:solidFill>
                    <a:srgbClr val="395E8A"/>
                  </a:solidFill>
                  <a:bevel/>
                  <a:headEnd/>
                  <a:tailEnd/>
                </a14:hiddenLine>
              </a:ext>
            </a:extLst>
          </p:spPr>
          <p:txBody>
            <a:bodyPr lIns="121908" tIns="60955" rIns="121908" bIns="60955"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3200">
                <a:solidFill>
                  <a:srgbClr val="FFFFFF"/>
                </a:solidFill>
                <a:latin typeface="宋体" panose="02010600030101010101" pitchFamily="2" charset="-122"/>
                <a:sym typeface="宋体" panose="02010600030101010101" pitchFamily="2" charset="-122"/>
              </a:endParaRPr>
            </a:p>
          </p:txBody>
        </p:sp>
      </p:grpSp>
      <p:sp>
        <p:nvSpPr>
          <p:cNvPr id="15" name="灯片编号占位符 4">
            <a:extLst>
              <a:ext uri="{FF2B5EF4-FFF2-40B4-BE49-F238E27FC236}">
                <a16:creationId xmlns:a16="http://schemas.microsoft.com/office/drawing/2014/main" id="{E6034251-9643-4AF9-A9D9-5A06F50CE0BF}"/>
              </a:ext>
            </a:extLst>
          </p:cNvPr>
          <p:cNvSpPr>
            <a:spLocks noGrp="1" noChangeArrowheads="1"/>
          </p:cNvSpPr>
          <p:nvPr/>
        </p:nvSpPr>
        <p:spPr bwMode="auto">
          <a:xfrm>
            <a:off x="5818619" y="6529458"/>
            <a:ext cx="6826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nchorCtr="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dirty="0">
                <a:solidFill>
                  <a:schemeClr val="bg1"/>
                </a:solidFill>
                <a:sym typeface="方正兰亭黑_GBK"/>
              </a:rPr>
              <a:t>5</a:t>
            </a:r>
          </a:p>
        </p:txBody>
      </p:sp>
      <p:sp>
        <p:nvSpPr>
          <p:cNvPr id="4" name="文本框 3"/>
          <p:cNvSpPr txBox="1"/>
          <p:nvPr/>
        </p:nvSpPr>
        <p:spPr>
          <a:xfrm>
            <a:off x="1204859" y="1022683"/>
            <a:ext cx="768196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多维度聚合金字塔模型</a:t>
            </a:r>
            <a:r>
              <a:rPr lang="en-US" altLang="zh-CN" sz="2000" b="1" dirty="0">
                <a:latin typeface="微软雅黑" panose="020B0503020204020204" pitchFamily="34" charset="-122"/>
                <a:ea typeface="微软雅黑" panose="020B0503020204020204" pitchFamily="34" charset="-122"/>
              </a:rPr>
              <a:t>--</a:t>
            </a:r>
            <a:r>
              <a:rPr lang="en-US" altLang="zh-CN" dirty="0">
                <a:latin typeface="Times New Roman" panose="02020603050405020304" pitchFamily="18" charset="0"/>
                <a:cs typeface="Times New Roman" panose="02020603050405020304" pitchFamily="18" charset="0"/>
              </a:rPr>
              <a:t>Multi-dimension Aggregation Pyramid</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824" y="1561677"/>
            <a:ext cx="6966004" cy="4753398"/>
          </a:xfrm>
          <a:prstGeom prst="rect">
            <a:avLst/>
          </a:prstGeom>
        </p:spPr>
      </p:pic>
      <p:sp>
        <p:nvSpPr>
          <p:cNvPr id="16" name="矩形 15"/>
          <p:cNvSpPr/>
          <p:nvPr/>
        </p:nvSpPr>
        <p:spPr>
          <a:xfrm>
            <a:off x="4471151" y="3581400"/>
            <a:ext cx="3082174" cy="65722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16"/>
          <p:cNvSpPr/>
          <p:nvPr/>
        </p:nvSpPr>
        <p:spPr>
          <a:xfrm>
            <a:off x="6191250" y="2790825"/>
            <a:ext cx="1047750" cy="78725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矩形 4"/>
          <p:cNvSpPr/>
          <p:nvPr/>
        </p:nvSpPr>
        <p:spPr>
          <a:xfrm>
            <a:off x="8183388" y="1532899"/>
            <a:ext cx="3599672" cy="1941557"/>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时空像素</a:t>
            </a:r>
            <a:r>
              <a:rPr lang="zh-CN" altLang="en-US" dirty="0"/>
              <a:t>（</a:t>
            </a:r>
            <a:r>
              <a:rPr lang="en-US" altLang="zh-CN" b="1" i="1" dirty="0">
                <a:latin typeface="Times New Roman" panose="02020603050405020304" pitchFamily="18" charset="0"/>
                <a:cs typeface="Times New Roman" panose="02020603050405020304" pitchFamily="18" charset="0"/>
              </a:rPr>
              <a:t>ST-Pixel</a:t>
            </a:r>
            <a:r>
              <a:rPr lang="zh-CN" altLang="en-US" dirty="0"/>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indent="457200">
              <a:lnSpc>
                <a:spcPct val="150000"/>
              </a:lnSpc>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其延伸了瓦片金字塔像素的内涵，具有空间范围</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，附带</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时间</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信息，可</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挂载属性维信息，是</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MAP</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模型的最小数据单位</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8EFC8F59-4C19-44C5-AF39-FCCFE3BB1FDA}"/>
              </a:ext>
            </a:extLst>
          </p:cNvPr>
          <p:cNvPicPr>
            <a:picLocks noChangeAspect="1"/>
          </p:cNvPicPr>
          <p:nvPr/>
        </p:nvPicPr>
        <p:blipFill>
          <a:blip r:embed="rId4"/>
          <a:stretch>
            <a:fillRect/>
          </a:stretch>
        </p:blipFill>
        <p:spPr>
          <a:xfrm>
            <a:off x="8886825" y="3910013"/>
            <a:ext cx="1247583" cy="1323529"/>
          </a:xfrm>
          <a:prstGeom prst="rect">
            <a:avLst/>
          </a:prstGeom>
        </p:spPr>
      </p:pic>
      <p:cxnSp>
        <p:nvCxnSpPr>
          <p:cNvPr id="9" name="直接箭头连接符 8">
            <a:extLst>
              <a:ext uri="{FF2B5EF4-FFF2-40B4-BE49-F238E27FC236}">
                <a16:creationId xmlns:a16="http://schemas.microsoft.com/office/drawing/2014/main" id="{A8CDBE54-A5A8-44BB-AF86-E8B14289D771}"/>
              </a:ext>
            </a:extLst>
          </p:cNvPr>
          <p:cNvCxnSpPr>
            <a:stCxn id="16" idx="3"/>
            <a:endCxn id="3" idx="1"/>
          </p:cNvCxnSpPr>
          <p:nvPr/>
        </p:nvCxnSpPr>
        <p:spPr>
          <a:xfrm>
            <a:off x="7553325" y="3910013"/>
            <a:ext cx="1333500" cy="6617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89000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6"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1000"/>
                                        <p:tgtEl>
                                          <p:spTgt spid="1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1000"/>
                                        <p:tgtEl>
                                          <p:spTgt spid="17"/>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6" animBg="1"/>
      <p:bldP spid="17" grpId="0" animBg="1"/>
      <p:bldP spid="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8321</TotalTime>
  <Words>5005</Words>
  <Application>Microsoft Office PowerPoint</Application>
  <PresentationFormat>宽屏</PresentationFormat>
  <Paragraphs>450</Paragraphs>
  <Slides>32</Slides>
  <Notes>31</Notes>
  <HiddenSlides>0</HiddenSlides>
  <MMClips>2</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Arial Unicode MS</vt:lpstr>
      <vt:lpstr>等线</vt:lpstr>
      <vt:lpstr>等线 Light</vt:lpstr>
      <vt:lpstr>方正兰亭黑_GBK</vt:lpstr>
      <vt:lpstr>宋体</vt:lpstr>
      <vt:lpstr>微软雅黑</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周炜轩</dc:creator>
  <cp:lastModifiedBy>WHU_liuwx</cp:lastModifiedBy>
  <cp:revision>656</cp:revision>
  <dcterms:created xsi:type="dcterms:W3CDTF">2017-11-30T08:18:55Z</dcterms:created>
  <dcterms:modified xsi:type="dcterms:W3CDTF">2018-05-31T07:38:41Z</dcterms:modified>
</cp:coreProperties>
</file>